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0D29C-C10C-4907-BEA4-4E0C75825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EFD8D9-E53E-40DD-8AF6-219746E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F8CE8-A8D6-424D-992D-C3C01D87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FC1548-4A2B-44E3-9C86-09C9FE0C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3BEAE-A089-4F85-AB9F-46904C6C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82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91DC8-ED51-4BA7-8960-0BA89119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5B94D9-8893-4EFC-BC9D-D59998B9B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C8A45F-0B48-4255-A790-B48AB86B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9938-C794-46EF-AFB4-7CFFED97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84AE9A-4CD7-499D-BB3E-1013FDF7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1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0D42F9-226A-4BFB-A445-121D18798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ED6E1A-C27D-44B4-AEEA-011567A4B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22F41-BD71-4FAD-B574-63BB7382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4B4F0-2D39-41AE-8E45-0DA7041A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2C5F8-AAAC-4F93-8518-60D7E028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2C6FF-9A9D-4512-9BAF-C331611A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48D57-5DB7-44EA-9CA9-129B46FA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1645C7-19AC-49B1-973B-B6A13FB0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A734B-ED20-40E6-B55D-63F61D66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2F288-8C80-4B9F-90E3-DED47E36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88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841B3-C5B3-46ED-A65C-28D1639A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8F4B16-907E-4B4F-A799-0CE8BC0A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B08717-5765-4FD9-A9D8-5AAAAB5E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254E8-F216-44E4-B9D6-31B36865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1F763-FEE5-43C7-B06C-936D985C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8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DDD60-AA30-42AB-936F-E08F588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42693-91D2-4FC2-9FCC-E0F411A47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D66DE-2581-4939-9E8F-CB92DCDFA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F66FD2-5830-4F82-9D31-AA1F775D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268575-3077-4716-8D52-62A0CAE5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9A63F3-28D5-404C-9520-98E0DE3B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6D2CF-6F50-4413-B58C-BA6AA442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ADE5F-128E-4CDB-B984-26B3427C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9D9928-185C-4849-A4C2-E17F8F4D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728026-5959-40AE-BDA1-8D997A0C3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32798D-CBB7-4957-87B7-6DE0CD436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46C917-93D3-44DD-AA89-43D079CC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157865-784C-4EBF-8FAC-0E6AB73D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D63A5B-13C7-4AD5-B47C-3720851B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04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17151-F52C-42E0-9720-7D4F4AA3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9E76DF-83F7-4C64-9D5C-E49C319D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121C18-03F9-4475-9DEF-B7A415FF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B71B3D-AA6A-460B-B062-BABE6D97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2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39C0BB-4C3C-4B55-8834-11E8647E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8D5A9C-C328-4F4C-B274-A4FA4027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E1DFAD-AF01-4E9B-B5D1-DC4726C4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6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3B0D0-B568-424E-9046-7A649ADF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149341-30D7-48E2-9617-177E4540B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7A5DAC-D9A3-4382-842C-B6ADCDD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693CB7-73E9-4CDA-818F-57EB6CCE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9E33EA-6FBF-4C98-A21D-B8DB9F93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D757DA-356D-47E7-AAF4-3EFD2E53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5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D2053-191C-46EC-B4F1-0E5D1361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60E95F-CAD8-424E-BBA1-A7B656E51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FB6089-6B5C-4FFA-9EC3-FDF315E26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EA5A9-FADF-4CB3-A05F-733211C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4B88E7-02DC-4981-ACFF-00BEC0EA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C4A187-BEF1-4E75-A0C9-5774A68B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1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E65032-1CCB-4FC1-9436-2D8ABD48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41B49-FD44-462B-B714-0F788EB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BD587-60B6-4777-84F9-D05BF01AA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DC48E4-3450-4506-A900-C95069D28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143F9-4535-4443-8A1D-AB6AA10C8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86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680EF-E0B7-489E-A2DD-EFE7502FD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IT Security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0DCD19-4D5A-4344-A5FF-2FC9D222E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6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9A241-0FFF-4A14-9E03-E072F586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Security </a:t>
            </a:r>
            <a:r>
              <a:rPr lang="de-DE" dirty="0" err="1"/>
              <a:t>Layers</a:t>
            </a:r>
            <a:endParaRPr lang="de-DE" dirty="0"/>
          </a:p>
        </p:txBody>
      </p:sp>
      <p:pic>
        <p:nvPicPr>
          <p:cNvPr id="4" name="Picture 2" descr="https://pbs.twimg.com/media/DFp0sm1XUAAHs-Q.jpg:large">
            <a:extLst>
              <a:ext uri="{FF2B5EF4-FFF2-40B4-BE49-F238E27FC236}">
                <a16:creationId xmlns:a16="http://schemas.microsoft.com/office/drawing/2014/main" id="{7328F7ED-260A-4DB1-AFA8-632556EA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81" y="1372963"/>
            <a:ext cx="9189437" cy="52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88568B8-F466-48AD-B0C6-92940A387763}"/>
              </a:ext>
            </a:extLst>
          </p:cNvPr>
          <p:cNvSpPr txBox="1"/>
          <p:nvPr/>
        </p:nvSpPr>
        <p:spPr>
          <a:xfrm>
            <a:off x="7729499" y="6578400"/>
            <a:ext cx="4536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Image: https://twitter.com/TheCyberSecHub/status/890152658270646272</a:t>
            </a:r>
          </a:p>
        </p:txBody>
      </p:sp>
    </p:spTree>
    <p:extLst>
      <p:ext uri="{BB962C8B-B14F-4D97-AF65-F5344CB8AC3E}">
        <p14:creationId xmlns:p14="http://schemas.microsoft.com/office/powerpoint/2010/main" val="371561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9A241-0FFF-4A14-9E03-E072F586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de-DE" dirty="0"/>
              <a:t>Focus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semester</a:t>
            </a:r>
            <a:endParaRPr lang="de-DE" dirty="0"/>
          </a:p>
        </p:txBody>
      </p:sp>
      <p:pic>
        <p:nvPicPr>
          <p:cNvPr id="4" name="Picture 2" descr="https://pbs.twimg.com/media/DFp0sm1XUAAHs-Q.jpg:large">
            <a:extLst>
              <a:ext uri="{FF2B5EF4-FFF2-40B4-BE49-F238E27FC236}">
                <a16:creationId xmlns:a16="http://schemas.microsoft.com/office/drawing/2014/main" id="{7328F7ED-260A-4DB1-AFA8-632556EA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81" y="1372963"/>
            <a:ext cx="9189437" cy="52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bgerundetes Rechteck 11">
            <a:extLst>
              <a:ext uri="{FF2B5EF4-FFF2-40B4-BE49-F238E27FC236}">
                <a16:creationId xmlns:a16="http://schemas.microsoft.com/office/drawing/2014/main" id="{D7F13AFF-7F19-4434-AAC7-74431B97E417}"/>
              </a:ext>
            </a:extLst>
          </p:cNvPr>
          <p:cNvSpPr/>
          <p:nvPr/>
        </p:nvSpPr>
        <p:spPr bwMode="auto">
          <a:xfrm>
            <a:off x="2336161" y="3809350"/>
            <a:ext cx="557960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Abgerundetes Rechteck 11">
            <a:extLst>
              <a:ext uri="{FF2B5EF4-FFF2-40B4-BE49-F238E27FC236}">
                <a16:creationId xmlns:a16="http://schemas.microsoft.com/office/drawing/2014/main" id="{BBD1B9D3-A352-4C60-BD66-85EB835E51B9}"/>
              </a:ext>
            </a:extLst>
          </p:cNvPr>
          <p:cNvSpPr/>
          <p:nvPr/>
        </p:nvSpPr>
        <p:spPr bwMode="auto">
          <a:xfrm>
            <a:off x="3083365" y="3038469"/>
            <a:ext cx="557960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Abgerundetes Rechteck 11">
            <a:extLst>
              <a:ext uri="{FF2B5EF4-FFF2-40B4-BE49-F238E27FC236}">
                <a16:creationId xmlns:a16="http://schemas.microsoft.com/office/drawing/2014/main" id="{6C80B601-4126-4955-993D-02E903EDBFA7}"/>
              </a:ext>
            </a:extLst>
          </p:cNvPr>
          <p:cNvSpPr/>
          <p:nvPr/>
        </p:nvSpPr>
        <p:spPr bwMode="auto">
          <a:xfrm>
            <a:off x="3945977" y="2434369"/>
            <a:ext cx="79469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Abgerundetes Rechteck 11">
            <a:extLst>
              <a:ext uri="{FF2B5EF4-FFF2-40B4-BE49-F238E27FC236}">
                <a16:creationId xmlns:a16="http://schemas.microsoft.com/office/drawing/2014/main" id="{AF1DA505-AD1B-4BE3-84DA-9C3DF93D2BD0}"/>
              </a:ext>
            </a:extLst>
          </p:cNvPr>
          <p:cNvSpPr/>
          <p:nvPr/>
        </p:nvSpPr>
        <p:spPr bwMode="auto">
          <a:xfrm>
            <a:off x="5465535" y="2227715"/>
            <a:ext cx="1228227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Abgerundetes Rechteck 11">
            <a:extLst>
              <a:ext uri="{FF2B5EF4-FFF2-40B4-BE49-F238E27FC236}">
                <a16:creationId xmlns:a16="http://schemas.microsoft.com/office/drawing/2014/main" id="{1B4C5D98-16FC-44EB-836E-A7DA674E2A5C}"/>
              </a:ext>
            </a:extLst>
          </p:cNvPr>
          <p:cNvSpPr/>
          <p:nvPr/>
        </p:nvSpPr>
        <p:spPr bwMode="auto">
          <a:xfrm>
            <a:off x="3203876" y="3841817"/>
            <a:ext cx="640155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Abgerundetes Rechteck 11">
            <a:extLst>
              <a:ext uri="{FF2B5EF4-FFF2-40B4-BE49-F238E27FC236}">
                <a16:creationId xmlns:a16="http://schemas.microsoft.com/office/drawing/2014/main" id="{3D12CC16-FC91-42A8-B13D-95A3D47936C7}"/>
              </a:ext>
            </a:extLst>
          </p:cNvPr>
          <p:cNvSpPr/>
          <p:nvPr/>
        </p:nvSpPr>
        <p:spPr bwMode="auto">
          <a:xfrm>
            <a:off x="2805860" y="4260546"/>
            <a:ext cx="640155" cy="485744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Abgerundetes Rechteck 11">
            <a:extLst>
              <a:ext uri="{FF2B5EF4-FFF2-40B4-BE49-F238E27FC236}">
                <a16:creationId xmlns:a16="http://schemas.microsoft.com/office/drawing/2014/main" id="{19726A44-35A0-4F95-9C8A-C52188E2C8ED}"/>
              </a:ext>
            </a:extLst>
          </p:cNvPr>
          <p:cNvSpPr/>
          <p:nvPr/>
        </p:nvSpPr>
        <p:spPr bwMode="auto">
          <a:xfrm>
            <a:off x="7672311" y="3294358"/>
            <a:ext cx="878366" cy="485744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Abgerundetes Rechteck 11">
            <a:extLst>
              <a:ext uri="{FF2B5EF4-FFF2-40B4-BE49-F238E27FC236}">
                <a16:creationId xmlns:a16="http://schemas.microsoft.com/office/drawing/2014/main" id="{81D00C3D-CC91-4DC6-8E24-34E85BAD4014}"/>
              </a:ext>
            </a:extLst>
          </p:cNvPr>
          <p:cNvSpPr/>
          <p:nvPr/>
        </p:nvSpPr>
        <p:spPr bwMode="auto">
          <a:xfrm>
            <a:off x="8339618" y="5493915"/>
            <a:ext cx="878366" cy="785895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Abgerundetes Rechteck 11">
            <a:extLst>
              <a:ext uri="{FF2B5EF4-FFF2-40B4-BE49-F238E27FC236}">
                <a16:creationId xmlns:a16="http://schemas.microsoft.com/office/drawing/2014/main" id="{34949009-081C-451F-8252-EA9BCE4650D0}"/>
              </a:ext>
            </a:extLst>
          </p:cNvPr>
          <p:cNvSpPr/>
          <p:nvPr/>
        </p:nvSpPr>
        <p:spPr bwMode="auto">
          <a:xfrm>
            <a:off x="3017549" y="6120914"/>
            <a:ext cx="1040421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Abgerundetes Rechteck 11">
            <a:extLst>
              <a:ext uri="{FF2B5EF4-FFF2-40B4-BE49-F238E27FC236}">
                <a16:creationId xmlns:a16="http://schemas.microsoft.com/office/drawing/2014/main" id="{3299DC9C-0F02-44C1-A913-BC082CD30AD0}"/>
              </a:ext>
            </a:extLst>
          </p:cNvPr>
          <p:cNvSpPr/>
          <p:nvPr/>
        </p:nvSpPr>
        <p:spPr bwMode="auto">
          <a:xfrm>
            <a:off x="4099628" y="5885857"/>
            <a:ext cx="590922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Abgerundetes Rechteck 11">
            <a:extLst>
              <a:ext uri="{FF2B5EF4-FFF2-40B4-BE49-F238E27FC236}">
                <a16:creationId xmlns:a16="http://schemas.microsoft.com/office/drawing/2014/main" id="{ED7A96E8-D879-4BC1-B1DE-E11288B7CEE3}"/>
              </a:ext>
            </a:extLst>
          </p:cNvPr>
          <p:cNvSpPr/>
          <p:nvPr/>
        </p:nvSpPr>
        <p:spPr bwMode="auto">
          <a:xfrm>
            <a:off x="4703297" y="6121367"/>
            <a:ext cx="70845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Abgerundetes Rechteck 11">
            <a:extLst>
              <a:ext uri="{FF2B5EF4-FFF2-40B4-BE49-F238E27FC236}">
                <a16:creationId xmlns:a16="http://schemas.microsoft.com/office/drawing/2014/main" id="{16C2305A-2328-446D-99E3-567542F808DD}"/>
              </a:ext>
            </a:extLst>
          </p:cNvPr>
          <p:cNvSpPr/>
          <p:nvPr/>
        </p:nvSpPr>
        <p:spPr bwMode="auto">
          <a:xfrm>
            <a:off x="1935954" y="5136971"/>
            <a:ext cx="878366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Abgerundetes Rechteck 11">
            <a:extLst>
              <a:ext uri="{FF2B5EF4-FFF2-40B4-BE49-F238E27FC236}">
                <a16:creationId xmlns:a16="http://schemas.microsoft.com/office/drawing/2014/main" id="{69245710-ACEE-4EF9-AE4D-B7C9A972AAD5}"/>
              </a:ext>
            </a:extLst>
          </p:cNvPr>
          <p:cNvSpPr/>
          <p:nvPr/>
        </p:nvSpPr>
        <p:spPr bwMode="auto">
          <a:xfrm>
            <a:off x="2106110" y="4632424"/>
            <a:ext cx="699750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Abgerundetes Rechteck 11">
            <a:extLst>
              <a:ext uri="{FF2B5EF4-FFF2-40B4-BE49-F238E27FC236}">
                <a16:creationId xmlns:a16="http://schemas.microsoft.com/office/drawing/2014/main" id="{C3B8EED7-C48C-451C-A100-4B4101F1C805}"/>
              </a:ext>
            </a:extLst>
          </p:cNvPr>
          <p:cNvSpPr/>
          <p:nvPr/>
        </p:nvSpPr>
        <p:spPr bwMode="auto">
          <a:xfrm>
            <a:off x="9184477" y="5193556"/>
            <a:ext cx="998210" cy="479276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Abgerundetes Rechteck 11">
            <a:extLst>
              <a:ext uri="{FF2B5EF4-FFF2-40B4-BE49-F238E27FC236}">
                <a16:creationId xmlns:a16="http://schemas.microsoft.com/office/drawing/2014/main" id="{1C0F9B79-38C9-4EF1-BA66-2189CD3AF17D}"/>
              </a:ext>
            </a:extLst>
          </p:cNvPr>
          <p:cNvSpPr/>
          <p:nvPr/>
        </p:nvSpPr>
        <p:spPr bwMode="auto">
          <a:xfrm>
            <a:off x="5649682" y="3544413"/>
            <a:ext cx="878366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9" name="Abgerundetes Rechteck 11">
            <a:extLst>
              <a:ext uri="{FF2B5EF4-FFF2-40B4-BE49-F238E27FC236}">
                <a16:creationId xmlns:a16="http://schemas.microsoft.com/office/drawing/2014/main" id="{D6AE9B6B-B907-4299-8FB9-226EB7D662A4}"/>
              </a:ext>
            </a:extLst>
          </p:cNvPr>
          <p:cNvSpPr/>
          <p:nvPr/>
        </p:nvSpPr>
        <p:spPr bwMode="auto">
          <a:xfrm>
            <a:off x="4206381" y="3694012"/>
            <a:ext cx="1228227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0" name="Abgerundetes Rechteck 11">
            <a:extLst>
              <a:ext uri="{FF2B5EF4-FFF2-40B4-BE49-F238E27FC236}">
                <a16:creationId xmlns:a16="http://schemas.microsoft.com/office/drawing/2014/main" id="{9A89A8CC-4DFC-4B01-ABA2-31E6DF82C429}"/>
              </a:ext>
            </a:extLst>
          </p:cNvPr>
          <p:cNvSpPr/>
          <p:nvPr/>
        </p:nvSpPr>
        <p:spPr bwMode="auto">
          <a:xfrm>
            <a:off x="2930251" y="5873816"/>
            <a:ext cx="881239" cy="243629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040DA7-4AB2-46A0-90D5-66DC0CA1E7F4}"/>
              </a:ext>
            </a:extLst>
          </p:cNvPr>
          <p:cNvSpPr txBox="1"/>
          <p:nvPr/>
        </p:nvSpPr>
        <p:spPr>
          <a:xfrm>
            <a:off x="7729499" y="6578400"/>
            <a:ext cx="4536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Image: https://twitter.com/TheCyberSecHub/status/890152658270646272</a:t>
            </a:r>
          </a:p>
        </p:txBody>
      </p:sp>
    </p:spTree>
    <p:extLst>
      <p:ext uri="{BB962C8B-B14F-4D97-AF65-F5344CB8AC3E}">
        <p14:creationId xmlns:p14="http://schemas.microsoft.com/office/powerpoint/2010/main" val="168411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F6B96-BA0B-4BA8-898E-2A4BBF59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Preview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semester</a:t>
            </a:r>
            <a:endParaRPr lang="de-DE" dirty="0"/>
          </a:p>
        </p:txBody>
      </p:sp>
      <p:pic>
        <p:nvPicPr>
          <p:cNvPr id="15" name="Picture 2" descr="https://pbs.twimg.com/media/DFp0sm1XUAAHs-Q.jpg:large">
            <a:extLst>
              <a:ext uri="{FF2B5EF4-FFF2-40B4-BE49-F238E27FC236}">
                <a16:creationId xmlns:a16="http://schemas.microsoft.com/office/drawing/2014/main" id="{E0392F21-F433-4FAC-81D1-A0DCAB045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81" y="1375681"/>
            <a:ext cx="9189437" cy="52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bgerundetes Rechteck 11">
            <a:extLst>
              <a:ext uri="{FF2B5EF4-FFF2-40B4-BE49-F238E27FC236}">
                <a16:creationId xmlns:a16="http://schemas.microsoft.com/office/drawing/2014/main" id="{AEBB0BDA-0A8C-41E9-B359-8C8A217C212F}"/>
              </a:ext>
            </a:extLst>
          </p:cNvPr>
          <p:cNvSpPr/>
          <p:nvPr/>
        </p:nvSpPr>
        <p:spPr bwMode="auto">
          <a:xfrm>
            <a:off x="4024437" y="4863969"/>
            <a:ext cx="678859" cy="528326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Abgerundetes Rechteck 11">
            <a:extLst>
              <a:ext uri="{FF2B5EF4-FFF2-40B4-BE49-F238E27FC236}">
                <a16:creationId xmlns:a16="http://schemas.microsoft.com/office/drawing/2014/main" id="{19A4B382-F444-414F-9A20-839A1BF9AB27}"/>
              </a:ext>
            </a:extLst>
          </p:cNvPr>
          <p:cNvSpPr/>
          <p:nvPr/>
        </p:nvSpPr>
        <p:spPr bwMode="auto">
          <a:xfrm>
            <a:off x="4483742" y="4511791"/>
            <a:ext cx="1067592" cy="194386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Abgerundetes Rechteck 11">
            <a:extLst>
              <a:ext uri="{FF2B5EF4-FFF2-40B4-BE49-F238E27FC236}">
                <a16:creationId xmlns:a16="http://schemas.microsoft.com/office/drawing/2014/main" id="{D1EBAB7D-0FCB-4F87-9006-9D7C7C0655FF}"/>
              </a:ext>
            </a:extLst>
          </p:cNvPr>
          <p:cNvSpPr/>
          <p:nvPr/>
        </p:nvSpPr>
        <p:spPr bwMode="auto">
          <a:xfrm>
            <a:off x="5870856" y="4331771"/>
            <a:ext cx="360040" cy="216024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Abgerundetes Rechteck 11">
            <a:extLst>
              <a:ext uri="{FF2B5EF4-FFF2-40B4-BE49-F238E27FC236}">
                <a16:creationId xmlns:a16="http://schemas.microsoft.com/office/drawing/2014/main" id="{ADF8C464-14E3-43C9-A6D3-630BA3A93C0F}"/>
              </a:ext>
            </a:extLst>
          </p:cNvPr>
          <p:cNvSpPr/>
          <p:nvPr/>
        </p:nvSpPr>
        <p:spPr bwMode="auto">
          <a:xfrm>
            <a:off x="6686147" y="4439830"/>
            <a:ext cx="1067592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Abgerundetes Rechteck 11">
            <a:extLst>
              <a:ext uri="{FF2B5EF4-FFF2-40B4-BE49-F238E27FC236}">
                <a16:creationId xmlns:a16="http://schemas.microsoft.com/office/drawing/2014/main" id="{78F38705-5CD0-4474-A996-F0A0B5EF3BBC}"/>
              </a:ext>
            </a:extLst>
          </p:cNvPr>
          <p:cNvSpPr/>
          <p:nvPr/>
        </p:nvSpPr>
        <p:spPr bwMode="auto">
          <a:xfrm>
            <a:off x="7666360" y="4151751"/>
            <a:ext cx="777844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Abgerundetes Rechteck 11">
            <a:extLst>
              <a:ext uri="{FF2B5EF4-FFF2-40B4-BE49-F238E27FC236}">
                <a16:creationId xmlns:a16="http://schemas.microsoft.com/office/drawing/2014/main" id="{23619188-24A5-48B6-B02A-61555847E500}"/>
              </a:ext>
            </a:extLst>
          </p:cNvPr>
          <p:cNvSpPr/>
          <p:nvPr/>
        </p:nvSpPr>
        <p:spPr bwMode="auto">
          <a:xfrm>
            <a:off x="1850824" y="5751996"/>
            <a:ext cx="1040421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Abgerundetes Rechteck 11">
            <a:extLst>
              <a:ext uri="{FF2B5EF4-FFF2-40B4-BE49-F238E27FC236}">
                <a16:creationId xmlns:a16="http://schemas.microsoft.com/office/drawing/2014/main" id="{CC1133C6-5A90-4E26-9A47-0CDD7DAA1477}"/>
              </a:ext>
            </a:extLst>
          </p:cNvPr>
          <p:cNvSpPr/>
          <p:nvPr/>
        </p:nvSpPr>
        <p:spPr bwMode="auto">
          <a:xfrm>
            <a:off x="3242528" y="5630351"/>
            <a:ext cx="881238" cy="243629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Abgerundetes Rechteck 11">
            <a:extLst>
              <a:ext uri="{FF2B5EF4-FFF2-40B4-BE49-F238E27FC236}">
                <a16:creationId xmlns:a16="http://schemas.microsoft.com/office/drawing/2014/main" id="{59AC0EF8-BA69-4B01-9380-BD878289F420}"/>
              </a:ext>
            </a:extLst>
          </p:cNvPr>
          <p:cNvSpPr/>
          <p:nvPr/>
        </p:nvSpPr>
        <p:spPr bwMode="auto">
          <a:xfrm>
            <a:off x="4099628" y="5885857"/>
            <a:ext cx="590922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Abgerundetes Rechteck 11">
            <a:extLst>
              <a:ext uri="{FF2B5EF4-FFF2-40B4-BE49-F238E27FC236}">
                <a16:creationId xmlns:a16="http://schemas.microsoft.com/office/drawing/2014/main" id="{D232702E-6C6A-41F2-983E-33C7A0BA8790}"/>
              </a:ext>
            </a:extLst>
          </p:cNvPr>
          <p:cNvSpPr/>
          <p:nvPr/>
        </p:nvSpPr>
        <p:spPr bwMode="auto">
          <a:xfrm>
            <a:off x="4703297" y="6121367"/>
            <a:ext cx="70845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Abgerundetes Rechteck 11">
            <a:extLst>
              <a:ext uri="{FF2B5EF4-FFF2-40B4-BE49-F238E27FC236}">
                <a16:creationId xmlns:a16="http://schemas.microsoft.com/office/drawing/2014/main" id="{DA690B48-80F4-4728-BE53-DBB82216824B}"/>
              </a:ext>
            </a:extLst>
          </p:cNvPr>
          <p:cNvSpPr/>
          <p:nvPr/>
        </p:nvSpPr>
        <p:spPr bwMode="auto">
          <a:xfrm>
            <a:off x="8339618" y="5493915"/>
            <a:ext cx="878366" cy="785895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Abgerundetes Rechteck 11">
            <a:extLst>
              <a:ext uri="{FF2B5EF4-FFF2-40B4-BE49-F238E27FC236}">
                <a16:creationId xmlns:a16="http://schemas.microsoft.com/office/drawing/2014/main" id="{E0BE9AF5-2F4C-4CD4-B2C6-76D673B0F773}"/>
              </a:ext>
            </a:extLst>
          </p:cNvPr>
          <p:cNvSpPr/>
          <p:nvPr/>
        </p:nvSpPr>
        <p:spPr bwMode="auto">
          <a:xfrm>
            <a:off x="3017549" y="6120914"/>
            <a:ext cx="1040421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Abgerundetes Rechteck 11">
            <a:extLst>
              <a:ext uri="{FF2B5EF4-FFF2-40B4-BE49-F238E27FC236}">
                <a16:creationId xmlns:a16="http://schemas.microsoft.com/office/drawing/2014/main" id="{1A601171-84A1-4DDA-B70D-5B843D562812}"/>
              </a:ext>
            </a:extLst>
          </p:cNvPr>
          <p:cNvSpPr/>
          <p:nvPr/>
        </p:nvSpPr>
        <p:spPr bwMode="auto">
          <a:xfrm>
            <a:off x="2930251" y="5873816"/>
            <a:ext cx="881239" cy="243629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Abgerundetes Rechteck 11">
            <a:extLst>
              <a:ext uri="{FF2B5EF4-FFF2-40B4-BE49-F238E27FC236}">
                <a16:creationId xmlns:a16="http://schemas.microsoft.com/office/drawing/2014/main" id="{BAAD5BA0-6CC3-4980-89E6-CDDB4072B466}"/>
              </a:ext>
            </a:extLst>
          </p:cNvPr>
          <p:cNvSpPr/>
          <p:nvPr/>
        </p:nvSpPr>
        <p:spPr bwMode="auto">
          <a:xfrm>
            <a:off x="6474561" y="5639794"/>
            <a:ext cx="62365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9" name="Abgerundetes Rechteck 11">
            <a:extLst>
              <a:ext uri="{FF2B5EF4-FFF2-40B4-BE49-F238E27FC236}">
                <a16:creationId xmlns:a16="http://schemas.microsoft.com/office/drawing/2014/main" id="{BB326D88-8735-43B1-96E3-2B0CB8B74FEA}"/>
              </a:ext>
            </a:extLst>
          </p:cNvPr>
          <p:cNvSpPr/>
          <p:nvPr/>
        </p:nvSpPr>
        <p:spPr bwMode="auto">
          <a:xfrm>
            <a:off x="5756949" y="4931057"/>
            <a:ext cx="678859" cy="461237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0" name="Abgerundetes Rechteck 11">
            <a:extLst>
              <a:ext uri="{FF2B5EF4-FFF2-40B4-BE49-F238E27FC236}">
                <a16:creationId xmlns:a16="http://schemas.microsoft.com/office/drawing/2014/main" id="{21782325-1EAC-4624-8D25-7A1611689886}"/>
              </a:ext>
            </a:extLst>
          </p:cNvPr>
          <p:cNvSpPr/>
          <p:nvPr/>
        </p:nvSpPr>
        <p:spPr bwMode="auto">
          <a:xfrm>
            <a:off x="6530788" y="5003556"/>
            <a:ext cx="695664" cy="360041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20FA7A-A5DE-4F82-B048-0513DB8805CA}"/>
              </a:ext>
            </a:extLst>
          </p:cNvPr>
          <p:cNvSpPr txBox="1"/>
          <p:nvPr/>
        </p:nvSpPr>
        <p:spPr>
          <a:xfrm>
            <a:off x="7729499" y="6578400"/>
            <a:ext cx="4536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Image: https://twitter.com/TheCyberSecHub/status/890152658270646272</a:t>
            </a:r>
          </a:p>
        </p:txBody>
      </p:sp>
    </p:spTree>
    <p:extLst>
      <p:ext uri="{BB962C8B-B14F-4D97-AF65-F5344CB8AC3E}">
        <p14:creationId xmlns:p14="http://schemas.microsoft.com/office/powerpoint/2010/main" val="335408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Candara</vt:lpstr>
      <vt:lpstr>Segoe</vt:lpstr>
      <vt:lpstr>Office</vt:lpstr>
      <vt:lpstr>IT Security</vt:lpstr>
      <vt:lpstr>Information Security Layers</vt:lpstr>
      <vt:lpstr>Focus of this semester</vt:lpstr>
      <vt:lpstr>Preview of next semester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Bjoern Kimminich</dc:creator>
  <cp:lastModifiedBy>Bjoern Kimminich</cp:lastModifiedBy>
  <cp:revision>6</cp:revision>
  <dcterms:created xsi:type="dcterms:W3CDTF">2018-06-08T19:38:53Z</dcterms:created>
  <dcterms:modified xsi:type="dcterms:W3CDTF">2018-06-08T20:14:32Z</dcterms:modified>
</cp:coreProperties>
</file>