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60D29C-C10C-4907-BEA4-4E0C75825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7EFD8D9-E53E-40DD-8AF6-219746E1AA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CF8CE8-A8D6-424D-992D-C3C01D871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B10C-1333-4874-A526-AD488ACB92CB}" type="datetimeFigureOut">
              <a:rPr lang="de-DE" smtClean="0"/>
              <a:t>08.06.2018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FC1548-4A2B-44E3-9C86-09C9FE0C3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33BEAE-A089-4F85-AB9F-46904C6C5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9F61-F703-4346-8490-A4ABDFEB9F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3824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D91DC8-ED51-4BA7-8960-0BA891199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45B94D9-8893-4EFC-BC9D-D59998B9B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C8A45F-0B48-4255-A790-B48AB86B3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B10C-1333-4874-A526-AD488ACB92CB}" type="datetimeFigureOut">
              <a:rPr lang="de-DE" smtClean="0"/>
              <a:t>08.06.2018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6B9938-C794-46EF-AFB4-7CFFED978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84AE9A-4CD7-499D-BB3E-1013FDF70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9F61-F703-4346-8490-A4ABDFEB9F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1134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70D42F9-226A-4BFB-A445-121D187984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FED6E1A-C27D-44B4-AEEA-011567A4B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A22F41-BD71-4FAD-B574-63BB73822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B10C-1333-4874-A526-AD488ACB92CB}" type="datetimeFigureOut">
              <a:rPr lang="de-DE" smtClean="0"/>
              <a:t>08.06.2018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44B4F0-2D39-41AE-8E45-0DA7041A2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32C5F8-AAAC-4F93-8518-60D7E028C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9F61-F703-4346-8490-A4ABDFEB9F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6728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22C6FF-9A9D-4512-9BAF-C331611AD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748D57-5DB7-44EA-9CA9-129B46FA6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1645C7-19AC-49B1-973B-B6A13FB0D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B10C-1333-4874-A526-AD488ACB92CB}" type="datetimeFigureOut">
              <a:rPr lang="de-DE" smtClean="0"/>
              <a:t>08.06.2018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3A734B-ED20-40E6-B55D-63F61D66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32F288-8C80-4B9F-90E3-DED47E365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9F61-F703-4346-8490-A4ABDFEB9F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4889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8841B3-C5B3-46ED-A65C-28D1639A7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F8F4B16-907E-4B4F-A799-0CE8BC0A0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B08717-5765-4FD9-A9D8-5AAAAB5E7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B10C-1333-4874-A526-AD488ACB92CB}" type="datetimeFigureOut">
              <a:rPr lang="de-DE" smtClean="0"/>
              <a:t>08.06.2018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3254E8-F216-44E4-B9D6-31B368651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31F763-FEE5-43C7-B06C-936D985C5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9F61-F703-4346-8490-A4ABDFEB9F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3581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9DDD60-AA30-42AB-936F-E08F58859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842693-91D2-4FC2-9FCC-E0F411A475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35D66DE-2581-4939-9E8F-CB92DCDFA4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AF66FD2-5830-4F82-9D31-AA1F775D1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B10C-1333-4874-A526-AD488ACB92CB}" type="datetimeFigureOut">
              <a:rPr lang="de-DE" smtClean="0"/>
              <a:t>08.06.2018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3268575-3077-4716-8D52-62A0CAE50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69A63F3-28D5-404C-9520-98E0DE3B6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9F61-F703-4346-8490-A4ABDFEB9F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2305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76D2CF-6F50-4413-B58C-BA6AA4421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EADE5F-128E-4CDB-B984-26B3427CA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C9D9928-185C-4849-A4C2-E17F8F4D47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3728026-5959-40AE-BDA1-8D997A0C3D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B32798D-CBB7-4957-87B7-6DE0CD4368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946C917-93D3-44DD-AA89-43D079CC3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B10C-1333-4874-A526-AD488ACB92CB}" type="datetimeFigureOut">
              <a:rPr lang="de-DE" smtClean="0"/>
              <a:t>08.06.2018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6157865-784C-4EBF-8FAC-0E6AB73D4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2D63A5B-13C7-4AD5-B47C-3720851B0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9F61-F703-4346-8490-A4ABDFEB9F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2044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B17151-F52C-42E0-9720-7D4F4AA32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B9E76DF-83F7-4C64-9D5C-E49C319D3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B10C-1333-4874-A526-AD488ACB92CB}" type="datetimeFigureOut">
              <a:rPr lang="de-DE" smtClean="0"/>
              <a:t>08.06.2018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B121C18-03F9-4475-9DEF-B7A415FF4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BB71B3D-AA6A-460B-B062-BABE6D975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9F61-F703-4346-8490-A4ABDFEB9F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8286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539C0BB-4C3C-4B55-8834-11E8647E7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B10C-1333-4874-A526-AD488ACB92CB}" type="datetimeFigureOut">
              <a:rPr lang="de-DE" smtClean="0"/>
              <a:t>08.06.2018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08D5A9C-C328-4F4C-B274-A4FA40271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2E1DFAD-AF01-4E9B-B5D1-DC4726C4A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9F61-F703-4346-8490-A4ABDFEB9F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2966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63B0D0-B568-424E-9046-7A649ADFE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149341-30D7-48E2-9617-177E4540B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77A5DAC-D9A3-4382-842C-B6ADCDDA33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B693CB7-73E9-4CDA-818F-57EB6CCE2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B10C-1333-4874-A526-AD488ACB92CB}" type="datetimeFigureOut">
              <a:rPr lang="de-DE" smtClean="0"/>
              <a:t>08.06.2018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D9E33EA-6FBF-4C98-A21D-B8DB9F93E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8D757DA-356D-47E7-AAF4-3EFD2E53D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9F61-F703-4346-8490-A4ABDFEB9F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6257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FD2053-191C-46EC-B4F1-0E5D13616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860E95F-CAD8-424E-BBA1-A7B656E513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9FB6089-6B5C-4FFA-9EC3-FDF315E26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DEA5A9-FADF-4CB3-A05F-733211C85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B10C-1333-4874-A526-AD488ACB92CB}" type="datetimeFigureOut">
              <a:rPr lang="de-DE" smtClean="0"/>
              <a:t>08.06.2018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4B88E7-02DC-4981-ACFF-00BEC0EA2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DC4A187-BEF1-4E75-A0C9-5774A68B1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9F61-F703-4346-8490-A4ABDFEB9F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618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8E65032-1CCB-4FC1-9436-2D8ABD486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8F41B49-FD44-462B-B714-0F788EB9A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5BD587-60B6-4777-84F9-D05BF01AA0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DB10C-1333-4874-A526-AD488ACB92CB}" type="datetimeFigureOut">
              <a:rPr lang="de-DE" smtClean="0"/>
              <a:t>08.06.2018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DC48E4-3450-4506-A900-C95069D288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E143F9-4535-4443-8A1D-AB6AA10C87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79F61-F703-4346-8490-A4ABDFEB9F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886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7680EF-E0B7-489E-A2DD-EFE7502FD5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IT-Security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C0DCD19-4D5A-4344-A5FF-2FC9D222ED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6269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39A241-0FFF-4A14-9E03-E072F5867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003"/>
            <a:ext cx="10515600" cy="1325563"/>
          </a:xfrm>
        </p:spPr>
        <p:txBody>
          <a:bodyPr/>
          <a:lstStyle/>
          <a:p>
            <a:r>
              <a:rPr lang="de-DE" dirty="0"/>
              <a:t>Review </a:t>
            </a:r>
            <a:r>
              <a:rPr lang="de-DE" dirty="0" err="1"/>
              <a:t>of</a:t>
            </a:r>
            <a:r>
              <a:rPr lang="de-DE" dirty="0"/>
              <a:t> last </a:t>
            </a:r>
            <a:r>
              <a:rPr lang="de-DE" dirty="0" err="1"/>
              <a:t>semester</a:t>
            </a:r>
            <a:endParaRPr lang="de-DE" dirty="0"/>
          </a:p>
        </p:txBody>
      </p:sp>
      <p:pic>
        <p:nvPicPr>
          <p:cNvPr id="4" name="Picture 2" descr="https://pbs.twimg.com/media/DFp0sm1XUAAHs-Q.jpg:large">
            <a:extLst>
              <a:ext uri="{FF2B5EF4-FFF2-40B4-BE49-F238E27FC236}">
                <a16:creationId xmlns:a16="http://schemas.microsoft.com/office/drawing/2014/main" id="{7328F7ED-260A-4DB1-AFA8-632556EAF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281" y="1372963"/>
            <a:ext cx="9189437" cy="5215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bgerundetes Rechteck 11">
            <a:extLst>
              <a:ext uri="{FF2B5EF4-FFF2-40B4-BE49-F238E27FC236}">
                <a16:creationId xmlns:a16="http://schemas.microsoft.com/office/drawing/2014/main" id="{D7F13AFF-7F19-4434-AAC7-74431B97E417}"/>
              </a:ext>
            </a:extLst>
          </p:cNvPr>
          <p:cNvSpPr/>
          <p:nvPr/>
        </p:nvSpPr>
        <p:spPr bwMode="auto">
          <a:xfrm>
            <a:off x="2336161" y="3809350"/>
            <a:ext cx="557960" cy="360040"/>
          </a:xfrm>
          <a:prstGeom prst="roundRect">
            <a:avLst/>
          </a:prstGeom>
          <a:noFill/>
          <a:ln w="28575">
            <a:solidFill>
              <a:srgbClr val="FFFF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5" name="Abgerundetes Rechteck 11">
            <a:extLst>
              <a:ext uri="{FF2B5EF4-FFF2-40B4-BE49-F238E27FC236}">
                <a16:creationId xmlns:a16="http://schemas.microsoft.com/office/drawing/2014/main" id="{BBD1B9D3-A352-4C60-BD66-85EB835E51B9}"/>
              </a:ext>
            </a:extLst>
          </p:cNvPr>
          <p:cNvSpPr/>
          <p:nvPr/>
        </p:nvSpPr>
        <p:spPr bwMode="auto">
          <a:xfrm>
            <a:off x="3083365" y="3038469"/>
            <a:ext cx="557960" cy="360040"/>
          </a:xfrm>
          <a:prstGeom prst="roundRect">
            <a:avLst/>
          </a:prstGeom>
          <a:noFill/>
          <a:ln w="28575">
            <a:solidFill>
              <a:srgbClr val="FFFF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6" name="Abgerundetes Rechteck 11">
            <a:extLst>
              <a:ext uri="{FF2B5EF4-FFF2-40B4-BE49-F238E27FC236}">
                <a16:creationId xmlns:a16="http://schemas.microsoft.com/office/drawing/2014/main" id="{6C80B601-4126-4955-993D-02E903EDBFA7}"/>
              </a:ext>
            </a:extLst>
          </p:cNvPr>
          <p:cNvSpPr/>
          <p:nvPr/>
        </p:nvSpPr>
        <p:spPr bwMode="auto">
          <a:xfrm>
            <a:off x="3945977" y="2434369"/>
            <a:ext cx="794698" cy="360040"/>
          </a:xfrm>
          <a:prstGeom prst="roundRect">
            <a:avLst/>
          </a:prstGeom>
          <a:noFill/>
          <a:ln w="28575">
            <a:solidFill>
              <a:srgbClr val="FFFF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7" name="Abgerundetes Rechteck 11">
            <a:extLst>
              <a:ext uri="{FF2B5EF4-FFF2-40B4-BE49-F238E27FC236}">
                <a16:creationId xmlns:a16="http://schemas.microsoft.com/office/drawing/2014/main" id="{AF1DA505-AD1B-4BE3-84DA-9C3DF93D2BD0}"/>
              </a:ext>
            </a:extLst>
          </p:cNvPr>
          <p:cNvSpPr/>
          <p:nvPr/>
        </p:nvSpPr>
        <p:spPr bwMode="auto">
          <a:xfrm>
            <a:off x="5465535" y="2227715"/>
            <a:ext cx="1228227" cy="360040"/>
          </a:xfrm>
          <a:prstGeom prst="roundRect">
            <a:avLst/>
          </a:prstGeom>
          <a:noFill/>
          <a:ln w="28575">
            <a:solidFill>
              <a:srgbClr val="FFFF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8" name="Abgerundetes Rechteck 11">
            <a:extLst>
              <a:ext uri="{FF2B5EF4-FFF2-40B4-BE49-F238E27FC236}">
                <a16:creationId xmlns:a16="http://schemas.microsoft.com/office/drawing/2014/main" id="{1B4C5D98-16FC-44EB-836E-A7DA674E2A5C}"/>
              </a:ext>
            </a:extLst>
          </p:cNvPr>
          <p:cNvSpPr/>
          <p:nvPr/>
        </p:nvSpPr>
        <p:spPr bwMode="auto">
          <a:xfrm>
            <a:off x="3203876" y="3841817"/>
            <a:ext cx="640155" cy="360040"/>
          </a:xfrm>
          <a:prstGeom prst="roundRect">
            <a:avLst/>
          </a:prstGeom>
          <a:noFill/>
          <a:ln w="28575">
            <a:solidFill>
              <a:srgbClr val="FFFF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9" name="Abgerundetes Rechteck 11">
            <a:extLst>
              <a:ext uri="{FF2B5EF4-FFF2-40B4-BE49-F238E27FC236}">
                <a16:creationId xmlns:a16="http://schemas.microsoft.com/office/drawing/2014/main" id="{3D12CC16-FC91-42A8-B13D-95A3D47936C7}"/>
              </a:ext>
            </a:extLst>
          </p:cNvPr>
          <p:cNvSpPr/>
          <p:nvPr/>
        </p:nvSpPr>
        <p:spPr bwMode="auto">
          <a:xfrm>
            <a:off x="2805860" y="4260546"/>
            <a:ext cx="640155" cy="485744"/>
          </a:xfrm>
          <a:prstGeom prst="roundRect">
            <a:avLst/>
          </a:prstGeom>
          <a:noFill/>
          <a:ln w="28575">
            <a:solidFill>
              <a:srgbClr val="FFFF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0" name="Abgerundetes Rechteck 11">
            <a:extLst>
              <a:ext uri="{FF2B5EF4-FFF2-40B4-BE49-F238E27FC236}">
                <a16:creationId xmlns:a16="http://schemas.microsoft.com/office/drawing/2014/main" id="{19726A44-35A0-4F95-9C8A-C52188E2C8ED}"/>
              </a:ext>
            </a:extLst>
          </p:cNvPr>
          <p:cNvSpPr/>
          <p:nvPr/>
        </p:nvSpPr>
        <p:spPr bwMode="auto">
          <a:xfrm>
            <a:off x="7672311" y="3294358"/>
            <a:ext cx="878366" cy="485744"/>
          </a:xfrm>
          <a:prstGeom prst="roundRect">
            <a:avLst/>
          </a:prstGeom>
          <a:noFill/>
          <a:ln w="28575">
            <a:solidFill>
              <a:srgbClr val="FFFF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1" name="Abgerundetes Rechteck 11">
            <a:extLst>
              <a:ext uri="{FF2B5EF4-FFF2-40B4-BE49-F238E27FC236}">
                <a16:creationId xmlns:a16="http://schemas.microsoft.com/office/drawing/2014/main" id="{81D00C3D-CC91-4DC6-8E24-34E85BAD4014}"/>
              </a:ext>
            </a:extLst>
          </p:cNvPr>
          <p:cNvSpPr/>
          <p:nvPr/>
        </p:nvSpPr>
        <p:spPr bwMode="auto">
          <a:xfrm>
            <a:off x="8339618" y="5493915"/>
            <a:ext cx="878366" cy="785895"/>
          </a:xfrm>
          <a:prstGeom prst="roundRect">
            <a:avLst/>
          </a:prstGeom>
          <a:noFill/>
          <a:ln w="28575">
            <a:solidFill>
              <a:srgbClr val="FFFF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2" name="Abgerundetes Rechteck 11">
            <a:extLst>
              <a:ext uri="{FF2B5EF4-FFF2-40B4-BE49-F238E27FC236}">
                <a16:creationId xmlns:a16="http://schemas.microsoft.com/office/drawing/2014/main" id="{34949009-081C-451F-8252-EA9BCE4650D0}"/>
              </a:ext>
            </a:extLst>
          </p:cNvPr>
          <p:cNvSpPr/>
          <p:nvPr/>
        </p:nvSpPr>
        <p:spPr bwMode="auto">
          <a:xfrm>
            <a:off x="3017549" y="6120914"/>
            <a:ext cx="1040421" cy="360040"/>
          </a:xfrm>
          <a:prstGeom prst="roundRect">
            <a:avLst/>
          </a:prstGeom>
          <a:noFill/>
          <a:ln w="28575">
            <a:solidFill>
              <a:srgbClr val="FFFF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3" name="Abgerundetes Rechteck 11">
            <a:extLst>
              <a:ext uri="{FF2B5EF4-FFF2-40B4-BE49-F238E27FC236}">
                <a16:creationId xmlns:a16="http://schemas.microsoft.com/office/drawing/2014/main" id="{3299DC9C-0F02-44C1-A913-BC082CD30AD0}"/>
              </a:ext>
            </a:extLst>
          </p:cNvPr>
          <p:cNvSpPr/>
          <p:nvPr/>
        </p:nvSpPr>
        <p:spPr bwMode="auto">
          <a:xfrm>
            <a:off x="4099628" y="5885857"/>
            <a:ext cx="590922" cy="360040"/>
          </a:xfrm>
          <a:prstGeom prst="roundRect">
            <a:avLst/>
          </a:prstGeom>
          <a:noFill/>
          <a:ln w="28575">
            <a:solidFill>
              <a:srgbClr val="FFFF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4" name="Abgerundetes Rechteck 11">
            <a:extLst>
              <a:ext uri="{FF2B5EF4-FFF2-40B4-BE49-F238E27FC236}">
                <a16:creationId xmlns:a16="http://schemas.microsoft.com/office/drawing/2014/main" id="{ED7A96E8-D879-4BC1-B1DE-E11288B7CEE3}"/>
              </a:ext>
            </a:extLst>
          </p:cNvPr>
          <p:cNvSpPr/>
          <p:nvPr/>
        </p:nvSpPr>
        <p:spPr bwMode="auto">
          <a:xfrm>
            <a:off x="4703297" y="6121367"/>
            <a:ext cx="708458" cy="360040"/>
          </a:xfrm>
          <a:prstGeom prst="roundRect">
            <a:avLst/>
          </a:prstGeom>
          <a:noFill/>
          <a:ln w="28575">
            <a:solidFill>
              <a:srgbClr val="FFFF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5" name="Abgerundetes Rechteck 11">
            <a:extLst>
              <a:ext uri="{FF2B5EF4-FFF2-40B4-BE49-F238E27FC236}">
                <a16:creationId xmlns:a16="http://schemas.microsoft.com/office/drawing/2014/main" id="{16C2305A-2328-446D-99E3-567542F808DD}"/>
              </a:ext>
            </a:extLst>
          </p:cNvPr>
          <p:cNvSpPr/>
          <p:nvPr/>
        </p:nvSpPr>
        <p:spPr bwMode="auto">
          <a:xfrm>
            <a:off x="1935954" y="5136971"/>
            <a:ext cx="878366" cy="360040"/>
          </a:xfrm>
          <a:prstGeom prst="roundRect">
            <a:avLst/>
          </a:prstGeom>
          <a:noFill/>
          <a:ln w="28575">
            <a:solidFill>
              <a:srgbClr val="FFFF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6" name="Abgerundetes Rechteck 11">
            <a:extLst>
              <a:ext uri="{FF2B5EF4-FFF2-40B4-BE49-F238E27FC236}">
                <a16:creationId xmlns:a16="http://schemas.microsoft.com/office/drawing/2014/main" id="{69245710-ACEE-4EF9-AE4D-B7C9A972AAD5}"/>
              </a:ext>
            </a:extLst>
          </p:cNvPr>
          <p:cNvSpPr/>
          <p:nvPr/>
        </p:nvSpPr>
        <p:spPr bwMode="auto">
          <a:xfrm>
            <a:off x="2106110" y="4632424"/>
            <a:ext cx="699750" cy="360040"/>
          </a:xfrm>
          <a:prstGeom prst="roundRect">
            <a:avLst/>
          </a:prstGeom>
          <a:noFill/>
          <a:ln w="28575">
            <a:solidFill>
              <a:srgbClr val="FFFF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7" name="Abgerundetes Rechteck 11">
            <a:extLst>
              <a:ext uri="{FF2B5EF4-FFF2-40B4-BE49-F238E27FC236}">
                <a16:creationId xmlns:a16="http://schemas.microsoft.com/office/drawing/2014/main" id="{C3B8EED7-C48C-451C-A100-4B4101F1C805}"/>
              </a:ext>
            </a:extLst>
          </p:cNvPr>
          <p:cNvSpPr/>
          <p:nvPr/>
        </p:nvSpPr>
        <p:spPr bwMode="auto">
          <a:xfrm>
            <a:off x="9184477" y="5193556"/>
            <a:ext cx="998210" cy="479276"/>
          </a:xfrm>
          <a:prstGeom prst="roundRect">
            <a:avLst/>
          </a:prstGeom>
          <a:noFill/>
          <a:ln w="28575">
            <a:solidFill>
              <a:srgbClr val="FFFF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8" name="Abgerundetes Rechteck 11">
            <a:extLst>
              <a:ext uri="{FF2B5EF4-FFF2-40B4-BE49-F238E27FC236}">
                <a16:creationId xmlns:a16="http://schemas.microsoft.com/office/drawing/2014/main" id="{1C0F9B79-38C9-4EF1-BA66-2189CD3AF17D}"/>
              </a:ext>
            </a:extLst>
          </p:cNvPr>
          <p:cNvSpPr/>
          <p:nvPr/>
        </p:nvSpPr>
        <p:spPr bwMode="auto">
          <a:xfrm>
            <a:off x="5649682" y="3544413"/>
            <a:ext cx="878366" cy="360040"/>
          </a:xfrm>
          <a:prstGeom prst="roundRect">
            <a:avLst/>
          </a:prstGeom>
          <a:noFill/>
          <a:ln w="28575">
            <a:solidFill>
              <a:srgbClr val="FFFF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9" name="Abgerundetes Rechteck 11">
            <a:extLst>
              <a:ext uri="{FF2B5EF4-FFF2-40B4-BE49-F238E27FC236}">
                <a16:creationId xmlns:a16="http://schemas.microsoft.com/office/drawing/2014/main" id="{D6AE9B6B-B907-4299-8FB9-226EB7D662A4}"/>
              </a:ext>
            </a:extLst>
          </p:cNvPr>
          <p:cNvSpPr/>
          <p:nvPr/>
        </p:nvSpPr>
        <p:spPr bwMode="auto">
          <a:xfrm>
            <a:off x="4206381" y="3694012"/>
            <a:ext cx="1228227" cy="360040"/>
          </a:xfrm>
          <a:prstGeom prst="roundRect">
            <a:avLst/>
          </a:prstGeom>
          <a:noFill/>
          <a:ln w="28575">
            <a:solidFill>
              <a:srgbClr val="FFFF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30" name="Abgerundetes Rechteck 11">
            <a:extLst>
              <a:ext uri="{FF2B5EF4-FFF2-40B4-BE49-F238E27FC236}">
                <a16:creationId xmlns:a16="http://schemas.microsoft.com/office/drawing/2014/main" id="{9A89A8CC-4DFC-4B01-ABA2-31E6DF82C429}"/>
              </a:ext>
            </a:extLst>
          </p:cNvPr>
          <p:cNvSpPr/>
          <p:nvPr/>
        </p:nvSpPr>
        <p:spPr bwMode="auto">
          <a:xfrm>
            <a:off x="2930251" y="5873816"/>
            <a:ext cx="881239" cy="243629"/>
          </a:xfrm>
          <a:prstGeom prst="roundRect">
            <a:avLst/>
          </a:prstGeom>
          <a:noFill/>
          <a:ln w="28575">
            <a:solidFill>
              <a:srgbClr val="FFFF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A68D25C3-9D3E-4C63-9F84-6225CEE38312}"/>
              </a:ext>
            </a:extLst>
          </p:cNvPr>
          <p:cNvSpPr txBox="1"/>
          <p:nvPr/>
        </p:nvSpPr>
        <p:spPr>
          <a:xfrm>
            <a:off x="7729499" y="6578400"/>
            <a:ext cx="45368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</a:rPr>
              <a:t>Image: https://twitter.com/TheCyberSecHub/status/890152658270646272</a:t>
            </a:r>
          </a:p>
        </p:txBody>
      </p:sp>
    </p:spTree>
    <p:extLst>
      <p:ext uri="{BB962C8B-B14F-4D97-AF65-F5344CB8AC3E}">
        <p14:creationId xmlns:p14="http://schemas.microsoft.com/office/powerpoint/2010/main" val="1684117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7F6B96-BA0B-4BA8-898E-2A4BBF599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Focus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semester</a:t>
            </a:r>
            <a:endParaRPr lang="de-DE" dirty="0"/>
          </a:p>
        </p:txBody>
      </p:sp>
      <p:pic>
        <p:nvPicPr>
          <p:cNvPr id="15" name="Picture 2" descr="https://pbs.twimg.com/media/DFp0sm1XUAAHs-Q.jpg:large">
            <a:extLst>
              <a:ext uri="{FF2B5EF4-FFF2-40B4-BE49-F238E27FC236}">
                <a16:creationId xmlns:a16="http://schemas.microsoft.com/office/drawing/2014/main" id="{E0392F21-F433-4FAC-81D1-A0DCAB045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281" y="1375681"/>
            <a:ext cx="9189437" cy="5215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Abgerundetes Rechteck 11">
            <a:extLst>
              <a:ext uri="{FF2B5EF4-FFF2-40B4-BE49-F238E27FC236}">
                <a16:creationId xmlns:a16="http://schemas.microsoft.com/office/drawing/2014/main" id="{AEBB0BDA-0A8C-41E9-B359-8C8A217C212F}"/>
              </a:ext>
            </a:extLst>
          </p:cNvPr>
          <p:cNvSpPr/>
          <p:nvPr/>
        </p:nvSpPr>
        <p:spPr bwMode="auto">
          <a:xfrm>
            <a:off x="4024437" y="4863969"/>
            <a:ext cx="678859" cy="528326"/>
          </a:xfrm>
          <a:prstGeom prst="roundRect">
            <a:avLst/>
          </a:prstGeom>
          <a:noFill/>
          <a:ln w="28575">
            <a:solidFill>
              <a:srgbClr val="FFFF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7" name="Abgerundetes Rechteck 11">
            <a:extLst>
              <a:ext uri="{FF2B5EF4-FFF2-40B4-BE49-F238E27FC236}">
                <a16:creationId xmlns:a16="http://schemas.microsoft.com/office/drawing/2014/main" id="{19A4B382-F444-414F-9A20-839A1BF9AB27}"/>
              </a:ext>
            </a:extLst>
          </p:cNvPr>
          <p:cNvSpPr/>
          <p:nvPr/>
        </p:nvSpPr>
        <p:spPr bwMode="auto">
          <a:xfrm>
            <a:off x="4483742" y="4511791"/>
            <a:ext cx="1067592" cy="194386"/>
          </a:xfrm>
          <a:prstGeom prst="roundRect">
            <a:avLst/>
          </a:prstGeom>
          <a:noFill/>
          <a:ln w="28575">
            <a:solidFill>
              <a:srgbClr val="FFFF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8" name="Abgerundetes Rechteck 11">
            <a:extLst>
              <a:ext uri="{FF2B5EF4-FFF2-40B4-BE49-F238E27FC236}">
                <a16:creationId xmlns:a16="http://schemas.microsoft.com/office/drawing/2014/main" id="{D1EBAB7D-0FCB-4F87-9006-9D7C7C0655FF}"/>
              </a:ext>
            </a:extLst>
          </p:cNvPr>
          <p:cNvSpPr/>
          <p:nvPr/>
        </p:nvSpPr>
        <p:spPr bwMode="auto">
          <a:xfrm>
            <a:off x="5870856" y="4331771"/>
            <a:ext cx="360040" cy="216024"/>
          </a:xfrm>
          <a:prstGeom prst="roundRect">
            <a:avLst/>
          </a:prstGeom>
          <a:noFill/>
          <a:ln w="28575">
            <a:solidFill>
              <a:srgbClr val="FFFF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9" name="Abgerundetes Rechteck 11">
            <a:extLst>
              <a:ext uri="{FF2B5EF4-FFF2-40B4-BE49-F238E27FC236}">
                <a16:creationId xmlns:a16="http://schemas.microsoft.com/office/drawing/2014/main" id="{ADF8C464-14E3-43C9-A6D3-630BA3A93C0F}"/>
              </a:ext>
            </a:extLst>
          </p:cNvPr>
          <p:cNvSpPr/>
          <p:nvPr/>
        </p:nvSpPr>
        <p:spPr bwMode="auto">
          <a:xfrm>
            <a:off x="6686147" y="4439830"/>
            <a:ext cx="1067592" cy="360040"/>
          </a:xfrm>
          <a:prstGeom prst="roundRect">
            <a:avLst/>
          </a:prstGeom>
          <a:noFill/>
          <a:ln w="28575">
            <a:solidFill>
              <a:srgbClr val="FFFF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0" name="Abgerundetes Rechteck 11">
            <a:extLst>
              <a:ext uri="{FF2B5EF4-FFF2-40B4-BE49-F238E27FC236}">
                <a16:creationId xmlns:a16="http://schemas.microsoft.com/office/drawing/2014/main" id="{78F38705-5CD0-4474-A996-F0A0B5EF3BBC}"/>
              </a:ext>
            </a:extLst>
          </p:cNvPr>
          <p:cNvSpPr/>
          <p:nvPr/>
        </p:nvSpPr>
        <p:spPr bwMode="auto">
          <a:xfrm>
            <a:off x="7666360" y="4151751"/>
            <a:ext cx="777844" cy="360040"/>
          </a:xfrm>
          <a:prstGeom prst="roundRect">
            <a:avLst/>
          </a:prstGeom>
          <a:noFill/>
          <a:ln w="28575">
            <a:solidFill>
              <a:srgbClr val="FFFF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1" name="Abgerundetes Rechteck 11">
            <a:extLst>
              <a:ext uri="{FF2B5EF4-FFF2-40B4-BE49-F238E27FC236}">
                <a16:creationId xmlns:a16="http://schemas.microsoft.com/office/drawing/2014/main" id="{23619188-24A5-48B6-B02A-61555847E500}"/>
              </a:ext>
            </a:extLst>
          </p:cNvPr>
          <p:cNvSpPr/>
          <p:nvPr/>
        </p:nvSpPr>
        <p:spPr bwMode="auto">
          <a:xfrm>
            <a:off x="1850824" y="5751996"/>
            <a:ext cx="1040421" cy="360040"/>
          </a:xfrm>
          <a:prstGeom prst="roundRect">
            <a:avLst/>
          </a:prstGeom>
          <a:noFill/>
          <a:ln w="28575">
            <a:solidFill>
              <a:srgbClr val="FFFF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3" name="Abgerundetes Rechteck 11">
            <a:extLst>
              <a:ext uri="{FF2B5EF4-FFF2-40B4-BE49-F238E27FC236}">
                <a16:creationId xmlns:a16="http://schemas.microsoft.com/office/drawing/2014/main" id="{CC1133C6-5A90-4E26-9A47-0CDD7DAA1477}"/>
              </a:ext>
            </a:extLst>
          </p:cNvPr>
          <p:cNvSpPr/>
          <p:nvPr/>
        </p:nvSpPr>
        <p:spPr bwMode="auto">
          <a:xfrm>
            <a:off x="3242528" y="5630351"/>
            <a:ext cx="881238" cy="243629"/>
          </a:xfrm>
          <a:prstGeom prst="roundRect">
            <a:avLst/>
          </a:prstGeom>
          <a:noFill/>
          <a:ln w="28575">
            <a:solidFill>
              <a:srgbClr val="FFFF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4" name="Abgerundetes Rechteck 11">
            <a:extLst>
              <a:ext uri="{FF2B5EF4-FFF2-40B4-BE49-F238E27FC236}">
                <a16:creationId xmlns:a16="http://schemas.microsoft.com/office/drawing/2014/main" id="{59AC0EF8-BA69-4B01-9380-BD878289F420}"/>
              </a:ext>
            </a:extLst>
          </p:cNvPr>
          <p:cNvSpPr/>
          <p:nvPr/>
        </p:nvSpPr>
        <p:spPr bwMode="auto">
          <a:xfrm>
            <a:off x="4099628" y="5885857"/>
            <a:ext cx="590922" cy="360040"/>
          </a:xfrm>
          <a:prstGeom prst="roundRect">
            <a:avLst/>
          </a:prstGeom>
          <a:noFill/>
          <a:ln w="28575">
            <a:solidFill>
              <a:srgbClr val="FFFF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5" name="Abgerundetes Rechteck 11">
            <a:extLst>
              <a:ext uri="{FF2B5EF4-FFF2-40B4-BE49-F238E27FC236}">
                <a16:creationId xmlns:a16="http://schemas.microsoft.com/office/drawing/2014/main" id="{D232702E-6C6A-41F2-983E-33C7A0BA8790}"/>
              </a:ext>
            </a:extLst>
          </p:cNvPr>
          <p:cNvSpPr/>
          <p:nvPr/>
        </p:nvSpPr>
        <p:spPr bwMode="auto">
          <a:xfrm>
            <a:off x="4703297" y="6121367"/>
            <a:ext cx="708458" cy="360040"/>
          </a:xfrm>
          <a:prstGeom prst="roundRect">
            <a:avLst/>
          </a:prstGeom>
          <a:noFill/>
          <a:ln w="28575">
            <a:solidFill>
              <a:srgbClr val="FFFF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4" name="Abgerundetes Rechteck 11">
            <a:extLst>
              <a:ext uri="{FF2B5EF4-FFF2-40B4-BE49-F238E27FC236}">
                <a16:creationId xmlns:a16="http://schemas.microsoft.com/office/drawing/2014/main" id="{DA690B48-80F4-4728-BE53-DBB82216824B}"/>
              </a:ext>
            </a:extLst>
          </p:cNvPr>
          <p:cNvSpPr/>
          <p:nvPr/>
        </p:nvSpPr>
        <p:spPr bwMode="auto">
          <a:xfrm>
            <a:off x="8339618" y="5493915"/>
            <a:ext cx="878366" cy="785895"/>
          </a:xfrm>
          <a:prstGeom prst="roundRect">
            <a:avLst/>
          </a:prstGeom>
          <a:noFill/>
          <a:ln w="28575">
            <a:solidFill>
              <a:srgbClr val="FFFF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6" name="Abgerundetes Rechteck 11">
            <a:extLst>
              <a:ext uri="{FF2B5EF4-FFF2-40B4-BE49-F238E27FC236}">
                <a16:creationId xmlns:a16="http://schemas.microsoft.com/office/drawing/2014/main" id="{E0BE9AF5-2F4C-4CD4-B2C6-76D673B0F773}"/>
              </a:ext>
            </a:extLst>
          </p:cNvPr>
          <p:cNvSpPr/>
          <p:nvPr/>
        </p:nvSpPr>
        <p:spPr bwMode="auto">
          <a:xfrm>
            <a:off x="3017549" y="6120914"/>
            <a:ext cx="1040421" cy="360040"/>
          </a:xfrm>
          <a:prstGeom prst="roundRect">
            <a:avLst/>
          </a:prstGeom>
          <a:noFill/>
          <a:ln w="28575">
            <a:solidFill>
              <a:srgbClr val="FFFF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7" name="Abgerundetes Rechteck 11">
            <a:extLst>
              <a:ext uri="{FF2B5EF4-FFF2-40B4-BE49-F238E27FC236}">
                <a16:creationId xmlns:a16="http://schemas.microsoft.com/office/drawing/2014/main" id="{1A601171-84A1-4DDA-B70D-5B843D562812}"/>
              </a:ext>
            </a:extLst>
          </p:cNvPr>
          <p:cNvSpPr/>
          <p:nvPr/>
        </p:nvSpPr>
        <p:spPr bwMode="auto">
          <a:xfrm>
            <a:off x="2930251" y="5873816"/>
            <a:ext cx="881239" cy="243629"/>
          </a:xfrm>
          <a:prstGeom prst="roundRect">
            <a:avLst/>
          </a:prstGeom>
          <a:noFill/>
          <a:ln w="28575">
            <a:solidFill>
              <a:srgbClr val="FFFF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8" name="Abgerundetes Rechteck 11">
            <a:extLst>
              <a:ext uri="{FF2B5EF4-FFF2-40B4-BE49-F238E27FC236}">
                <a16:creationId xmlns:a16="http://schemas.microsoft.com/office/drawing/2014/main" id="{BAAD5BA0-6CC3-4980-89E6-CDDB4072B466}"/>
              </a:ext>
            </a:extLst>
          </p:cNvPr>
          <p:cNvSpPr/>
          <p:nvPr/>
        </p:nvSpPr>
        <p:spPr bwMode="auto">
          <a:xfrm>
            <a:off x="6474561" y="5639794"/>
            <a:ext cx="623658" cy="360040"/>
          </a:xfrm>
          <a:prstGeom prst="roundRect">
            <a:avLst/>
          </a:prstGeom>
          <a:noFill/>
          <a:ln w="28575">
            <a:solidFill>
              <a:srgbClr val="FFFF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9" name="Abgerundetes Rechteck 11">
            <a:extLst>
              <a:ext uri="{FF2B5EF4-FFF2-40B4-BE49-F238E27FC236}">
                <a16:creationId xmlns:a16="http://schemas.microsoft.com/office/drawing/2014/main" id="{BB326D88-8735-43B1-96E3-2B0CB8B74FEA}"/>
              </a:ext>
            </a:extLst>
          </p:cNvPr>
          <p:cNvSpPr/>
          <p:nvPr/>
        </p:nvSpPr>
        <p:spPr bwMode="auto">
          <a:xfrm>
            <a:off x="5756949" y="4931057"/>
            <a:ext cx="678859" cy="461237"/>
          </a:xfrm>
          <a:prstGeom prst="roundRect">
            <a:avLst/>
          </a:prstGeom>
          <a:noFill/>
          <a:ln w="28575">
            <a:solidFill>
              <a:srgbClr val="FFFF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30" name="Abgerundetes Rechteck 11">
            <a:extLst>
              <a:ext uri="{FF2B5EF4-FFF2-40B4-BE49-F238E27FC236}">
                <a16:creationId xmlns:a16="http://schemas.microsoft.com/office/drawing/2014/main" id="{21782325-1EAC-4624-8D25-7A1611689886}"/>
              </a:ext>
            </a:extLst>
          </p:cNvPr>
          <p:cNvSpPr/>
          <p:nvPr/>
        </p:nvSpPr>
        <p:spPr bwMode="auto">
          <a:xfrm>
            <a:off x="6530788" y="5003556"/>
            <a:ext cx="695664" cy="360041"/>
          </a:xfrm>
          <a:prstGeom prst="roundRect">
            <a:avLst/>
          </a:prstGeom>
          <a:noFill/>
          <a:ln w="28575">
            <a:solidFill>
              <a:srgbClr val="FFFF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D2EC6A20-150A-4013-B7AB-3843FF6EA0D5}"/>
              </a:ext>
            </a:extLst>
          </p:cNvPr>
          <p:cNvSpPr txBox="1"/>
          <p:nvPr/>
        </p:nvSpPr>
        <p:spPr>
          <a:xfrm>
            <a:off x="7729499" y="6578400"/>
            <a:ext cx="45368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</a:rPr>
              <a:t>Image: https://twitter.com/TheCyberSecHub/status/890152658270646272</a:t>
            </a:r>
          </a:p>
        </p:txBody>
      </p:sp>
    </p:spTree>
    <p:extLst>
      <p:ext uri="{BB962C8B-B14F-4D97-AF65-F5344CB8AC3E}">
        <p14:creationId xmlns:p14="http://schemas.microsoft.com/office/powerpoint/2010/main" val="3354086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Breitbild</PresentationFormat>
  <Paragraphs>6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Candara</vt:lpstr>
      <vt:lpstr>Segoe</vt:lpstr>
      <vt:lpstr>Office</vt:lpstr>
      <vt:lpstr>IT-Security</vt:lpstr>
      <vt:lpstr>Review of last semester</vt:lpstr>
      <vt:lpstr>Focus of this semester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Bjoern Kimminich</dc:creator>
  <cp:lastModifiedBy>Bjoern Kimminich</cp:lastModifiedBy>
  <cp:revision>6</cp:revision>
  <dcterms:created xsi:type="dcterms:W3CDTF">2018-06-08T19:38:53Z</dcterms:created>
  <dcterms:modified xsi:type="dcterms:W3CDTF">2018-06-08T20:02:36Z</dcterms:modified>
</cp:coreProperties>
</file>