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slide" Target="slides/slide2.xml"/><Relationship Id="rId25" Type="http://schemas.openxmlformats.org/officeDocument/2006/relationships/slide" Target="slides/slide1.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3"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3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36"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3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3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0"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4" Type="http://schemas.openxmlformats.org/officeDocument/2006/relationships/theme" Target="../theme/theme10.xml"/><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106640" y="508320"/>
            <a:ext cx="6930720" cy="1710000"/>
          </a:xfrm>
          <a:prstGeom prst="rect">
            <a:avLst/>
          </a:prstGeom>
          <a:noFill/>
          <a:ln w="0">
            <a:noFill/>
          </a:ln>
        </p:spPr>
        <p:txBody>
          <a:bodyPr lIns="91440" tIns="91440" rIns="91440" bIns="91440" anchor="t">
            <a:noAutofit/>
          </a:bodyPr>
          <a:p>
            <a:pPr indent="0">
              <a:buNone/>
            </a:pPr>
            <a:r>
              <a:rPr lang="fr-FR" sz="5400" b="0" strike="noStrike" spc="-1">
                <a:solidFill>
                  <a:schemeClr val="dk1"/>
                </a:solidFill>
                <a:latin typeface="Arial" panose="020B0604020202020204"/>
              </a:rPr>
              <a:t>Click to edit the title text format</a:t>
            </a:r>
            <a:endParaRPr lang="fr-FR" sz="5400" b="0" strike="noStrike" spc="-1">
              <a:solidFill>
                <a:schemeClr val="dk1"/>
              </a:solidFill>
              <a:latin typeface="Arial" panose="020B0604020202020204"/>
            </a:endParaRPr>
          </a:p>
        </p:txBody>
      </p:sp>
      <p:sp>
        <p:nvSpPr>
          <p:cNvPr id="2" name="PlaceHolder 2"/>
          <p:cNvSpPr>
            <a:spLocks noGrp="1"/>
          </p:cNvSpPr>
          <p:nvPr>
            <p:ph type="body"/>
          </p:nvPr>
        </p:nvSpPr>
        <p:spPr>
          <a:xfrm>
            <a:off x="228600" y="2496240"/>
            <a:ext cx="8686440" cy="2409120"/>
          </a:xfrm>
          <a:prstGeom prst="rect">
            <a:avLst/>
          </a:prstGeom>
          <a:noFill/>
          <a:ln w="9360">
            <a:solidFill>
              <a:schemeClr val="lt1"/>
            </a:solidFill>
            <a:round/>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1180800" y="633600"/>
            <a:ext cx="6781680" cy="997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
        <p:nvSpPr>
          <p:cNvPr id="26" name="Google Shape;91;p19"/>
          <p:cNvSpPr/>
          <p:nvPr/>
        </p:nvSpPr>
        <p:spPr>
          <a:xfrm>
            <a:off x="2142360" y="4264200"/>
            <a:ext cx="4858920" cy="476280"/>
          </a:xfrm>
          <a:prstGeom prst="rect">
            <a:avLst/>
          </a:prstGeom>
          <a:noFill/>
          <a:ln w="0">
            <a:noFill/>
          </a:ln>
        </p:spPr>
        <p:style>
          <a:lnRef idx="0">
            <a:srgbClr val="FFFFFF"/>
          </a:lnRef>
          <a:fillRef idx="0">
            <a:srgbClr val="FFFFFF"/>
          </a:fillRef>
          <a:effectRef idx="0">
            <a:srgbClr val="FFFFFF"/>
          </a:effectRef>
          <a:fontRef idx="minor"/>
        </p:style>
        <p:txBody>
          <a:bodyPr tIns="91440" bIns="91440" anchor="b">
            <a:noAutofit/>
          </a:bodyPr>
          <a:p>
            <a:pPr algn="ctr" defTabSz="914400">
              <a:lnSpc>
                <a:spcPct val="100000"/>
              </a:lnSpc>
              <a:spcBef>
                <a:spcPts val="300"/>
              </a:spcBef>
              <a:tabLst>
                <a:tab pos="0" algn="l"/>
              </a:tabLst>
            </a:pPr>
            <a:r>
              <a:rPr lang="en-GB" sz="1000" b="0" strike="noStrike" spc="-1">
                <a:solidFill>
                  <a:schemeClr val="lt1"/>
                </a:solidFill>
                <a:latin typeface="Instrument Sans"/>
                <a:ea typeface="Instrument Sans"/>
              </a:rPr>
              <a:t>CREDITS: This presentation template was created by </a:t>
            </a:r>
            <a:r>
              <a:rPr lang="en-GB" sz="1000" b="1" u="sng" strike="noStrike" spc="-1">
                <a:solidFill>
                  <a:schemeClr val="lt1"/>
                </a:solidFill>
                <a:uFillTx/>
                <a:latin typeface="Instrument Sans"/>
                <a:ea typeface="Instrument Sans"/>
                <a:hlinkClick r:id="rId2"/>
              </a:rPr>
              <a:t>Slidesgo</a:t>
            </a:r>
            <a:r>
              <a:rPr lang="en-GB" sz="1000" b="0" u="sng" strike="noStrike" spc="-1">
                <a:solidFill>
                  <a:schemeClr val="lt1"/>
                </a:solidFill>
                <a:uFillTx/>
                <a:latin typeface="Instrument Sans"/>
                <a:ea typeface="Instrument Sans"/>
              </a:rPr>
              <a:t>,</a:t>
            </a:r>
            <a:r>
              <a:rPr lang="en-GB" sz="1000" b="0" strike="noStrike" spc="-1">
                <a:solidFill>
                  <a:schemeClr val="lt1"/>
                </a:solidFill>
                <a:latin typeface="Instrument Sans"/>
                <a:ea typeface="Instrument Sans"/>
              </a:rPr>
              <a:t> including icons, and infographics &amp; images by </a:t>
            </a:r>
            <a:r>
              <a:rPr lang="en-GB" sz="1000" b="1" u="sng" strike="noStrike" spc="-1">
                <a:solidFill>
                  <a:schemeClr val="lt1"/>
                </a:solidFill>
                <a:uFillTx/>
                <a:latin typeface="Instrument Sans"/>
                <a:ea typeface="Instrument Sans"/>
                <a:hlinkClick r:id="rId3"/>
              </a:rPr>
              <a:t>Freepik</a:t>
            </a:r>
            <a:endParaRPr lang="en-US" sz="1000" b="0" strike="noStrike" spc="-1">
              <a:solidFill>
                <a:srgbClr val="FFFFFF"/>
              </a:solidFill>
              <a:latin typeface="OpenSymbol"/>
            </a:endParaRPr>
          </a:p>
        </p:txBody>
      </p:sp>
      <p:sp>
        <p:nvSpPr>
          <p:cNvPr id="2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9" name="PlaceHolder 2"/>
          <p:cNvSpPr>
            <a:spLocks noGrp="1"/>
          </p:cNvSpPr>
          <p:nvPr>
            <p:ph type="title"/>
          </p:nvPr>
        </p:nvSpPr>
        <p:spPr>
          <a:xfrm>
            <a:off x="875160" y="2487960"/>
            <a:ext cx="7393320" cy="1560600"/>
          </a:xfrm>
          <a:prstGeom prst="rect">
            <a:avLst/>
          </a:prstGeom>
          <a:noFill/>
          <a:ln w="0">
            <a:noFill/>
          </a:ln>
        </p:spPr>
        <p:txBody>
          <a:bodyPr lIns="91440" tIns="91440" rIns="91440" bIns="91440" anchor="t">
            <a:noAutofit/>
          </a:bodyPr>
          <a:p>
            <a:pPr indent="0">
              <a:buNone/>
            </a:pPr>
            <a:r>
              <a:rPr lang="fr-FR" sz="4800" b="0" strike="noStrike" spc="-1">
                <a:solidFill>
                  <a:schemeClr val="dk1"/>
                </a:solidFill>
                <a:latin typeface="Arial" panose="020B0604020202020204"/>
              </a:rPr>
              <a:t>Click to edit the title text format</a:t>
            </a:r>
            <a:endParaRPr lang="fr-FR" sz="4800" b="0" strike="noStrike" spc="-1">
              <a:solidFill>
                <a:schemeClr val="dk1"/>
              </a:solidFill>
              <a:latin typeface="Arial" panose="020B0604020202020204"/>
            </a:endParaRPr>
          </a:p>
        </p:txBody>
      </p:sp>
      <p:sp>
        <p:nvSpPr>
          <p:cNvPr id="30" name="PlaceHolder 3"/>
          <p:cNvSpPr>
            <a:spLocks noGrp="1"/>
          </p:cNvSpPr>
          <p:nvPr>
            <p:ph type="title"/>
          </p:nvPr>
        </p:nvSpPr>
        <p:spPr>
          <a:xfrm>
            <a:off x="4027320" y="948600"/>
            <a:ext cx="1089720" cy="1027440"/>
          </a:xfrm>
          <a:prstGeom prst="rect">
            <a:avLst/>
          </a:prstGeom>
          <a:noFill/>
          <a:ln w="0">
            <a:noFill/>
          </a:ln>
        </p:spPr>
        <p:txBody>
          <a:bodyPr lIns="91440" tIns="91440" rIns="91440" bIns="91440" anchor="ctr">
            <a:noAutofit/>
          </a:bodyPr>
          <a:p>
            <a:pPr indent="0" algn="ctr">
              <a:lnSpc>
                <a:spcPct val="100000"/>
              </a:lnSpc>
              <a:buNone/>
            </a:pPr>
            <a:r>
              <a:rPr lang="fr-FR" sz="6000" b="0" strike="noStrike" spc="-1">
                <a:solidFill>
                  <a:schemeClr val="lt1"/>
                </a:solidFill>
                <a:latin typeface="Instrument Serif"/>
                <a:ea typeface="Instrument Serif"/>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32"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228600" y="380880"/>
            <a:ext cx="8686440" cy="78876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28600" y="380880"/>
            <a:ext cx="8686440" cy="78876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530000"/>
            <a:ext cx="6575760" cy="104472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1"/>
                </a:solidFill>
                <a:latin typeface="Instrument Serif"/>
                <a:ea typeface="Instrument Serif"/>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45" name="PlaceHolder 2"/>
          <p:cNvSpPr>
            <a:spLocks noGrp="1"/>
          </p:cNvSpPr>
          <p:nvPr>
            <p:ph type="title"/>
          </p:nvPr>
        </p:nvSpPr>
        <p:spPr>
          <a:xfrm>
            <a:off x="1834560" y="3048120"/>
            <a:ext cx="5726880" cy="1560600"/>
          </a:xfrm>
          <a:prstGeom prst="rect">
            <a:avLst/>
          </a:prstGeom>
          <a:noFill/>
          <a:ln w="0">
            <a:noFill/>
          </a:ln>
        </p:spPr>
        <p:txBody>
          <a:bodyPr lIns="91440" tIns="91440" rIns="91440" bIns="91440" anchor="t">
            <a:noAutofit/>
          </a:bodyPr>
          <a:p>
            <a:pPr indent="0">
              <a:buNone/>
            </a:pPr>
            <a:r>
              <a:rPr lang="fr-FR" sz="4800" b="0" strike="noStrike" spc="-1">
                <a:solidFill>
                  <a:schemeClr val="dk1"/>
                </a:solidFill>
                <a:latin typeface="Arial" panose="020B0604020202020204"/>
              </a:rPr>
              <a:t>Click to edit the title text format</a:t>
            </a:r>
            <a:endParaRPr lang="fr-FR" sz="48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46" name="Google Shape;99;p24"/>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48" name="Google Shape;102;p25"/>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4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5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28600" y="380880"/>
            <a:ext cx="8686440" cy="78876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
        <p:nvSpPr>
          <p:cNvPr id="6" name="PlaceHolder 2"/>
          <p:cNvSpPr>
            <a:spLocks noGrp="1"/>
          </p:cNvSpPr>
          <p:nvPr>
            <p:ph type="title"/>
          </p:nvPr>
        </p:nvSpPr>
        <p:spPr>
          <a:xfrm>
            <a:off x="1314720" y="1548720"/>
            <a:ext cx="513720" cy="549000"/>
          </a:xfrm>
          <a:prstGeom prst="rect">
            <a:avLst/>
          </a:prstGeom>
          <a:noFill/>
          <a:ln w="0">
            <a:noFill/>
          </a:ln>
        </p:spPr>
        <p:txBody>
          <a:bodyPr lIns="91440" tIns="91440" rIns="91440" bIns="91440" anchor="t">
            <a:noAutofit/>
          </a:bodyPr>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panose="020B0604020202020204"/>
            </a:endParaRPr>
          </a:p>
        </p:txBody>
      </p:sp>
      <p:sp>
        <p:nvSpPr>
          <p:cNvPr id="7" name="PlaceHolder 3"/>
          <p:cNvSpPr>
            <a:spLocks noGrp="1"/>
          </p:cNvSpPr>
          <p:nvPr>
            <p:ph type="title"/>
          </p:nvPr>
        </p:nvSpPr>
        <p:spPr>
          <a:xfrm>
            <a:off x="1314720" y="2212560"/>
            <a:ext cx="513720" cy="549000"/>
          </a:xfrm>
          <a:prstGeom prst="rect">
            <a:avLst/>
          </a:prstGeom>
          <a:noFill/>
          <a:ln w="0">
            <a:noFill/>
          </a:ln>
        </p:spPr>
        <p:txBody>
          <a:bodyPr lIns="91440" tIns="91440" rIns="91440" bIns="91440" anchor="t">
            <a:noAutofit/>
          </a:bodyPr>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panose="020B0604020202020204"/>
            </a:endParaRPr>
          </a:p>
        </p:txBody>
      </p:sp>
      <p:sp>
        <p:nvSpPr>
          <p:cNvPr id="8" name="PlaceHolder 4"/>
          <p:cNvSpPr>
            <a:spLocks noGrp="1"/>
          </p:cNvSpPr>
          <p:nvPr>
            <p:ph type="title"/>
          </p:nvPr>
        </p:nvSpPr>
        <p:spPr>
          <a:xfrm>
            <a:off x="1314720" y="2876400"/>
            <a:ext cx="513720" cy="549000"/>
          </a:xfrm>
          <a:prstGeom prst="rect">
            <a:avLst/>
          </a:prstGeom>
          <a:noFill/>
          <a:ln w="0">
            <a:noFill/>
          </a:ln>
        </p:spPr>
        <p:txBody>
          <a:bodyPr lIns="91440" tIns="91440" rIns="91440" bIns="91440" anchor="t">
            <a:noAutofit/>
          </a:bodyPr>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panose="020B0604020202020204"/>
            </a:endParaRPr>
          </a:p>
        </p:txBody>
      </p:sp>
      <p:sp>
        <p:nvSpPr>
          <p:cNvPr id="9" name="PlaceHolder 5"/>
          <p:cNvSpPr>
            <a:spLocks noGrp="1"/>
          </p:cNvSpPr>
          <p:nvPr>
            <p:ph type="title"/>
          </p:nvPr>
        </p:nvSpPr>
        <p:spPr>
          <a:xfrm>
            <a:off x="1314720" y="3540240"/>
            <a:ext cx="513720" cy="549000"/>
          </a:xfrm>
          <a:prstGeom prst="rect">
            <a:avLst/>
          </a:prstGeom>
          <a:noFill/>
          <a:ln w="0">
            <a:noFill/>
          </a:ln>
        </p:spPr>
        <p:txBody>
          <a:bodyPr lIns="91440" tIns="91440" rIns="91440" bIns="91440" anchor="t">
            <a:noAutofit/>
          </a:bodyPr>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228600" y="723240"/>
            <a:ext cx="8686080" cy="1621440"/>
          </a:xfrm>
          <a:prstGeom prst="rect">
            <a:avLst/>
          </a:prstGeom>
          <a:noFill/>
          <a:ln w="0">
            <a:noFill/>
          </a:ln>
        </p:spPr>
        <p:txBody>
          <a:bodyPr lIns="91440" tIns="91440" rIns="91440" bIns="91440" anchor="t">
            <a:noAutofit/>
          </a:bodyPr>
          <a:p>
            <a:pPr indent="0">
              <a:buNone/>
            </a:pPr>
            <a:r>
              <a:rPr lang="fr-FR" sz="4800" b="0" strike="noStrike" spc="-1">
                <a:solidFill>
                  <a:schemeClr val="dk1"/>
                </a:solidFill>
                <a:latin typeface="Arial" panose="020B0604020202020204"/>
              </a:rPr>
              <a:t>Click to edit the title text format</a:t>
            </a:r>
            <a:endParaRPr lang="fr-FR" sz="4800" b="0" strike="noStrike" spc="-1">
              <a:solidFill>
                <a:schemeClr val="dk1"/>
              </a:solidFill>
              <a:latin typeface="Arial" panose="020B0604020202020204"/>
            </a:endParaRP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body"/>
          </p:nvPr>
        </p:nvSpPr>
        <p:spPr>
          <a:xfrm>
            <a:off x="5157360" y="228600"/>
            <a:ext cx="3757680" cy="4686120"/>
          </a:xfrm>
          <a:prstGeom prst="rect">
            <a:avLst/>
          </a:prstGeom>
          <a:noFill/>
          <a:ln w="9360">
            <a:solidFill>
              <a:schemeClr val="dk1"/>
            </a:solidFill>
            <a:round/>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3" name="PlaceHolder 2"/>
          <p:cNvSpPr>
            <a:spLocks noGrp="1"/>
          </p:cNvSpPr>
          <p:nvPr>
            <p:ph type="title"/>
          </p:nvPr>
        </p:nvSpPr>
        <p:spPr>
          <a:xfrm>
            <a:off x="228600" y="228600"/>
            <a:ext cx="4246920" cy="2356920"/>
          </a:xfrm>
          <a:prstGeom prst="rect">
            <a:avLst/>
          </a:prstGeom>
          <a:noFill/>
          <a:ln w="0">
            <a:noFill/>
          </a:ln>
        </p:spPr>
        <p:txBody>
          <a:bodyPr lIns="91440" tIns="91440" rIns="91440" bIns="91440" anchor="t">
            <a:noAutofit/>
          </a:bodyPr>
          <a:p>
            <a:pPr indent="0">
              <a:buNone/>
            </a:pPr>
            <a:r>
              <a:rPr lang="fr-FR" sz="4800" b="0" strike="noStrike" spc="-1">
                <a:solidFill>
                  <a:schemeClr val="dk1"/>
                </a:solidFill>
                <a:latin typeface="Arial" panose="020B0604020202020204"/>
              </a:rPr>
              <a:t>Click to edit the title text format</a:t>
            </a:r>
            <a:endParaRPr lang="fr-FR" sz="48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228600" y="380880"/>
            <a:ext cx="4246920" cy="243432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4019760" y="3827160"/>
            <a:ext cx="2363400" cy="310320"/>
          </a:xfrm>
          <a:prstGeom prst="rect">
            <a:avLst/>
          </a:prstGeom>
          <a:noFill/>
          <a:ln w="0">
            <a:noFill/>
          </a:ln>
        </p:spPr>
        <p:txBody>
          <a:bodyPr lIns="91440" tIns="91440" rIns="91440" bIns="91440" anchor="ctr">
            <a:noAutofit/>
          </a:bodyPr>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panose="020B0604020202020204"/>
            </a:endParaRPr>
          </a:p>
        </p:txBody>
      </p:sp>
      <p:sp>
        <p:nvSpPr>
          <p:cNvPr id="16" name="PlaceHolder 2"/>
          <p:cNvSpPr>
            <a:spLocks noGrp="1"/>
          </p:cNvSpPr>
          <p:nvPr>
            <p:ph type="title"/>
          </p:nvPr>
        </p:nvSpPr>
        <p:spPr>
          <a:xfrm>
            <a:off x="6551640" y="3827160"/>
            <a:ext cx="2363400" cy="310320"/>
          </a:xfrm>
          <a:prstGeom prst="rect">
            <a:avLst/>
          </a:prstGeom>
          <a:noFill/>
          <a:ln w="0">
            <a:noFill/>
          </a:ln>
        </p:spPr>
        <p:txBody>
          <a:bodyPr lIns="91440" tIns="91440" rIns="91440" bIns="91440" anchor="ctr">
            <a:noAutofit/>
          </a:bodyPr>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panose="020B0604020202020204"/>
            </a:endParaRPr>
          </a:p>
        </p:txBody>
      </p:sp>
      <p:sp>
        <p:nvSpPr>
          <p:cNvPr id="17" name="PlaceHolder 3"/>
          <p:cNvSpPr>
            <a:spLocks noGrp="1"/>
          </p:cNvSpPr>
          <p:nvPr>
            <p:ph type="title"/>
          </p:nvPr>
        </p:nvSpPr>
        <p:spPr>
          <a:xfrm>
            <a:off x="6551640" y="1418760"/>
            <a:ext cx="2363400" cy="310320"/>
          </a:xfrm>
          <a:prstGeom prst="rect">
            <a:avLst/>
          </a:prstGeom>
          <a:noFill/>
          <a:ln w="0">
            <a:noFill/>
          </a:ln>
        </p:spPr>
        <p:txBody>
          <a:bodyPr lIns="91440" tIns="91440" rIns="91440" bIns="91440" anchor="ctr">
            <a:noAutofit/>
          </a:bodyPr>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panose="020B0604020202020204"/>
            </a:endParaRPr>
          </a:p>
        </p:txBody>
      </p:sp>
      <p:sp>
        <p:nvSpPr>
          <p:cNvPr id="18" name="PlaceHolder 4"/>
          <p:cNvSpPr>
            <a:spLocks noGrp="1"/>
          </p:cNvSpPr>
          <p:nvPr>
            <p:ph type="title"/>
          </p:nvPr>
        </p:nvSpPr>
        <p:spPr>
          <a:xfrm>
            <a:off x="6549480" y="2622960"/>
            <a:ext cx="2363400" cy="310320"/>
          </a:xfrm>
          <a:prstGeom prst="rect">
            <a:avLst/>
          </a:prstGeom>
          <a:noFill/>
          <a:ln w="0">
            <a:noFill/>
          </a:ln>
        </p:spPr>
        <p:txBody>
          <a:bodyPr lIns="91440" tIns="91440" rIns="91440" bIns="91440" anchor="ctr">
            <a:noAutofit/>
          </a:bodyPr>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panose="020B0604020202020204"/>
            </a:endParaRPr>
          </a:p>
        </p:txBody>
      </p:sp>
      <p:sp>
        <p:nvSpPr>
          <p:cNvPr id="19" name="PlaceHolder 5"/>
          <p:cNvSpPr>
            <a:spLocks noGrp="1"/>
          </p:cNvSpPr>
          <p:nvPr>
            <p:ph type="title"/>
          </p:nvPr>
        </p:nvSpPr>
        <p:spPr>
          <a:xfrm>
            <a:off x="4018680" y="1418400"/>
            <a:ext cx="2365200" cy="310320"/>
          </a:xfrm>
          <a:prstGeom prst="rect">
            <a:avLst/>
          </a:prstGeom>
          <a:noFill/>
          <a:ln w="0">
            <a:noFill/>
          </a:ln>
        </p:spPr>
        <p:txBody>
          <a:bodyPr lIns="91440" tIns="91440" rIns="91440" bIns="91440" anchor="ctr">
            <a:noAutofit/>
          </a:bodyPr>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panose="020B0604020202020204"/>
            </a:endParaRPr>
          </a:p>
        </p:txBody>
      </p:sp>
      <p:sp>
        <p:nvSpPr>
          <p:cNvPr id="20" name="PlaceHolder 6"/>
          <p:cNvSpPr>
            <a:spLocks noGrp="1"/>
          </p:cNvSpPr>
          <p:nvPr>
            <p:ph type="title"/>
          </p:nvPr>
        </p:nvSpPr>
        <p:spPr>
          <a:xfrm>
            <a:off x="4018680" y="2622960"/>
            <a:ext cx="2365200" cy="310320"/>
          </a:xfrm>
          <a:prstGeom prst="rect">
            <a:avLst/>
          </a:prstGeom>
          <a:noFill/>
          <a:ln w="0">
            <a:noFill/>
          </a:ln>
        </p:spPr>
        <p:txBody>
          <a:bodyPr lIns="91440" tIns="91440" rIns="91440" bIns="91440" anchor="ctr">
            <a:noAutofit/>
          </a:bodyPr>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panose="020B0604020202020204"/>
            </a:endParaRPr>
          </a:p>
        </p:txBody>
      </p:sp>
      <p:sp>
        <p:nvSpPr>
          <p:cNvPr id="21" name="PlaceHolder 7"/>
          <p:cNvSpPr>
            <a:spLocks noGrp="1"/>
          </p:cNvSpPr>
          <p:nvPr>
            <p:ph type="title"/>
          </p:nvPr>
        </p:nvSpPr>
        <p:spPr>
          <a:xfrm>
            <a:off x="4019760" y="380880"/>
            <a:ext cx="4894200" cy="78876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668840" y="3446280"/>
            <a:ext cx="4246920" cy="754560"/>
          </a:xfrm>
          <a:prstGeom prst="rect">
            <a:avLst/>
          </a:prstGeom>
          <a:noFill/>
          <a:ln w="0">
            <a:noFill/>
          </a:ln>
        </p:spPr>
        <p:txBody>
          <a:bodyPr lIns="91440" tIns="91440" rIns="91440" bIns="91440" anchor="b">
            <a:noAutofit/>
          </a:bodyPr>
          <a:p>
            <a:pPr indent="0" algn="ctr">
              <a:lnSpc>
                <a:spcPct val="100000"/>
              </a:lnSpc>
              <a:buNone/>
            </a:pPr>
            <a:r>
              <a:rPr lang="fr-FR" sz="4500" b="0" strike="noStrike" spc="-1">
                <a:solidFill>
                  <a:schemeClr val="dk1"/>
                </a:solidFill>
                <a:latin typeface="Instrument Serif"/>
                <a:ea typeface="Instrument Serif"/>
              </a:rPr>
              <a:t>xx%</a:t>
            </a:r>
            <a:endParaRPr lang="fr-FR" sz="4500" b="0" strike="noStrike" spc="-1">
              <a:solidFill>
                <a:schemeClr val="dk1"/>
              </a:solidFill>
              <a:latin typeface="Arial" panose="020B0604020202020204"/>
            </a:endParaRPr>
          </a:p>
        </p:txBody>
      </p:sp>
      <p:sp>
        <p:nvSpPr>
          <p:cNvPr id="23" name="PlaceHolder 2"/>
          <p:cNvSpPr>
            <a:spLocks noGrp="1"/>
          </p:cNvSpPr>
          <p:nvPr>
            <p:ph type="title"/>
          </p:nvPr>
        </p:nvSpPr>
        <p:spPr>
          <a:xfrm>
            <a:off x="228600" y="3446280"/>
            <a:ext cx="4246920" cy="754560"/>
          </a:xfrm>
          <a:prstGeom prst="rect">
            <a:avLst/>
          </a:prstGeom>
          <a:noFill/>
          <a:ln w="0">
            <a:noFill/>
          </a:ln>
        </p:spPr>
        <p:txBody>
          <a:bodyPr lIns="91440" tIns="91440" rIns="91440" bIns="91440" anchor="b">
            <a:noAutofit/>
          </a:bodyPr>
          <a:p>
            <a:pPr indent="0" algn="ctr">
              <a:lnSpc>
                <a:spcPct val="100000"/>
              </a:lnSpc>
              <a:buNone/>
            </a:pPr>
            <a:r>
              <a:rPr lang="fr-FR" sz="4500" b="0" strike="noStrike" spc="-1">
                <a:solidFill>
                  <a:schemeClr val="dk1"/>
                </a:solidFill>
                <a:latin typeface="Instrument Serif"/>
                <a:ea typeface="Instrument Serif"/>
              </a:rPr>
              <a:t>xx%</a:t>
            </a:r>
            <a:endParaRPr lang="fr-FR" sz="4500" b="0" strike="noStrike" spc="-1">
              <a:solidFill>
                <a:schemeClr val="dk1"/>
              </a:solidFill>
              <a:latin typeface="Arial" panose="020B0604020202020204"/>
            </a:endParaRPr>
          </a:p>
        </p:txBody>
      </p:sp>
      <p:sp>
        <p:nvSpPr>
          <p:cNvPr id="24" name="PlaceHolder 3"/>
          <p:cNvSpPr>
            <a:spLocks noGrp="1"/>
          </p:cNvSpPr>
          <p:nvPr>
            <p:ph type="body"/>
          </p:nvPr>
        </p:nvSpPr>
        <p:spPr>
          <a:xfrm>
            <a:off x="228600" y="447840"/>
            <a:ext cx="8686800" cy="2541240"/>
          </a:xfrm>
          <a:prstGeom prst="rect">
            <a:avLst/>
          </a:prstGeom>
          <a:noFill/>
          <a:ln w="9360">
            <a:solidFill>
              <a:schemeClr val="dk1"/>
            </a:solidFill>
            <a:round/>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09;p26"/>
          <p:cNvSpPr/>
          <p:nvPr/>
        </p:nvSpPr>
        <p:spPr>
          <a:xfrm rot="21360000">
            <a:off x="3828960" y="146664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52" name="Google Shape;110;p26"/>
          <p:cNvSpPr/>
          <p:nvPr/>
        </p:nvSpPr>
        <p:spPr>
          <a:xfrm rot="21360000">
            <a:off x="3828960" y="140004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53" name="Google Shape;111;p26"/>
          <p:cNvSpPr/>
          <p:nvPr/>
        </p:nvSpPr>
        <p:spPr>
          <a:xfrm>
            <a:off x="7886880" y="162000"/>
            <a:ext cx="1028520" cy="1832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algn="r" defTabSz="914400">
              <a:lnSpc>
                <a:spcPct val="100000"/>
              </a:lnSpc>
              <a:tabLst>
                <a:tab pos="0" algn="l"/>
              </a:tabLst>
            </a:pPr>
            <a:r>
              <a:rPr lang="en-GB" sz="1200" b="0" strike="noStrike" spc="-1">
                <a:solidFill>
                  <a:schemeClr val="dk1"/>
                </a:solidFill>
                <a:latin typeface="Arial" panose="020B0604020202020204"/>
              </a:rPr>
              <a:t>00th</a:t>
            </a:r>
            <a:endParaRPr lang="en-US" sz="1200" b="0" strike="noStrike" spc="-1">
              <a:solidFill>
                <a:srgbClr val="FFFFFF"/>
              </a:solidFill>
              <a:latin typeface="OpenSymbol"/>
            </a:endParaRPr>
          </a:p>
        </p:txBody>
      </p:sp>
      <p:sp>
        <p:nvSpPr>
          <p:cNvPr id="54" name="Google Shape;112;p26"/>
          <p:cNvSpPr/>
          <p:nvPr/>
        </p:nvSpPr>
        <p:spPr>
          <a:xfrm>
            <a:off x="228600" y="162000"/>
            <a:ext cx="1028520" cy="1832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spAutoFit/>
          </a:bodyPr>
          <a:p>
            <a:pPr defTabSz="914400">
              <a:lnSpc>
                <a:spcPct val="100000"/>
              </a:lnSpc>
              <a:tabLst>
                <a:tab pos="0" algn="l"/>
              </a:tabLst>
            </a:pPr>
            <a:r>
              <a:rPr lang="en-GB" sz="1200" b="0" strike="noStrike" spc="-1">
                <a:solidFill>
                  <a:schemeClr val="dk1"/>
                </a:solidFill>
                <a:latin typeface="Arial" panose="020B0604020202020204"/>
              </a:rPr>
              <a:t>Month</a:t>
            </a:r>
            <a:endParaRPr lang="en-US" sz="1200" b="0" strike="noStrike" spc="-1">
              <a:solidFill>
                <a:srgbClr val="FFFFFF"/>
              </a:solidFill>
              <a:latin typeface="OpenSymbol"/>
            </a:endParaRPr>
          </a:p>
        </p:txBody>
      </p:sp>
      <p:pic>
        <p:nvPicPr>
          <p:cNvPr id="56" name="Google Shape;114;p26"/>
          <p:cNvPicPr/>
          <p:nvPr/>
        </p:nvPicPr>
        <p:blipFill>
          <a:blip r:embed="rId1"/>
          <a:srcRect t="23254" b="23254"/>
          <a:stretch>
            <a:fillRect/>
          </a:stretch>
        </p:blipFill>
        <p:spPr>
          <a:xfrm>
            <a:off x="228600" y="2496240"/>
            <a:ext cx="8686440" cy="2409120"/>
          </a:xfrm>
          <a:prstGeom prst="rect">
            <a:avLst/>
          </a:prstGeom>
          <a:ln w="9525">
            <a:solidFill>
              <a:srgbClr val="FFFDF5"/>
            </a:solidFill>
            <a:round/>
          </a:ln>
        </p:spPr>
      </p:pic>
      <p:sp>
        <p:nvSpPr>
          <p:cNvPr id="57" name="PlaceHolder 2"/>
          <p:cNvSpPr>
            <a:spLocks noGrp="1"/>
          </p:cNvSpPr>
          <p:nvPr>
            <p:ph type="title"/>
          </p:nvPr>
        </p:nvSpPr>
        <p:spPr>
          <a:xfrm>
            <a:off x="1104840" y="504720"/>
            <a:ext cx="6933960" cy="1714320"/>
          </a:xfrm>
          <a:prstGeom prst="rect">
            <a:avLst/>
          </a:prstGeom>
          <a:noFill/>
          <a:ln w="0">
            <a:noFill/>
          </a:ln>
        </p:spPr>
        <p:txBody>
          <a:bodyPr lIns="91440" tIns="91440" rIns="91440" bIns="91440" anchor="t">
            <a:normAutofit fontScale="90000"/>
          </a:bodyPr>
          <a:p>
            <a:pPr indent="0" algn="ctr">
              <a:lnSpc>
                <a:spcPct val="100000"/>
              </a:lnSpc>
              <a:buNone/>
              <a:tabLst>
                <a:tab pos="0" algn="l"/>
              </a:tabLst>
            </a:pPr>
            <a:r>
              <a:rPr lang="en-GB" sz="5400" b="0" strike="noStrike" spc="-1">
                <a:solidFill>
                  <a:schemeClr val="lt1"/>
                </a:solidFill>
                <a:latin typeface="Instrument Serif"/>
                <a:ea typeface="Instrument Serif"/>
              </a:rPr>
              <a:t>Lighting in Buildings</a:t>
            </a:r>
            <a:r>
              <a:rPr lang="en-US" altLang="en-GB" sz="5400" b="0" strike="noStrike" spc="-1">
                <a:solidFill>
                  <a:schemeClr val="lt1"/>
                </a:solidFill>
                <a:latin typeface="Instrument Serif"/>
                <a:ea typeface="Instrument Serif"/>
              </a:rPr>
              <a:t>              </a:t>
            </a:r>
            <a:endParaRPr lang="en-US" altLang="en-GB" sz="5400" b="0" strike="noStrike" spc="-1">
              <a:solidFill>
                <a:schemeClr val="lt1"/>
              </a:solidFill>
              <a:latin typeface="Instrument Serif"/>
              <a:ea typeface="Instrument Serif"/>
            </a:endParaRPr>
          </a:p>
        </p:txBody>
      </p:sp>
      <p:sp>
        <p:nvSpPr>
          <p:cNvPr id="3" name="Text Box 2"/>
          <p:cNvSpPr txBox="1"/>
          <p:nvPr/>
        </p:nvSpPr>
        <p:spPr>
          <a:xfrm>
            <a:off x="5996305" y="1696085"/>
            <a:ext cx="2705100" cy="683260"/>
          </a:xfrm>
          <a:prstGeom prst="rect">
            <a:avLst/>
          </a:prstGeom>
          <a:noFill/>
        </p:spPr>
        <p:txBody>
          <a:bodyPr wrap="square" rtlCol="0">
            <a:noAutofit/>
          </a:bodyPr>
          <a:p>
            <a:r>
              <a:rPr lang="en-US" spc="-1">
                <a:solidFill>
                  <a:schemeClr val="lt1"/>
                </a:solidFill>
                <a:latin typeface="Instrument Sans"/>
                <a:ea typeface="Instrument Sans"/>
                <a:sym typeface="+mn-ea"/>
              </a:rPr>
              <a:t>K.VARSHITHA DS-A (23R11A6719)</a:t>
            </a:r>
            <a:endParaRPr lang="en-US" b="0" strike="noStrike" spc="-1">
              <a:solidFill>
                <a:schemeClr val="lt1"/>
              </a:solidFill>
              <a:latin typeface="Instrument Sans"/>
              <a:ea typeface="Instrument Sans"/>
            </a:endParaRPr>
          </a:p>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28600" y="228600"/>
            <a:ext cx="4247640" cy="235224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User Comfort</a:t>
            </a:r>
            <a:endParaRPr lang="fr-FR" sz="4800" b="0" strike="noStrike" spc="-1">
              <a:solidFill>
                <a:schemeClr val="dk1"/>
              </a:solidFill>
              <a:latin typeface="Arial" panose="020B0604020202020204"/>
            </a:endParaRPr>
          </a:p>
        </p:txBody>
      </p:sp>
      <p:sp>
        <p:nvSpPr>
          <p:cNvPr id="101" name="PlaceHolder 2"/>
          <p:cNvSpPr>
            <a:spLocks noGrp="1"/>
          </p:cNvSpPr>
          <p:nvPr>
            <p:ph type="subTitle"/>
          </p:nvPr>
        </p:nvSpPr>
        <p:spPr>
          <a:xfrm>
            <a:off x="228600" y="2329815"/>
            <a:ext cx="4247515" cy="2310765"/>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User comfort is key when designing your lighting setup. This means avoiding harsh glare and making sure the brightness levels are just right. When the lighting feels good, it helps everyone feel more relaxed and focused, creating a pleasant space for work or leisure.</a:t>
            </a:r>
            <a:endParaRPr lang="en-US" sz="1200" b="0" strike="noStrike" spc="-1">
              <a:solidFill>
                <a:srgbClr val="000000"/>
              </a:solidFill>
              <a:latin typeface="OpenSymbol"/>
            </a:endParaRPr>
          </a:p>
        </p:txBody>
      </p:sp>
      <p:pic>
        <p:nvPicPr>
          <p:cNvPr id="102" name="Google Shape;183;p29"/>
          <p:cNvPicPr/>
          <p:nvPr/>
        </p:nvPicPr>
        <p:blipFill>
          <a:blip r:embed="rId1"/>
          <a:srcRect l="19926" r="19931"/>
          <a:stretch>
            <a:fillRect/>
          </a:stretch>
        </p:blipFill>
        <p:spPr>
          <a:xfrm>
            <a:off x="5157360" y="228600"/>
            <a:ext cx="3757680" cy="4685760"/>
          </a:xfrm>
          <a:prstGeom prst="rect">
            <a:avLst/>
          </a:prstGeom>
          <a:ln w="9525">
            <a:solidFill>
              <a:srgbClr val="590202"/>
            </a:solidFill>
            <a:round/>
          </a:ln>
        </p:spPr>
      </p:pic>
      <p:sp>
        <p:nvSpPr>
          <p:cNvPr id="103" name="Google Shape;184;p29"/>
          <p:cNvSpPr/>
          <p:nvPr/>
        </p:nvSpPr>
        <p:spPr>
          <a:xfrm rot="21300000">
            <a:off x="847440" y="1333080"/>
            <a:ext cx="300960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104" name="Google Shape;185;p29"/>
          <p:cNvSpPr/>
          <p:nvPr/>
        </p:nvSpPr>
        <p:spPr>
          <a:xfrm rot="21300000">
            <a:off x="847440" y="1295280"/>
            <a:ext cx="300960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Conclusions</a:t>
            </a:r>
            <a:endParaRPr lang="fr-FR" sz="4800" b="0" strike="noStrike" spc="-1">
              <a:solidFill>
                <a:schemeClr val="dk1"/>
              </a:solidFill>
              <a:latin typeface="Arial" panose="020B0604020202020204"/>
            </a:endParaRPr>
          </a:p>
        </p:txBody>
      </p:sp>
      <p:sp>
        <p:nvSpPr>
          <p:cNvPr id="106" name="PlaceHolder 2"/>
          <p:cNvSpPr>
            <a:spLocks noGrp="1"/>
          </p:cNvSpPr>
          <p:nvPr>
            <p:ph type="subTitle"/>
          </p:nvPr>
        </p:nvSpPr>
        <p:spPr>
          <a:xfrm>
            <a:off x="1238250" y="2152650"/>
            <a:ext cx="6676390" cy="1605915"/>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In closing, lighting isn’t just about brightness; it’s about creating a welcoming environment! From task lighting to energy-efficient solutions, every little detail matters. So keep comfort and style in mind, and you’ll be well on your way to great lighting!</a:t>
            </a:r>
            <a:endParaRPr lang="en-US" sz="1200" b="0" strike="noStrike" spc="-1">
              <a:solidFill>
                <a:srgbClr val="000000"/>
              </a:solidFill>
              <a:latin typeface="OpenSymbol"/>
            </a:endParaRPr>
          </a:p>
        </p:txBody>
      </p:sp>
      <p:sp>
        <p:nvSpPr>
          <p:cNvPr id="107" name="Google Shape;204;p31"/>
          <p:cNvSpPr/>
          <p:nvPr/>
        </p:nvSpPr>
        <p:spPr>
          <a:xfrm rot="21360000">
            <a:off x="3066840" y="15904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108" name="Google Shape;205;p31"/>
          <p:cNvSpPr/>
          <p:nvPr/>
        </p:nvSpPr>
        <p:spPr>
          <a:xfrm rot="21360000">
            <a:off x="3066840" y="15238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2" name="Text Box 1"/>
          <p:cNvSpPr txBox="1"/>
          <p:nvPr/>
        </p:nvSpPr>
        <p:spPr>
          <a:xfrm>
            <a:off x="8507095" y="1635125"/>
            <a:ext cx="3048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181100" y="638175"/>
            <a:ext cx="6781165" cy="2654300"/>
          </a:xfrm>
          <a:prstGeom prst="rect">
            <a:avLst/>
          </a:prstGeom>
          <a:noFill/>
          <a:ln w="0">
            <a:noFill/>
          </a:ln>
        </p:spPr>
        <p:txBody>
          <a:bodyPr lIns="91440" tIns="91440" rIns="91440" bIns="91440" anchor="b">
            <a:normAutofit fontScale="90485"/>
          </a:bodyPr>
          <a:p>
            <a:pPr indent="0" algn="ctr">
              <a:lnSpc>
                <a:spcPct val="100000"/>
              </a:lnSpc>
              <a:buNone/>
              <a:tabLst>
                <a:tab pos="0" algn="l"/>
              </a:tabLst>
            </a:pPr>
            <a:r>
              <a:rPr lang="en-GB" sz="6000" b="0" strike="noStrike" spc="-1">
                <a:solidFill>
                  <a:schemeClr val="lt1"/>
                </a:solidFill>
                <a:latin typeface="Instrument Serif"/>
                <a:ea typeface="Instrument Serif"/>
              </a:rPr>
              <a:t>Thank you!</a:t>
            </a:r>
            <a:endParaRPr lang="fr-FR" sz="6000" b="0" strike="noStrike" spc="-1">
              <a:solidFill>
                <a:schemeClr val="dk1"/>
              </a:solidFill>
              <a:latin typeface="Arial" panose="020B0604020202020204"/>
            </a:endParaRPr>
          </a:p>
        </p:txBody>
      </p:sp>
      <p:sp>
        <p:nvSpPr>
          <p:cNvPr id="110" name="PlaceHolder 2"/>
          <p:cNvSpPr>
            <a:spLocks noGrp="1"/>
          </p:cNvSpPr>
          <p:nvPr>
            <p:ph type="subTitle"/>
          </p:nvPr>
        </p:nvSpPr>
        <p:spPr>
          <a:xfrm>
            <a:off x="1181160" y="1676520"/>
            <a:ext cx="6781320" cy="1104480"/>
          </a:xfrm>
          <a:prstGeom prst="rect">
            <a:avLst/>
          </a:prstGeom>
          <a:noFill/>
          <a:ln w="0">
            <a:noFill/>
          </a:ln>
        </p:spPr>
        <p:txBody>
          <a:bodyPr lIns="91440" tIns="91440" rIns="91440" bIns="91440" anchor="t">
            <a:normAutofit/>
          </a:bodyPr>
          <a:p>
            <a:pPr indent="0" algn="ctr">
              <a:lnSpc>
                <a:spcPct val="100000"/>
              </a:lnSpc>
              <a:buNone/>
              <a:tabLst>
                <a:tab pos="0" algn="l"/>
              </a:tabLst>
            </a:pPr>
            <a:r>
              <a:rPr lang="en-US" sz="1400" b="0" strike="noStrike" spc="-1">
                <a:solidFill>
                  <a:srgbClr val="FFFFFF"/>
                </a:solidFill>
                <a:latin typeface="OpenSymbol"/>
              </a:rPr>
              <a:t>.</a:t>
            </a:r>
            <a:endParaRPr lang="en-US" sz="1400" b="0" strike="noStrike" spc="-1">
              <a:solidFill>
                <a:srgbClr val="FFFFFF"/>
              </a:solidFill>
              <a:latin typeface="OpenSymbol"/>
            </a:endParaRPr>
          </a:p>
          <a:p>
            <a:pPr indent="0" algn="ctr">
              <a:lnSpc>
                <a:spcPct val="100000"/>
              </a:lnSpc>
              <a:buNone/>
              <a:tabLst>
                <a:tab pos="0" algn="l"/>
              </a:tabLst>
            </a:pPr>
            <a:endParaRPr lang="en-US" sz="1400" b="0" strike="noStrike" spc="-1">
              <a:solidFill>
                <a:srgbClr val="FFFFFF"/>
              </a:solidFill>
              <a:latin typeface="OpenSymbol"/>
            </a:endParaRPr>
          </a:p>
        </p:txBody>
      </p:sp>
      <p:sp>
        <p:nvSpPr>
          <p:cNvPr id="122" name="Google Shape;335;p39"/>
          <p:cNvSpPr/>
          <p:nvPr/>
        </p:nvSpPr>
        <p:spPr>
          <a:xfrm>
            <a:off x="6205220" y="4300220"/>
            <a:ext cx="101600" cy="31369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fontScale="40000"/>
          </a:bodyPr>
          <a:p>
            <a:pPr algn="ctr" defTabSz="914400">
              <a:lnSpc>
                <a:spcPct val="100000"/>
              </a:lnSpc>
              <a:spcBef>
                <a:spcPts val="300"/>
              </a:spcBef>
              <a:tabLst>
                <a:tab pos="0" algn="l"/>
              </a:tabLst>
            </a:pPr>
            <a:r>
              <a:rPr lang="en-GB" sz="1000" b="0" strike="noStrike" spc="-1">
                <a:solidFill>
                  <a:schemeClr val="dk1"/>
                </a:solidFill>
                <a:latin typeface="Arial" panose="020B0604020202020204"/>
              </a:rPr>
              <a:t>+00 000 000 000</a:t>
            </a:r>
            <a:endParaRPr lang="en-US" sz="1000" b="0" strike="noStrike" spc="-1">
              <a:solidFill>
                <a:srgbClr val="FFFFFF"/>
              </a:solidFill>
              <a:latin typeface="OpenSymbol"/>
            </a:endParaRPr>
          </a:p>
        </p:txBody>
      </p:sp>
      <p:sp>
        <p:nvSpPr>
          <p:cNvPr id="3" name="Text Box 2"/>
          <p:cNvSpPr txBox="1"/>
          <p:nvPr/>
        </p:nvSpPr>
        <p:spPr>
          <a:xfrm>
            <a:off x="4152900" y="4502785"/>
            <a:ext cx="3048000" cy="368300"/>
          </a:xfrm>
          <a:prstGeom prst="rect">
            <a:avLst/>
          </a:prstGeom>
          <a:solidFill>
            <a:schemeClr val="tx1"/>
          </a:solidFill>
        </p:spPr>
        <p:txBody>
          <a:bodyPr wrap="square" rtlCol="0">
            <a:spAutoFit/>
          </a:bodyPr>
          <a:p>
            <a:endParaRPr lang="en-US"/>
          </a:p>
        </p:txBody>
      </p:sp>
      <p:sp>
        <p:nvSpPr>
          <p:cNvPr id="4" name="Text Box 3"/>
          <p:cNvSpPr txBox="1"/>
          <p:nvPr/>
        </p:nvSpPr>
        <p:spPr>
          <a:xfrm>
            <a:off x="2157095" y="4329430"/>
            <a:ext cx="6015355" cy="368300"/>
          </a:xfrm>
          <a:prstGeom prst="rect">
            <a:avLst/>
          </a:prstGeom>
          <a:solidFill>
            <a:schemeClr val="tx1"/>
          </a:solidFill>
        </p:spPr>
        <p:txBody>
          <a:bodyPr wrap="square" rtlCol="0">
            <a:spAutoFit/>
          </a:bodyPr>
          <a:p>
            <a:endParaRPr lang="en-US"/>
          </a:p>
        </p:txBody>
      </p:sp>
      <p:sp>
        <p:nvSpPr>
          <p:cNvPr id="5" name="Text Box 4"/>
          <p:cNvSpPr txBox="1"/>
          <p:nvPr/>
        </p:nvSpPr>
        <p:spPr>
          <a:xfrm>
            <a:off x="4379595" y="1676400"/>
            <a:ext cx="3342640" cy="619125"/>
          </a:xfrm>
          <a:prstGeom prst="rect">
            <a:avLst/>
          </a:prstGeom>
          <a:noFill/>
        </p:spPr>
        <p:txBody>
          <a:bodyPr wrap="square" rtlCol="0">
            <a:no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228600"/>
            <a:ext cx="4247640" cy="235224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Introduction</a:t>
            </a:r>
            <a:endParaRPr lang="fr-FR" sz="4800" b="0" strike="noStrike" spc="-1">
              <a:solidFill>
                <a:schemeClr val="dk1"/>
              </a:solidFill>
              <a:latin typeface="Arial" panose="020B0604020202020204"/>
            </a:endParaRPr>
          </a:p>
        </p:txBody>
      </p:sp>
      <p:sp>
        <p:nvSpPr>
          <p:cNvPr id="59" name="PlaceHolder 2"/>
          <p:cNvSpPr>
            <a:spLocks noGrp="1"/>
          </p:cNvSpPr>
          <p:nvPr>
            <p:ph type="subTitle"/>
          </p:nvPr>
        </p:nvSpPr>
        <p:spPr>
          <a:xfrm>
            <a:off x="228600" y="1573530"/>
            <a:ext cx="4247515" cy="3227070"/>
          </a:xfrm>
          <a:prstGeom prst="rect">
            <a:avLst/>
          </a:prstGeom>
        </p:spPr>
        <p:style>
          <a:lnRef idx="0">
            <a:srgbClr val="FFFFFF"/>
          </a:lnRef>
          <a:fillRef idx="2">
            <a:prstClr val="black"/>
          </a:fillRef>
          <a:effectRef idx="1">
            <a:prstClr val="black"/>
          </a:effectRef>
          <a:fontRef idx="minor">
            <a:schemeClr val="lt1"/>
          </a:fontRef>
        </p:style>
        <p:txBody>
          <a:bodyPr lIns="91440" tIns="91440" rIns="91440" bIns="91440" anchor="t">
            <a:normAutofit/>
          </a:bodyPr>
          <a:p>
            <a:pPr indent="0" algn="ctr">
              <a:buNone/>
            </a:pPr>
            <a:r>
              <a:rPr lang="en-US" altLang="en-US" sz="1200" b="0" strike="noStrike" spc="-1">
                <a:solidFill>
                  <a:schemeClr val="dk1"/>
                </a:solidFill>
                <a:latin typeface="Instrument Sans"/>
                <a:ea typeface="Instrument Sans"/>
              </a:rPr>
              <a:t>Lighting plays a crucial role in building design and functionality. It not only illuminates spaces but also affects the mood, comfort, safety, and aesthetics of the occupants. Proper lighting enhances visibility, supports the activities carried out within the space, and contributes to the overall architectural appeal.</a:t>
            </a:r>
            <a:endParaRPr lang="en-US" altLang="en-US" sz="1200" b="0" strike="noStrike" spc="-1">
              <a:solidFill>
                <a:schemeClr val="dk1"/>
              </a:solidFill>
              <a:latin typeface="Instrument Sans"/>
              <a:ea typeface="Instrument Sans"/>
            </a:endParaRPr>
          </a:p>
          <a:p>
            <a:pPr indent="0" algn="ctr">
              <a:buNone/>
            </a:pPr>
            <a:endParaRPr lang="en-US" altLang="en-US" sz="1200" b="0" strike="noStrike" spc="-1">
              <a:solidFill>
                <a:schemeClr val="dk1"/>
              </a:solidFill>
              <a:latin typeface="Instrument Sans"/>
              <a:ea typeface="Instrument Sans"/>
            </a:endParaRPr>
          </a:p>
          <a:p>
            <a:pPr indent="0" algn="ctr">
              <a:buNone/>
            </a:pPr>
            <a:r>
              <a:rPr lang="en-US" altLang="en-US" sz="1200" b="0" strike="noStrike" spc="-1">
                <a:solidFill>
                  <a:schemeClr val="dk1"/>
                </a:solidFill>
                <a:latin typeface="Instrument Sans"/>
                <a:ea typeface="Instrument Sans"/>
              </a:rPr>
              <a:t>In modern buildings, lighting systems are carefully planned by considering natural daylight, energy efficiency, and the specific needs of each area. The design involves the use of different types of lighting such as ambient, task, accent, and decorative lighting. The integration of smart lighting technologies also helps in reducing energy consumption and improving user experience.</a:t>
            </a:r>
            <a:endParaRPr lang="en-US" altLang="en-US" sz="1200" b="0" strike="noStrike" spc="-1">
              <a:solidFill>
                <a:schemeClr val="dk1"/>
              </a:solidFill>
              <a:latin typeface="Instrument Sans"/>
              <a:ea typeface="Instrument Sans"/>
            </a:endParaRPr>
          </a:p>
        </p:txBody>
      </p:sp>
      <p:pic>
        <p:nvPicPr>
          <p:cNvPr id="60" name="Google Shape;183;p29"/>
          <p:cNvPicPr/>
          <p:nvPr/>
        </p:nvPicPr>
        <p:blipFill>
          <a:blip r:embed="rId1"/>
          <a:srcRect l="19926" r="19931"/>
          <a:stretch>
            <a:fillRect/>
          </a:stretch>
        </p:blipFill>
        <p:spPr>
          <a:xfrm>
            <a:off x="5157360" y="228600"/>
            <a:ext cx="3757680" cy="4685760"/>
          </a:xfrm>
          <a:prstGeom prst="rect">
            <a:avLst/>
          </a:prstGeom>
          <a:ln w="9525">
            <a:solidFill>
              <a:srgbClr val="590202"/>
            </a:solidFill>
            <a:round/>
          </a:ln>
        </p:spPr>
      </p:pic>
      <p:sp>
        <p:nvSpPr>
          <p:cNvPr id="61" name="Google Shape;184;p29"/>
          <p:cNvSpPr/>
          <p:nvPr/>
        </p:nvSpPr>
        <p:spPr>
          <a:xfrm rot="21300000">
            <a:off x="847440" y="1333080"/>
            <a:ext cx="300960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62" name="Google Shape;185;p29"/>
          <p:cNvSpPr/>
          <p:nvPr/>
        </p:nvSpPr>
        <p:spPr>
          <a:xfrm rot="21300000">
            <a:off x="847440" y="1295280"/>
            <a:ext cx="300960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Google Shape;190;p30"/>
          <p:cNvPicPr/>
          <p:nvPr/>
        </p:nvPicPr>
        <p:blipFill>
          <a:blip r:embed="rId1"/>
          <a:srcRect l="4129" t="2489" r="1191" b="2497"/>
          <a:stretch>
            <a:fillRect/>
          </a:stretch>
        </p:blipFill>
        <p:spPr>
          <a:xfrm>
            <a:off x="0" y="0"/>
            <a:ext cx="9143640" cy="5142960"/>
          </a:xfrm>
          <a:prstGeom prst="rect">
            <a:avLst/>
          </a:prstGeom>
          <a:ln w="0">
            <a:noFill/>
          </a:ln>
        </p:spPr>
      </p:pic>
      <p:sp>
        <p:nvSpPr>
          <p:cNvPr id="64" name="PlaceHolder 1"/>
          <p:cNvSpPr>
            <a:spLocks noGrp="1"/>
          </p:cNvSpPr>
          <p:nvPr>
            <p:ph type="title"/>
          </p:nvPr>
        </p:nvSpPr>
        <p:spPr>
          <a:xfrm>
            <a:off x="4029120" y="952560"/>
            <a:ext cx="1085400" cy="1028520"/>
          </a:xfrm>
          <a:prstGeom prst="rect">
            <a:avLst/>
          </a:prstGeom>
          <a:noFill/>
          <a:ln w="0">
            <a:noFill/>
          </a:ln>
        </p:spPr>
        <p:txBody>
          <a:bodyPr lIns="91440" tIns="91440" rIns="91440" bIns="91440" anchor="ctr">
            <a:normAutofit fontScale="93651"/>
          </a:bodyPr>
          <a:p>
            <a:pPr indent="0" algn="ctr">
              <a:lnSpc>
                <a:spcPct val="100000"/>
              </a:lnSpc>
              <a:buNone/>
              <a:tabLst>
                <a:tab pos="0" algn="l"/>
              </a:tabLst>
            </a:pPr>
            <a:r>
              <a:rPr lang="en-GB" sz="6000" b="0" strike="noStrike" spc="-1">
                <a:solidFill>
                  <a:schemeClr val="lt1"/>
                </a:solidFill>
                <a:latin typeface="Instrument Serif"/>
                <a:ea typeface="Instrument Serif"/>
              </a:rPr>
              <a:t>01</a:t>
            </a:r>
            <a:endParaRPr lang="fr-FR" sz="6000" b="0" strike="noStrike" spc="-1">
              <a:solidFill>
                <a:schemeClr val="dk1"/>
              </a:solidFill>
              <a:latin typeface="Arial" panose="020B0604020202020204"/>
            </a:endParaRPr>
          </a:p>
        </p:txBody>
      </p:sp>
      <p:sp>
        <p:nvSpPr>
          <p:cNvPr id="66" name="Google Shape;193;p30"/>
          <p:cNvSpPr/>
          <p:nvPr/>
        </p:nvSpPr>
        <p:spPr>
          <a:xfrm>
            <a:off x="7886880" y="162000"/>
            <a:ext cx="1028520" cy="3614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p>
            <a:pPr algn="r" defTabSz="914400">
              <a:lnSpc>
                <a:spcPct val="100000"/>
              </a:lnSpc>
              <a:tabLst>
                <a:tab pos="0" algn="l"/>
              </a:tabLst>
            </a:pPr>
            <a:endParaRPr lang="en-US" sz="1800" b="0" strike="noStrike" spc="-1">
              <a:solidFill>
                <a:srgbClr val="000000"/>
              </a:solidFill>
              <a:latin typeface="OpenSymbol"/>
            </a:endParaRPr>
          </a:p>
        </p:txBody>
      </p:sp>
      <p:sp>
        <p:nvSpPr>
          <p:cNvPr id="67" name="Google Shape;194;p30"/>
          <p:cNvSpPr/>
          <p:nvPr/>
        </p:nvSpPr>
        <p:spPr>
          <a:xfrm>
            <a:off x="228600" y="162000"/>
            <a:ext cx="1028520" cy="3614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p>
            <a:pPr defTabSz="914400">
              <a:lnSpc>
                <a:spcPct val="100000"/>
              </a:lnSpc>
              <a:tabLst>
                <a:tab pos="0" algn="l"/>
              </a:tabLst>
            </a:pPr>
            <a:endParaRPr lang="en-US" sz="1800" b="0" strike="noStrike" spc="-1">
              <a:solidFill>
                <a:srgbClr val="000000"/>
              </a:solidFill>
              <a:latin typeface="OpenSymbol"/>
            </a:endParaRPr>
          </a:p>
        </p:txBody>
      </p:sp>
      <p:sp>
        <p:nvSpPr>
          <p:cNvPr id="68" name="Google Shape;195;p30"/>
          <p:cNvSpPr/>
          <p:nvPr/>
        </p:nvSpPr>
        <p:spPr>
          <a:xfrm rot="21420000">
            <a:off x="2037960" y="3504960"/>
            <a:ext cx="507636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69" name="Google Shape;196;p30"/>
          <p:cNvSpPr/>
          <p:nvPr/>
        </p:nvSpPr>
        <p:spPr>
          <a:xfrm rot="21420000">
            <a:off x="2037960" y="3467160"/>
            <a:ext cx="507636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70" name="PlaceHolder 3"/>
          <p:cNvSpPr>
            <a:spLocks noGrp="1"/>
          </p:cNvSpPr>
          <p:nvPr>
            <p:ph type="title"/>
          </p:nvPr>
        </p:nvSpPr>
        <p:spPr>
          <a:xfrm>
            <a:off x="876240" y="2486160"/>
            <a:ext cx="7391160" cy="156168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lt1"/>
                </a:solidFill>
                <a:latin typeface="Instrument Serif"/>
                <a:ea typeface="Instrument Serif"/>
              </a:rPr>
              <a:t>Types of Lighting</a:t>
            </a:r>
            <a:endParaRPr lang="fr-FR" sz="4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Natural Lighting</a:t>
            </a:r>
            <a:endParaRPr lang="fr-FR" sz="4800" b="0" strike="noStrike" spc="-1">
              <a:solidFill>
                <a:schemeClr val="dk1"/>
              </a:solidFill>
              <a:latin typeface="Arial" panose="020B0604020202020204"/>
            </a:endParaRPr>
          </a:p>
        </p:txBody>
      </p:sp>
      <p:sp>
        <p:nvSpPr>
          <p:cNvPr id="72" name="PlaceHolder 2"/>
          <p:cNvSpPr>
            <a:spLocks noGrp="1"/>
          </p:cNvSpPr>
          <p:nvPr>
            <p:ph type="subTitle"/>
          </p:nvPr>
        </p:nvSpPr>
        <p:spPr>
          <a:xfrm>
            <a:off x="1238250" y="2096135"/>
            <a:ext cx="6676390" cy="1807210"/>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Natural lighting uses sunshine to brighten up spaces. It’s all about having windows, skylights, and open areas that let the light flood in. Not only does it save on energy bills, but it also creates a cheerful and vibrant atmosphere that just feels good!</a:t>
            </a:r>
            <a:endParaRPr lang="en-US" sz="1200" b="0" strike="noStrike" spc="-1">
              <a:solidFill>
                <a:srgbClr val="000000"/>
              </a:solidFill>
              <a:latin typeface="OpenSymbol"/>
            </a:endParaRPr>
          </a:p>
        </p:txBody>
      </p:sp>
      <p:sp>
        <p:nvSpPr>
          <p:cNvPr id="73" name="Google Shape;204;p31"/>
          <p:cNvSpPr/>
          <p:nvPr/>
        </p:nvSpPr>
        <p:spPr>
          <a:xfrm rot="21360000">
            <a:off x="3066840" y="15904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74" name="Google Shape;205;p31"/>
          <p:cNvSpPr/>
          <p:nvPr/>
        </p:nvSpPr>
        <p:spPr>
          <a:xfrm rot="21360000">
            <a:off x="3066840" y="15238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Artificial Lighting</a:t>
            </a:r>
            <a:endParaRPr lang="fr-FR" sz="4800" b="0" strike="noStrike" spc="-1">
              <a:solidFill>
                <a:schemeClr val="dk1"/>
              </a:solidFill>
              <a:latin typeface="Arial" panose="020B0604020202020204"/>
            </a:endParaRPr>
          </a:p>
        </p:txBody>
      </p:sp>
      <p:sp>
        <p:nvSpPr>
          <p:cNvPr id="76" name="PlaceHolder 2"/>
          <p:cNvSpPr>
            <a:spLocks noGrp="1"/>
          </p:cNvSpPr>
          <p:nvPr>
            <p:ph type="subTitle"/>
          </p:nvPr>
        </p:nvSpPr>
        <p:spPr>
          <a:xfrm>
            <a:off x="1238250" y="2201545"/>
            <a:ext cx="6676390" cy="2005965"/>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Artificial lighting comes from sources like bulbs and LEDs that light up our lives, especially in the evenings. Whether you’re using gentle lamps for a cozy mood or bright lights for a productive workspace, the right artificial lighting can make all the difference in how a room feels.</a:t>
            </a:r>
            <a:endParaRPr lang="en-US" sz="1200" b="0" strike="noStrike" spc="-1">
              <a:solidFill>
                <a:srgbClr val="000000"/>
              </a:solidFill>
              <a:latin typeface="OpenSymbol"/>
            </a:endParaRPr>
          </a:p>
        </p:txBody>
      </p:sp>
      <p:sp>
        <p:nvSpPr>
          <p:cNvPr id="77" name="Google Shape;204;p31"/>
          <p:cNvSpPr/>
          <p:nvPr/>
        </p:nvSpPr>
        <p:spPr>
          <a:xfrm rot="21360000">
            <a:off x="3066840" y="15904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78" name="Google Shape;205;p31"/>
          <p:cNvSpPr/>
          <p:nvPr/>
        </p:nvSpPr>
        <p:spPr>
          <a:xfrm rot="21360000">
            <a:off x="3066840" y="15238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228600"/>
            <a:ext cx="4247640" cy="235224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Task Lighting</a:t>
            </a:r>
            <a:endParaRPr lang="fr-FR" sz="4800" b="0" strike="noStrike" spc="-1">
              <a:solidFill>
                <a:schemeClr val="dk1"/>
              </a:solidFill>
              <a:latin typeface="Arial" panose="020B0604020202020204"/>
            </a:endParaRPr>
          </a:p>
        </p:txBody>
      </p:sp>
      <p:sp>
        <p:nvSpPr>
          <p:cNvPr id="80" name="PlaceHolder 2"/>
          <p:cNvSpPr>
            <a:spLocks noGrp="1"/>
          </p:cNvSpPr>
          <p:nvPr>
            <p:ph type="subTitle"/>
          </p:nvPr>
        </p:nvSpPr>
        <p:spPr>
          <a:xfrm>
            <a:off x="300355" y="2377440"/>
            <a:ext cx="4247515" cy="2423160"/>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Task lighting is all about illuminating specific areas where you need it most. Think desk lamps for late-night reading or under-cabinet lights in the kitchen for meal prep. It helps reduce eye strain and makes certain tasks easier to tackle, making your space more functional and enjoyable.</a:t>
            </a:r>
            <a:endParaRPr lang="en-US" sz="1200" b="0" strike="noStrike" spc="-1">
              <a:solidFill>
                <a:srgbClr val="000000"/>
              </a:solidFill>
              <a:latin typeface="OpenSymbol"/>
            </a:endParaRPr>
          </a:p>
        </p:txBody>
      </p:sp>
      <p:pic>
        <p:nvPicPr>
          <p:cNvPr id="81" name="Google Shape;183;p29"/>
          <p:cNvPicPr/>
          <p:nvPr/>
        </p:nvPicPr>
        <p:blipFill>
          <a:blip r:embed="rId1"/>
          <a:srcRect l="19926" r="19931"/>
          <a:stretch>
            <a:fillRect/>
          </a:stretch>
        </p:blipFill>
        <p:spPr>
          <a:xfrm>
            <a:off x="5157360" y="228600"/>
            <a:ext cx="3757680" cy="4685760"/>
          </a:xfrm>
          <a:prstGeom prst="rect">
            <a:avLst/>
          </a:prstGeom>
          <a:ln w="9525">
            <a:solidFill>
              <a:srgbClr val="590202"/>
            </a:solidFill>
            <a:round/>
          </a:ln>
        </p:spPr>
      </p:pic>
      <p:sp>
        <p:nvSpPr>
          <p:cNvPr id="82" name="Google Shape;184;p29"/>
          <p:cNvSpPr/>
          <p:nvPr/>
        </p:nvSpPr>
        <p:spPr>
          <a:xfrm rot="21300000">
            <a:off x="847440" y="1333080"/>
            <a:ext cx="300960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83" name="Google Shape;185;p29"/>
          <p:cNvSpPr/>
          <p:nvPr/>
        </p:nvSpPr>
        <p:spPr>
          <a:xfrm rot="21300000">
            <a:off x="847440" y="1295280"/>
            <a:ext cx="300960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Google Shape;190;p30"/>
          <p:cNvPicPr/>
          <p:nvPr/>
        </p:nvPicPr>
        <p:blipFill>
          <a:blip r:embed="rId1"/>
          <a:srcRect l="4129" t="2489" r="1191" b="2497"/>
          <a:stretch>
            <a:fillRect/>
          </a:stretch>
        </p:blipFill>
        <p:spPr>
          <a:xfrm>
            <a:off x="0" y="0"/>
            <a:ext cx="9143640" cy="5142960"/>
          </a:xfrm>
          <a:prstGeom prst="rect">
            <a:avLst/>
          </a:prstGeom>
          <a:ln w="0">
            <a:noFill/>
          </a:ln>
        </p:spPr>
      </p:pic>
      <p:sp>
        <p:nvSpPr>
          <p:cNvPr id="85" name="PlaceHolder 1"/>
          <p:cNvSpPr>
            <a:spLocks noGrp="1"/>
          </p:cNvSpPr>
          <p:nvPr>
            <p:ph type="title"/>
          </p:nvPr>
        </p:nvSpPr>
        <p:spPr>
          <a:xfrm>
            <a:off x="4029120" y="952560"/>
            <a:ext cx="1085400" cy="1028520"/>
          </a:xfrm>
          <a:prstGeom prst="rect">
            <a:avLst/>
          </a:prstGeom>
          <a:noFill/>
          <a:ln w="0">
            <a:noFill/>
          </a:ln>
        </p:spPr>
        <p:txBody>
          <a:bodyPr lIns="91440" tIns="91440" rIns="91440" bIns="91440" anchor="ctr">
            <a:normAutofit fontScale="93651"/>
          </a:bodyPr>
          <a:p>
            <a:pPr indent="0" algn="ctr">
              <a:lnSpc>
                <a:spcPct val="100000"/>
              </a:lnSpc>
              <a:buNone/>
              <a:tabLst>
                <a:tab pos="0" algn="l"/>
              </a:tabLst>
            </a:pPr>
            <a:r>
              <a:rPr lang="en-GB" sz="6000" b="0" strike="noStrike" spc="-1">
                <a:solidFill>
                  <a:schemeClr val="lt1"/>
                </a:solidFill>
                <a:latin typeface="Instrument Serif"/>
                <a:ea typeface="Instrument Serif"/>
              </a:rPr>
              <a:t>02</a:t>
            </a:r>
            <a:endParaRPr lang="fr-FR" sz="6000" b="0" strike="noStrike" spc="-1">
              <a:solidFill>
                <a:schemeClr val="dk1"/>
              </a:solidFill>
              <a:latin typeface="Arial" panose="020B0604020202020204"/>
            </a:endParaRPr>
          </a:p>
        </p:txBody>
      </p:sp>
      <p:sp>
        <p:nvSpPr>
          <p:cNvPr id="87" name="Google Shape;193;p30"/>
          <p:cNvSpPr/>
          <p:nvPr/>
        </p:nvSpPr>
        <p:spPr>
          <a:xfrm>
            <a:off x="7886880" y="162000"/>
            <a:ext cx="1028520" cy="3614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p>
            <a:pPr algn="r" defTabSz="914400">
              <a:lnSpc>
                <a:spcPct val="100000"/>
              </a:lnSpc>
              <a:tabLst>
                <a:tab pos="0" algn="l"/>
              </a:tabLst>
            </a:pPr>
            <a:endParaRPr lang="en-US" sz="1800" b="0" strike="noStrike" spc="-1">
              <a:solidFill>
                <a:srgbClr val="000000"/>
              </a:solidFill>
              <a:latin typeface="OpenSymbol"/>
            </a:endParaRPr>
          </a:p>
        </p:txBody>
      </p:sp>
      <p:sp>
        <p:nvSpPr>
          <p:cNvPr id="88" name="Google Shape;194;p30"/>
          <p:cNvSpPr/>
          <p:nvPr/>
        </p:nvSpPr>
        <p:spPr>
          <a:xfrm>
            <a:off x="228600" y="162000"/>
            <a:ext cx="1028520" cy="36144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p>
            <a:pPr defTabSz="914400">
              <a:lnSpc>
                <a:spcPct val="100000"/>
              </a:lnSpc>
              <a:tabLst>
                <a:tab pos="0" algn="l"/>
              </a:tabLst>
            </a:pPr>
            <a:endParaRPr lang="en-US" sz="1800" b="0" strike="noStrike" spc="-1">
              <a:solidFill>
                <a:srgbClr val="000000"/>
              </a:solidFill>
              <a:latin typeface="OpenSymbol"/>
            </a:endParaRPr>
          </a:p>
        </p:txBody>
      </p:sp>
      <p:sp>
        <p:nvSpPr>
          <p:cNvPr id="89" name="Google Shape;195;p30"/>
          <p:cNvSpPr/>
          <p:nvPr/>
        </p:nvSpPr>
        <p:spPr>
          <a:xfrm rot="21420000">
            <a:off x="2037960" y="3504960"/>
            <a:ext cx="507636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90" name="Google Shape;196;p30"/>
          <p:cNvSpPr/>
          <p:nvPr/>
        </p:nvSpPr>
        <p:spPr>
          <a:xfrm rot="21420000">
            <a:off x="2037960" y="3467160"/>
            <a:ext cx="5076360" cy="914040"/>
          </a:xfrm>
          <a:prstGeom prst="rect">
            <a:avLst/>
          </a:prstGeom>
          <a:noFill/>
          <a:ln w="0">
            <a:noFill/>
          </a:ln>
        </p:spPr>
        <p:style>
          <a:lnRef idx="0">
            <a:srgbClr val="FFFFFF"/>
          </a:lnRef>
          <a:fillRef idx="0">
            <a:srgbClr val="FFFFFF"/>
          </a:fillRef>
          <a:effectRef idx="0">
            <a:srgbClr val="FFFFFF"/>
          </a:effectRef>
          <a:fontRef idx="minor"/>
        </p:style>
        <p:txBody>
          <a:bodyPr lIns="870823080" tIns="457200" rIns="870823080" bIns="45720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91" name="PlaceHolder 3"/>
          <p:cNvSpPr>
            <a:spLocks noGrp="1"/>
          </p:cNvSpPr>
          <p:nvPr>
            <p:ph type="title"/>
          </p:nvPr>
        </p:nvSpPr>
        <p:spPr>
          <a:xfrm>
            <a:off x="876240" y="2486160"/>
            <a:ext cx="7391160" cy="156168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lt1"/>
                </a:solidFill>
                <a:latin typeface="Instrument Serif"/>
                <a:ea typeface="Instrument Serif"/>
              </a:rPr>
              <a:t>Lighting Design Considerations</a:t>
            </a:r>
            <a:endParaRPr lang="fr-FR" sz="4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Energy Efficiency</a:t>
            </a:r>
            <a:endParaRPr lang="fr-FR" sz="4800" b="0" strike="noStrike" spc="-1">
              <a:solidFill>
                <a:schemeClr val="dk1"/>
              </a:solidFill>
              <a:latin typeface="Arial" panose="020B0604020202020204"/>
            </a:endParaRPr>
          </a:p>
        </p:txBody>
      </p:sp>
      <p:sp>
        <p:nvSpPr>
          <p:cNvPr id="93" name="PlaceHolder 2"/>
          <p:cNvSpPr>
            <a:spLocks noGrp="1"/>
          </p:cNvSpPr>
          <p:nvPr>
            <p:ph type="subTitle"/>
          </p:nvPr>
        </p:nvSpPr>
        <p:spPr>
          <a:xfrm>
            <a:off x="1238250" y="2240280"/>
            <a:ext cx="6676390" cy="1807210"/>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When it comes to energy efficiency, we want to save some bucks and help the planet too! Using LED lights or smart lighting systems keeps energy use low. Plus, they last longer than traditional bulbs, so it’s a win-win for your wallet and the environment.</a:t>
            </a:r>
            <a:endParaRPr lang="en-US" sz="1200" b="0" strike="noStrike" spc="-1">
              <a:solidFill>
                <a:srgbClr val="000000"/>
              </a:solidFill>
              <a:latin typeface="OpenSymbol"/>
            </a:endParaRPr>
          </a:p>
        </p:txBody>
      </p:sp>
      <p:sp>
        <p:nvSpPr>
          <p:cNvPr id="94" name="Google Shape;204;p31"/>
          <p:cNvSpPr/>
          <p:nvPr/>
        </p:nvSpPr>
        <p:spPr>
          <a:xfrm rot="21360000">
            <a:off x="3066840" y="15904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95" name="Google Shape;205;p31"/>
          <p:cNvSpPr/>
          <p:nvPr/>
        </p:nvSpPr>
        <p:spPr>
          <a:xfrm rot="21360000">
            <a:off x="3066840" y="15238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p>
            <a:pPr indent="0" algn="ctr">
              <a:lnSpc>
                <a:spcPct val="100000"/>
              </a:lnSpc>
              <a:buNone/>
              <a:tabLst>
                <a:tab pos="0" algn="l"/>
              </a:tabLst>
            </a:pPr>
            <a:r>
              <a:rPr lang="en-GB" sz="4800" b="0" strike="noStrike" spc="-1">
                <a:solidFill>
                  <a:schemeClr val="dk1"/>
                </a:solidFill>
                <a:latin typeface="Instrument Serif"/>
                <a:ea typeface="Instrument Serif"/>
              </a:rPr>
              <a:t>Aesthetic Impact</a:t>
            </a:r>
            <a:endParaRPr lang="fr-FR" sz="4800" b="0" strike="noStrike" spc="-1">
              <a:solidFill>
                <a:schemeClr val="dk1"/>
              </a:solidFill>
              <a:latin typeface="Arial" panose="020B0604020202020204"/>
            </a:endParaRPr>
          </a:p>
        </p:txBody>
      </p:sp>
      <p:sp>
        <p:nvSpPr>
          <p:cNvPr id="97" name="PlaceHolder 2"/>
          <p:cNvSpPr>
            <a:spLocks noGrp="1"/>
          </p:cNvSpPr>
          <p:nvPr>
            <p:ph type="subTitle"/>
          </p:nvPr>
        </p:nvSpPr>
        <p:spPr>
          <a:xfrm>
            <a:off x="1238250" y="2305050"/>
            <a:ext cx="6676390" cy="1718310"/>
          </a:xfrm>
          <a:prstGeom prst="rect">
            <a:avLst/>
          </a:prstGeom>
        </p:spPr>
        <p:style>
          <a:lnRef idx="0">
            <a:srgbClr val="FFFFFF"/>
          </a:lnRef>
          <a:fillRef idx="3">
            <a:prstClr val="black"/>
          </a:fillRef>
          <a:effectRef idx="0">
            <a:srgbClr val="FFFFFF"/>
          </a:effectRef>
          <a:fontRef idx="minor">
            <a:schemeClr val="lt1"/>
          </a:fontRef>
        </p:style>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Instrument Sans"/>
                <a:ea typeface="Instrument Sans"/>
              </a:rPr>
              <a:t>Let’s talk aesthetics! The way lighting is designed can totally transform a space. It sets the mood, highlights beautiful features, and can make a room feel cozy or vibrant. Choosing the right fixtures and light colors can really change the vibe of your home or office!</a:t>
            </a:r>
            <a:endParaRPr lang="en-US" sz="1200" b="0" strike="noStrike" spc="-1">
              <a:solidFill>
                <a:srgbClr val="000000"/>
              </a:solidFill>
              <a:latin typeface="OpenSymbol"/>
            </a:endParaRPr>
          </a:p>
        </p:txBody>
      </p:sp>
      <p:sp>
        <p:nvSpPr>
          <p:cNvPr id="98" name="Google Shape;204;p31"/>
          <p:cNvSpPr/>
          <p:nvPr/>
        </p:nvSpPr>
        <p:spPr>
          <a:xfrm rot="21360000">
            <a:off x="3066840" y="15904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99" name="Google Shape;205;p31"/>
          <p:cNvSpPr/>
          <p:nvPr/>
        </p:nvSpPr>
        <p:spPr>
          <a:xfrm rot="21360000">
            <a:off x="3066840" y="1523880"/>
            <a:ext cx="2999880" cy="809280"/>
          </a:xfrm>
          <a:prstGeom prst="rect">
            <a:avLst/>
          </a:prstGeom>
          <a:noFill/>
          <a:ln w="0">
            <a:noFill/>
          </a:ln>
        </p:spPr>
        <p:style>
          <a:lnRef idx="0">
            <a:srgbClr val="FFFFFF"/>
          </a:lnRef>
          <a:fillRef idx="0">
            <a:srgbClr val="FFFFFF"/>
          </a:fillRef>
          <a:effectRef idx="0">
            <a:srgbClr val="FFFFFF"/>
          </a:effectRef>
          <a:fontRef idx="minor"/>
        </p:style>
        <p:txBody>
          <a:bodyPr lIns="870823080" tIns="404640" rIns="870823080" bIns="40464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2845</Words>
  <Application>WPS Presentation</Application>
  <PresentationFormat/>
  <Paragraphs>58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23</vt:i4>
      </vt:variant>
      <vt:variant>
        <vt:lpstr>幻灯片标题</vt:lpstr>
      </vt:variant>
      <vt:variant>
        <vt:i4>12</vt:i4>
      </vt:variant>
    </vt:vector>
  </HeadingPairs>
  <TitlesOfParts>
    <vt:vector size="47" baseType="lpstr">
      <vt:lpstr>Arial</vt:lpstr>
      <vt:lpstr>SimSun</vt:lpstr>
      <vt:lpstr>Wingdings</vt:lpstr>
      <vt:lpstr>Arial</vt:lpstr>
      <vt:lpstr>Symbol</vt:lpstr>
      <vt:lpstr>OpenSymbol</vt:lpstr>
      <vt:lpstr>Instrument Serif</vt:lpstr>
      <vt:lpstr>Segoe Print</vt:lpstr>
      <vt:lpstr>Instrument Sans</vt:lpstr>
      <vt:lpstr>Microsoft YaHei</vt:lpstr>
      <vt:lpstr>Arial Unicode MS</vt:lpstr>
      <vt:lpstr>Calibri</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Slidesgo Final Pages</vt:lpstr>
      <vt:lpstr>Slidesgo Final Pages</vt:lpstr>
      <vt:lpstr>Slidesgo Final Pages</vt:lpstr>
      <vt:lpstr>Lighting in Buildings              </vt:lpstr>
      <vt:lpstr>Introduction</vt:lpstr>
      <vt:lpstr>Types of Lighting</vt:lpstr>
      <vt:lpstr>Natural Lighting</vt:lpstr>
      <vt:lpstr>Artificial Lighting</vt:lpstr>
      <vt:lpstr>Task Lighting</vt:lpstr>
      <vt:lpstr>Lighting Design Considerations</vt:lpstr>
      <vt:lpstr>Energy Efficiency</vt:lpstr>
      <vt:lpstr>Aesthetic Impact</vt:lpstr>
      <vt:lpstr>User Comfort</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Lighting in Buildings              </dc:title>
  <dc:creator/>
  <cp:lastModifiedBy>23R11A6719 KURUBA VARSHITHA</cp:lastModifiedBy>
  <cp:revision>2</cp:revision>
  <dcterms:created xsi:type="dcterms:W3CDTF">2025-06-16T17:40:00Z</dcterms:created>
  <dcterms:modified xsi:type="dcterms:W3CDTF">2025-06-16T17:43:15Z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BA489403017044C086E0CF46920A7B3F_12</vt:lpwstr>
  </property>
  <property fmtid="{D5CDD505-2E9C-101B-9397-08002B2CF9AE}" pid="4" name="KSOProductBuildVer">
    <vt:lpwstr>1033-12.2.0.21546</vt:lpwstr>
  </property>
</Properties>
</file>