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3E76-3399-4980-A5D5-B27702226AA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3072C5-A177-4128-B7D7-729B70A433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1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3E76-3399-4980-A5D5-B27702226AA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2C5-A177-4128-B7D7-729B70A433C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36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3E76-3399-4980-A5D5-B27702226AA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2C5-A177-4128-B7D7-729B70A433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0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3E76-3399-4980-A5D5-B27702226AA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2C5-A177-4128-B7D7-729B70A433C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1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3E76-3399-4980-A5D5-B27702226AA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2C5-A177-4128-B7D7-729B70A433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59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3E76-3399-4980-A5D5-B27702226AA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2C5-A177-4128-B7D7-729B70A433C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3E76-3399-4980-A5D5-B27702226AA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2C5-A177-4128-B7D7-729B70A433C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4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3E76-3399-4980-A5D5-B27702226AA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2C5-A177-4128-B7D7-729B70A433C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5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3E76-3399-4980-A5D5-B27702226AA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2C5-A177-4128-B7D7-729B70A43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71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3E76-3399-4980-A5D5-B27702226AA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2C5-A177-4128-B7D7-729B70A433C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3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143E76-3399-4980-A5D5-B27702226AA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072C5-A177-4128-B7D7-729B70A433C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7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3E76-3399-4980-A5D5-B27702226AA2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3072C5-A177-4128-B7D7-729B70A433C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4EF8-05FE-33E3-527F-DB4496533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and cat identifier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4DA37-19DB-7B13-0956-A9CD5AC42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Submitted by – Aayush Panwar</a:t>
            </a:r>
            <a:r>
              <a:rPr lang="en-IN" dirty="0"/>
              <a:t> 23SCSE1010569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3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602C2-1605-25B1-8B0D-BCE02BB0BA6D}"/>
              </a:ext>
            </a:extLst>
          </p:cNvPr>
          <p:cNvSpPr/>
          <p:nvPr/>
        </p:nvSpPr>
        <p:spPr>
          <a:xfrm>
            <a:off x="2094271" y="167148"/>
            <a:ext cx="8917858" cy="5909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E482A-B1C0-0056-3085-637C4CA0A0B0}"/>
              </a:ext>
            </a:extLst>
          </p:cNvPr>
          <p:cNvSpPr txBox="1"/>
          <p:nvPr/>
        </p:nvSpPr>
        <p:spPr>
          <a:xfrm>
            <a:off x="2172929" y="314632"/>
            <a:ext cx="88392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Following code is used to represent the charts for dog and cat identifier system:-</a:t>
            </a:r>
          </a:p>
          <a:p>
            <a:endParaRPr lang="en-IN" dirty="0"/>
          </a:p>
          <a:p>
            <a:r>
              <a:rPr lang="en-IN" dirty="0">
                <a:solidFill>
                  <a:schemeClr val="bg1"/>
                </a:solidFill>
              </a:rPr>
              <a:t>import </a:t>
            </a:r>
            <a:r>
              <a:rPr lang="en-IN" dirty="0" err="1">
                <a:solidFill>
                  <a:schemeClr val="bg1"/>
                </a:solidFill>
              </a:rPr>
              <a:t>matplotlib.pyplot</a:t>
            </a:r>
            <a:r>
              <a:rPr lang="en-IN" dirty="0">
                <a:solidFill>
                  <a:schemeClr val="bg1"/>
                </a:solidFill>
              </a:rPr>
              <a:t> as </a:t>
            </a:r>
            <a:r>
              <a:rPr lang="en-IN" dirty="0" err="1">
                <a:solidFill>
                  <a:schemeClr val="bg1"/>
                </a:solidFill>
              </a:rPr>
              <a:t>plt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import </a:t>
            </a:r>
            <a:r>
              <a:rPr lang="en-IN" dirty="0" err="1">
                <a:solidFill>
                  <a:schemeClr val="bg1"/>
                </a:solidFill>
              </a:rPr>
              <a:t>numpy</a:t>
            </a:r>
            <a:r>
              <a:rPr lang="en-IN" dirty="0">
                <a:solidFill>
                  <a:schemeClr val="bg1"/>
                </a:solidFill>
              </a:rPr>
              <a:t> as np</a:t>
            </a:r>
          </a:p>
          <a:p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# Sample data</a:t>
            </a:r>
          </a:p>
          <a:p>
            <a:r>
              <a:rPr lang="en-IN" dirty="0" err="1">
                <a:solidFill>
                  <a:schemeClr val="bg1"/>
                </a:solidFill>
              </a:rPr>
              <a:t>num_dogs</a:t>
            </a:r>
            <a:r>
              <a:rPr lang="en-IN" dirty="0">
                <a:solidFill>
                  <a:schemeClr val="bg1"/>
                </a:solidFill>
              </a:rPr>
              <a:t> = 500</a:t>
            </a:r>
          </a:p>
          <a:p>
            <a:r>
              <a:rPr lang="en-IN" dirty="0" err="1">
                <a:solidFill>
                  <a:schemeClr val="bg1"/>
                </a:solidFill>
              </a:rPr>
              <a:t>num_cats</a:t>
            </a:r>
            <a:r>
              <a:rPr lang="en-IN" dirty="0">
                <a:solidFill>
                  <a:schemeClr val="bg1"/>
                </a:solidFill>
              </a:rPr>
              <a:t> = 500</a:t>
            </a:r>
          </a:p>
          <a:p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# -------- PIE CHART --------</a:t>
            </a:r>
          </a:p>
          <a:p>
            <a:r>
              <a:rPr lang="en-IN" dirty="0">
                <a:solidFill>
                  <a:schemeClr val="bg1"/>
                </a:solidFill>
              </a:rPr>
              <a:t>labels = ['Dogs', 'Cats']</a:t>
            </a:r>
          </a:p>
          <a:p>
            <a:r>
              <a:rPr lang="en-IN" dirty="0">
                <a:solidFill>
                  <a:schemeClr val="bg1"/>
                </a:solidFill>
              </a:rPr>
              <a:t>sizes = [</a:t>
            </a:r>
            <a:r>
              <a:rPr lang="en-IN" dirty="0" err="1">
                <a:solidFill>
                  <a:schemeClr val="bg1"/>
                </a:solidFill>
              </a:rPr>
              <a:t>num_dogs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num_cats</a:t>
            </a:r>
            <a:r>
              <a:rPr lang="en-IN" dirty="0">
                <a:solidFill>
                  <a:schemeClr val="bg1"/>
                </a:solidFill>
              </a:rPr>
              <a:t>]</a:t>
            </a:r>
          </a:p>
          <a:p>
            <a:r>
              <a:rPr lang="en-IN" dirty="0" err="1">
                <a:solidFill>
                  <a:schemeClr val="bg1"/>
                </a:solidFill>
              </a:rPr>
              <a:t>colors</a:t>
            </a:r>
            <a:r>
              <a:rPr lang="en-IN" dirty="0">
                <a:solidFill>
                  <a:schemeClr val="bg1"/>
                </a:solidFill>
              </a:rPr>
              <a:t> = ['#ff9999','#66b3ff']</a:t>
            </a:r>
          </a:p>
          <a:p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plt.figure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figsize</a:t>
            </a:r>
            <a:r>
              <a:rPr lang="en-IN" dirty="0">
                <a:solidFill>
                  <a:schemeClr val="bg1"/>
                </a:solidFill>
              </a:rPr>
              <a:t>=(5,5))</a:t>
            </a:r>
          </a:p>
          <a:p>
            <a:r>
              <a:rPr lang="en-IN" dirty="0" err="1">
                <a:solidFill>
                  <a:schemeClr val="bg1"/>
                </a:solidFill>
              </a:rPr>
              <a:t>plt.pie</a:t>
            </a:r>
            <a:r>
              <a:rPr lang="en-IN" dirty="0">
                <a:solidFill>
                  <a:schemeClr val="bg1"/>
                </a:solidFill>
              </a:rPr>
              <a:t>(sizes, labels=labels, </a:t>
            </a:r>
            <a:r>
              <a:rPr lang="en-IN" dirty="0" err="1">
                <a:solidFill>
                  <a:schemeClr val="bg1"/>
                </a:solidFill>
              </a:rPr>
              <a:t>autopct</a:t>
            </a:r>
            <a:r>
              <a:rPr lang="en-IN" dirty="0">
                <a:solidFill>
                  <a:schemeClr val="bg1"/>
                </a:solidFill>
              </a:rPr>
              <a:t>='%1.1f%%', </a:t>
            </a:r>
            <a:r>
              <a:rPr lang="en-IN" dirty="0" err="1">
                <a:solidFill>
                  <a:schemeClr val="bg1"/>
                </a:solidFill>
              </a:rPr>
              <a:t>startangle</a:t>
            </a:r>
            <a:r>
              <a:rPr lang="en-IN" dirty="0">
                <a:solidFill>
                  <a:schemeClr val="bg1"/>
                </a:solidFill>
              </a:rPr>
              <a:t>=140, </a:t>
            </a:r>
            <a:r>
              <a:rPr lang="en-IN" dirty="0" err="1">
                <a:solidFill>
                  <a:schemeClr val="bg1"/>
                </a:solidFill>
              </a:rPr>
              <a:t>colors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 err="1">
                <a:solidFill>
                  <a:schemeClr val="bg1"/>
                </a:solidFill>
              </a:rPr>
              <a:t>colors</a:t>
            </a:r>
            <a:r>
              <a:rPr lang="en-IN" dirty="0">
                <a:solidFill>
                  <a:schemeClr val="bg1"/>
                </a:solidFill>
              </a:rPr>
              <a:t>, explode=(0.05, 0.05))</a:t>
            </a:r>
          </a:p>
          <a:p>
            <a:r>
              <a:rPr lang="en-IN" dirty="0" err="1">
                <a:solidFill>
                  <a:schemeClr val="bg1"/>
                </a:solidFill>
              </a:rPr>
              <a:t>plt.title</a:t>
            </a:r>
            <a:r>
              <a:rPr lang="en-IN" dirty="0">
                <a:solidFill>
                  <a:schemeClr val="bg1"/>
                </a:solidFill>
              </a:rPr>
              <a:t>('Dataset Distribution')</a:t>
            </a:r>
          </a:p>
          <a:p>
            <a:r>
              <a:rPr lang="en-IN" dirty="0" err="1">
                <a:solidFill>
                  <a:schemeClr val="bg1"/>
                </a:solidFill>
              </a:rPr>
              <a:t>plt.show</a:t>
            </a:r>
            <a:r>
              <a:rPr lang="en-IN" dirty="0">
                <a:solidFill>
                  <a:schemeClr val="bg1"/>
                </a:solidFill>
              </a:rPr>
              <a:t>()</a:t>
            </a:r>
          </a:p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35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5FBA12-41B6-5F3D-5725-2A90C89ABFE9}"/>
              </a:ext>
            </a:extLst>
          </p:cNvPr>
          <p:cNvSpPr/>
          <p:nvPr/>
        </p:nvSpPr>
        <p:spPr>
          <a:xfrm>
            <a:off x="1602658" y="0"/>
            <a:ext cx="9320981" cy="6086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CA1A-93F9-DBAE-2127-56C33D74E1E5}"/>
              </a:ext>
            </a:extLst>
          </p:cNvPr>
          <p:cNvSpPr txBox="1"/>
          <p:nvPr/>
        </p:nvSpPr>
        <p:spPr>
          <a:xfrm>
            <a:off x="1641987" y="147484"/>
            <a:ext cx="92128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# -------- BAR CHART --------</a:t>
            </a:r>
          </a:p>
          <a:p>
            <a:r>
              <a:rPr lang="en-IN" dirty="0">
                <a:solidFill>
                  <a:schemeClr val="bg1"/>
                </a:solidFill>
              </a:rPr>
              <a:t>categories = ['Dogs', 'Cats']</a:t>
            </a:r>
          </a:p>
          <a:p>
            <a:r>
              <a:rPr lang="en-IN" dirty="0">
                <a:solidFill>
                  <a:schemeClr val="bg1"/>
                </a:solidFill>
              </a:rPr>
              <a:t>counts = [</a:t>
            </a:r>
            <a:r>
              <a:rPr lang="en-IN" dirty="0" err="1">
                <a:solidFill>
                  <a:schemeClr val="bg1"/>
                </a:solidFill>
              </a:rPr>
              <a:t>num_dogs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num_cats</a:t>
            </a:r>
            <a:r>
              <a:rPr lang="en-IN" dirty="0">
                <a:solidFill>
                  <a:schemeClr val="bg1"/>
                </a:solidFill>
              </a:rPr>
              <a:t>]</a:t>
            </a:r>
          </a:p>
          <a:p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plt.figure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figsize</a:t>
            </a:r>
            <a:r>
              <a:rPr lang="en-IN" dirty="0">
                <a:solidFill>
                  <a:schemeClr val="bg1"/>
                </a:solidFill>
              </a:rPr>
              <a:t>=(5,5))</a:t>
            </a:r>
          </a:p>
          <a:p>
            <a:r>
              <a:rPr lang="en-IN" dirty="0" err="1">
                <a:solidFill>
                  <a:schemeClr val="bg1"/>
                </a:solidFill>
              </a:rPr>
              <a:t>plt.bar</a:t>
            </a:r>
            <a:r>
              <a:rPr lang="en-IN" dirty="0">
                <a:solidFill>
                  <a:schemeClr val="bg1"/>
                </a:solidFill>
              </a:rPr>
              <a:t>(categories, counts, </a:t>
            </a:r>
            <a:r>
              <a:rPr lang="en-IN" dirty="0" err="1">
                <a:solidFill>
                  <a:schemeClr val="bg1"/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=['#ff9999','#66b3ff'])</a:t>
            </a:r>
          </a:p>
          <a:p>
            <a:r>
              <a:rPr lang="en-IN" dirty="0" err="1">
                <a:solidFill>
                  <a:schemeClr val="bg1"/>
                </a:solidFill>
              </a:rPr>
              <a:t>plt.title</a:t>
            </a:r>
            <a:r>
              <a:rPr lang="en-IN" dirty="0">
                <a:solidFill>
                  <a:schemeClr val="bg1"/>
                </a:solidFill>
              </a:rPr>
              <a:t>('Number of Images per </a:t>
            </a:r>
            <a:r>
              <a:rPr lang="en-IN" dirty="0" err="1">
                <a:solidFill>
                  <a:schemeClr val="bg1"/>
                </a:solidFill>
              </a:rPr>
              <a:t>Class'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r>
              <a:rPr lang="en-IN" dirty="0" err="1">
                <a:solidFill>
                  <a:schemeClr val="bg1"/>
                </a:solidFill>
              </a:rPr>
              <a:t>plt.xlabel</a:t>
            </a:r>
            <a:r>
              <a:rPr lang="en-IN" dirty="0">
                <a:solidFill>
                  <a:schemeClr val="bg1"/>
                </a:solidFill>
              </a:rPr>
              <a:t>('Class')</a:t>
            </a:r>
          </a:p>
          <a:p>
            <a:r>
              <a:rPr lang="en-IN" dirty="0" err="1">
                <a:solidFill>
                  <a:schemeClr val="bg1"/>
                </a:solidFill>
              </a:rPr>
              <a:t>plt.ylabel</a:t>
            </a:r>
            <a:r>
              <a:rPr lang="en-IN" dirty="0">
                <a:solidFill>
                  <a:schemeClr val="bg1"/>
                </a:solidFill>
              </a:rPr>
              <a:t>('Number of Images')</a:t>
            </a:r>
          </a:p>
          <a:p>
            <a:r>
              <a:rPr lang="en-IN" dirty="0" err="1">
                <a:solidFill>
                  <a:schemeClr val="bg1"/>
                </a:solidFill>
              </a:rPr>
              <a:t>plt.show</a:t>
            </a:r>
            <a:r>
              <a:rPr lang="en-IN" dirty="0">
                <a:solidFill>
                  <a:schemeClr val="bg1"/>
                </a:solidFill>
              </a:rPr>
              <a:t>()</a:t>
            </a:r>
          </a:p>
          <a:p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# -------- LINE CHART --------</a:t>
            </a:r>
          </a:p>
          <a:p>
            <a:r>
              <a:rPr lang="en-IN" dirty="0">
                <a:solidFill>
                  <a:schemeClr val="bg1"/>
                </a:solidFill>
              </a:rPr>
              <a:t>epochs = </a:t>
            </a:r>
            <a:r>
              <a:rPr lang="en-IN" dirty="0" err="1">
                <a:solidFill>
                  <a:schemeClr val="bg1"/>
                </a:solidFill>
              </a:rPr>
              <a:t>np.arange</a:t>
            </a:r>
            <a:r>
              <a:rPr lang="en-IN" dirty="0">
                <a:solidFill>
                  <a:schemeClr val="bg1"/>
                </a:solidFill>
              </a:rPr>
              <a:t>(1, 11)</a:t>
            </a:r>
          </a:p>
          <a:p>
            <a:r>
              <a:rPr lang="en-IN" dirty="0" err="1">
                <a:solidFill>
                  <a:schemeClr val="bg1"/>
                </a:solidFill>
              </a:rPr>
              <a:t>train_accuracy</a:t>
            </a:r>
            <a:r>
              <a:rPr lang="en-IN" dirty="0">
                <a:solidFill>
                  <a:schemeClr val="bg1"/>
                </a:solidFill>
              </a:rPr>
              <a:t> = [0.60, 0.70, 0.78, 0.82, 0.85, 0.88, 0.90, 0.92, 0.93, 0.94]</a:t>
            </a:r>
          </a:p>
          <a:p>
            <a:r>
              <a:rPr lang="en-IN" dirty="0" err="1">
                <a:solidFill>
                  <a:schemeClr val="bg1"/>
                </a:solidFill>
              </a:rPr>
              <a:t>val_accuracy</a:t>
            </a:r>
            <a:r>
              <a:rPr lang="en-IN" dirty="0">
                <a:solidFill>
                  <a:schemeClr val="bg1"/>
                </a:solidFill>
              </a:rPr>
              <a:t> = [0.58, 0.68, 0.75, 0.80, 0.83, 0.86, 0.88, 0.89, 0.90, 0.92]</a:t>
            </a:r>
          </a:p>
          <a:p>
            <a:br>
              <a:rPr lang="en-IN" dirty="0">
                <a:solidFill>
                  <a:schemeClr val="bg1"/>
                </a:solidFill>
              </a:rPr>
            </a:br>
            <a:r>
              <a:rPr lang="en-IN" dirty="0" err="1">
                <a:solidFill>
                  <a:schemeClr val="bg1"/>
                </a:solidFill>
              </a:rPr>
              <a:t>plt.figure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figsize</a:t>
            </a:r>
            <a:r>
              <a:rPr lang="en-IN" dirty="0">
                <a:solidFill>
                  <a:schemeClr val="bg1"/>
                </a:solidFill>
              </a:rPr>
              <a:t>=(8,5))</a:t>
            </a:r>
          </a:p>
          <a:p>
            <a:r>
              <a:rPr lang="en-IN" dirty="0" err="1">
                <a:solidFill>
                  <a:schemeClr val="bg1"/>
                </a:solidFill>
              </a:rPr>
              <a:t>plt.plot</a:t>
            </a:r>
            <a:r>
              <a:rPr lang="en-IN" dirty="0">
                <a:solidFill>
                  <a:schemeClr val="bg1"/>
                </a:solidFill>
              </a:rPr>
              <a:t>(epochs, </a:t>
            </a:r>
            <a:r>
              <a:rPr lang="en-IN" dirty="0" err="1">
                <a:solidFill>
                  <a:schemeClr val="bg1"/>
                </a:solidFill>
              </a:rPr>
              <a:t>train_accuracy</a:t>
            </a:r>
            <a:r>
              <a:rPr lang="en-IN" dirty="0">
                <a:solidFill>
                  <a:schemeClr val="bg1"/>
                </a:solidFill>
              </a:rPr>
              <a:t>, '</a:t>
            </a:r>
            <a:r>
              <a:rPr lang="en-IN" dirty="0" err="1">
                <a:solidFill>
                  <a:schemeClr val="bg1"/>
                </a:solidFill>
              </a:rPr>
              <a:t>bo</a:t>
            </a:r>
            <a:r>
              <a:rPr lang="en-IN" dirty="0">
                <a:solidFill>
                  <a:schemeClr val="bg1"/>
                </a:solidFill>
              </a:rPr>
              <a:t>-', label='Training Accuracy')</a:t>
            </a:r>
          </a:p>
          <a:p>
            <a:r>
              <a:rPr lang="en-IN" dirty="0" err="1">
                <a:solidFill>
                  <a:schemeClr val="bg1"/>
                </a:solidFill>
              </a:rPr>
              <a:t>plt.plot</a:t>
            </a:r>
            <a:r>
              <a:rPr lang="en-IN" dirty="0">
                <a:solidFill>
                  <a:schemeClr val="bg1"/>
                </a:solidFill>
              </a:rPr>
              <a:t>(epochs, </a:t>
            </a:r>
            <a:r>
              <a:rPr lang="en-IN" dirty="0" err="1">
                <a:solidFill>
                  <a:schemeClr val="bg1"/>
                </a:solidFill>
              </a:rPr>
              <a:t>val_accuracy</a:t>
            </a:r>
            <a:r>
              <a:rPr lang="en-IN" dirty="0">
                <a:solidFill>
                  <a:schemeClr val="bg1"/>
                </a:solidFill>
              </a:rPr>
              <a:t>, '</a:t>
            </a:r>
            <a:r>
              <a:rPr lang="en-IN" dirty="0" err="1">
                <a:solidFill>
                  <a:schemeClr val="bg1"/>
                </a:solidFill>
              </a:rPr>
              <a:t>ro</a:t>
            </a:r>
            <a:r>
              <a:rPr lang="en-IN" dirty="0">
                <a:solidFill>
                  <a:schemeClr val="bg1"/>
                </a:solidFill>
              </a:rPr>
              <a:t>-', label='Validation Accuracy')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16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18543-4113-B02D-690B-F21D93357551}"/>
              </a:ext>
            </a:extLst>
          </p:cNvPr>
          <p:cNvSpPr/>
          <p:nvPr/>
        </p:nvSpPr>
        <p:spPr>
          <a:xfrm>
            <a:off x="894735" y="0"/>
            <a:ext cx="10196052" cy="6066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A35CD-190A-6721-2310-0123532BEA52}"/>
              </a:ext>
            </a:extLst>
          </p:cNvPr>
          <p:cNvSpPr txBox="1"/>
          <p:nvPr/>
        </p:nvSpPr>
        <p:spPr>
          <a:xfrm>
            <a:off x="1071716" y="157316"/>
            <a:ext cx="993058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</a:rPr>
              <a:t>plt.title</a:t>
            </a:r>
            <a:r>
              <a:rPr lang="en-IN" sz="2000" dirty="0">
                <a:solidFill>
                  <a:schemeClr val="bg1"/>
                </a:solidFill>
              </a:rPr>
              <a:t>('Model Accuracy Over Epochs’)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err="1">
                <a:solidFill>
                  <a:schemeClr val="bg1"/>
                </a:solidFill>
              </a:rPr>
              <a:t>plt.xlabel</a:t>
            </a:r>
            <a:r>
              <a:rPr lang="en-IN" sz="2000" dirty="0">
                <a:solidFill>
                  <a:schemeClr val="bg1"/>
                </a:solidFill>
              </a:rPr>
              <a:t>('Epochs’)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err="1">
                <a:solidFill>
                  <a:schemeClr val="bg1"/>
                </a:solidFill>
              </a:rPr>
              <a:t>plt.ylabel</a:t>
            </a:r>
            <a:r>
              <a:rPr lang="en-IN" sz="2000" dirty="0">
                <a:solidFill>
                  <a:schemeClr val="bg1"/>
                </a:solidFill>
              </a:rPr>
              <a:t>('Accuracy’)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err="1">
                <a:solidFill>
                  <a:schemeClr val="bg1"/>
                </a:solidFill>
              </a:rPr>
              <a:t>plt.ylim</a:t>
            </a:r>
            <a:r>
              <a:rPr lang="en-IN" sz="2000" dirty="0">
                <a:solidFill>
                  <a:schemeClr val="bg1"/>
                </a:solidFill>
              </a:rPr>
              <a:t>(0.5, 1.0)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err="1">
                <a:solidFill>
                  <a:schemeClr val="bg1"/>
                </a:solidFill>
              </a:rPr>
              <a:t>plt.grid</a:t>
            </a:r>
            <a:r>
              <a:rPr lang="en-IN" sz="2000" dirty="0">
                <a:solidFill>
                  <a:schemeClr val="bg1"/>
                </a:solidFill>
              </a:rPr>
              <a:t>(True)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err="1">
                <a:solidFill>
                  <a:schemeClr val="bg1"/>
                </a:solidFill>
              </a:rPr>
              <a:t>plt.legend</a:t>
            </a:r>
            <a:r>
              <a:rPr lang="en-IN" sz="2000" dirty="0">
                <a:solidFill>
                  <a:schemeClr val="bg1"/>
                </a:solidFill>
              </a:rPr>
              <a:t>()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 err="1">
                <a:solidFill>
                  <a:schemeClr val="bg1"/>
                </a:solidFill>
              </a:rPr>
              <a:t>plt.show</a:t>
            </a:r>
            <a:r>
              <a:rPr lang="en-IN" sz="2000" dirty="0">
                <a:solidFill>
                  <a:schemeClr val="bg1"/>
                </a:solidFill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56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AC4CB8-728B-A950-052B-A6D93F541341}"/>
              </a:ext>
            </a:extLst>
          </p:cNvPr>
          <p:cNvSpPr txBox="1"/>
          <p:nvPr/>
        </p:nvSpPr>
        <p:spPr>
          <a:xfrm>
            <a:off x="1661652" y="157316"/>
            <a:ext cx="8160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Pie chart:-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0E9ED5-0009-C2E9-E77E-12EDFB207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395413"/>
            <a:ext cx="38481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93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01982-8591-62BF-A0A3-0E4FD95CE92C}"/>
              </a:ext>
            </a:extLst>
          </p:cNvPr>
          <p:cNvSpPr txBox="1"/>
          <p:nvPr/>
        </p:nvSpPr>
        <p:spPr>
          <a:xfrm>
            <a:off x="2477729" y="334297"/>
            <a:ext cx="6233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Bar chart:-</a:t>
            </a:r>
            <a:endParaRPr lang="en-IN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93CB47-BE73-DBEC-F40A-FF60F2FE5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071" y="1190625"/>
            <a:ext cx="6754761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2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591EA-5F04-37F1-3017-06F35183B4C9}"/>
              </a:ext>
            </a:extLst>
          </p:cNvPr>
          <p:cNvSpPr txBox="1"/>
          <p:nvPr/>
        </p:nvSpPr>
        <p:spPr>
          <a:xfrm>
            <a:off x="4640826" y="550606"/>
            <a:ext cx="51619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 chart</a:t>
            </a:r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AC3D27-5562-5A08-E90E-11C7A3D26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190625"/>
            <a:ext cx="65817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2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B95BC2-B139-C011-D2D9-44B9D97A7CC1}"/>
              </a:ext>
            </a:extLst>
          </p:cNvPr>
          <p:cNvSpPr/>
          <p:nvPr/>
        </p:nvSpPr>
        <p:spPr>
          <a:xfrm>
            <a:off x="2379406" y="167148"/>
            <a:ext cx="7393859" cy="594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0AEBE-8EDD-2CCB-FE00-6071A183BDEB}"/>
              </a:ext>
            </a:extLst>
          </p:cNvPr>
          <p:cNvSpPr txBox="1"/>
          <p:nvPr/>
        </p:nvSpPr>
        <p:spPr>
          <a:xfrm>
            <a:off x="3254477" y="521110"/>
            <a:ext cx="578136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Flow chart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IN" dirty="0">
                <a:solidFill>
                  <a:schemeClr val="bg1"/>
                </a:solidFill>
              </a:rPr>
              <a:t> Dataset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              ↓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      Data Preprocessing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              ↓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       Model (CNN Architecture)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              ↓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        Training &amp; Validation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              ↓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           Evaluation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              ↓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          Deployment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              ↓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      Dog 🐶 / Cat 🐱 Prediction</a:t>
            </a:r>
          </a:p>
        </p:txBody>
      </p:sp>
    </p:spTree>
    <p:extLst>
      <p:ext uri="{BB962C8B-B14F-4D97-AF65-F5344CB8AC3E}">
        <p14:creationId xmlns:p14="http://schemas.microsoft.com/office/powerpoint/2010/main" val="12605387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4EC19AF-A32E-470E-82E0-CAABF43A6298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405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Dog and cat identifier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Mahkar Singh</dc:creator>
  <cp:lastModifiedBy>Mahkar Singh</cp:lastModifiedBy>
  <cp:revision>1</cp:revision>
  <dcterms:created xsi:type="dcterms:W3CDTF">2025-06-15T05:54:42Z</dcterms:created>
  <dcterms:modified xsi:type="dcterms:W3CDTF">2025-06-15T06:43:21Z</dcterms:modified>
</cp:coreProperties>
</file>