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Dog and Cat Identifier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 Analytics Project using Deep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images from the dataset are shown along with model predictions to validate real-world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TensorFlow/Keras</a:t>
            </a:r>
          </a:p>
          <a:p>
            <a:r>
              <a:t>- NumPy</a:t>
            </a:r>
          </a:p>
          <a:p>
            <a:r>
              <a:t>- Matplotlib</a:t>
            </a:r>
          </a:p>
          <a:p>
            <a:r>
              <a:t>- Jupyter Notebook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Overfitting on training data</a:t>
            </a:r>
          </a:p>
          <a:p>
            <a:r>
              <a:t>2. Long training times</a:t>
            </a:r>
          </a:p>
          <a:p>
            <a:r>
              <a:t>3. Need for image augmentation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Improve model performance using data augmentation</a:t>
            </a:r>
          </a:p>
          <a:p>
            <a:r>
              <a:t>2. Deploy as a web app or mobile app</a:t>
            </a:r>
          </a:p>
          <a:p>
            <a:r>
              <a:t>3. Use transfer learning for better accuracy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Refer to next slide for the full implementation.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successfully classifies images of dogs and cats using CNN with decent accuracy. It demonstrates the power of deep learning in image classification tasks.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identify whether an image contains a dog or a cat using deep learning techniques. It demonstrates the application of Convolutional Neural Networks (CNN) in image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Automatically identifying animals in images is crucial in various applications like animal monitoring, surveillance, and automation in veterinary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used is the 'Dogs vs Cats' dataset from Kaggle. It contains 25,000 labeled images of dogs and cats.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1. Load and resize images</a:t>
            </a:r>
          </a:p>
          <a:p>
            <a:r>
              <a:t>2. Normalize pixel values</a:t>
            </a:r>
          </a:p>
          <a:p>
            <a:r>
              <a:t>3. Label encoding</a:t>
            </a:r>
          </a:p>
          <a:p>
            <a:r>
              <a:t>4. Split into training and validation 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use a Convolutional Neural Network (CNN) with the following layers:</a:t>
            </a:r>
          </a:p>
          <a:p>
            <a:r>
              <a:t>- Convolutional Layers</a:t>
            </a:r>
          </a:p>
          <a:p>
            <a:r>
              <a:t>- MaxPooling Layers</a:t>
            </a:r>
          </a:p>
          <a:p>
            <a:r>
              <a:t>- Dropout Layers</a:t>
            </a:r>
          </a:p>
          <a:p>
            <a:r>
              <a:t>- Fully Connected Layers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is compiled using binary crossentropy loss and Adam optimizer. It is trained on 80% of the data and validated on 20%.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trained model is evaluated based on accuracy, loss, precision, recall, and F1-score.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-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Graphs for Training and Validation Accuracy and Loss are plotted to understand model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