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60" r:id="rId7"/>
    <p:sldId id="261" r:id="rId8"/>
    <p:sldId id="262" r:id="rId9"/>
    <p:sldId id="263" r:id="rId10"/>
    <p:sldId id="280" r:id="rId11"/>
    <p:sldId id="258" r:id="rId12"/>
    <p:sldId id="264" r:id="rId13"/>
    <p:sldId id="278" r:id="rId14"/>
    <p:sldId id="279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48DB19-9E19-4C90-ABAB-99324805FAA3}" v="28" dt="2024-04-25T22:42:29.270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>
        <p:scale>
          <a:sx n="55" d="100"/>
          <a:sy n="55" d="100"/>
        </p:scale>
        <p:origin x="964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al Pradhan" userId="2e7118d0a779d12c" providerId="LiveId" clId="{FA48DB19-9E19-4C90-ABAB-99324805FAA3}"/>
    <pc:docChg chg="undo redo custSel addSld delSld modSld">
      <pc:chgData name="Sonal Pradhan" userId="2e7118d0a779d12c" providerId="LiveId" clId="{FA48DB19-9E19-4C90-ABAB-99324805FAA3}" dt="2024-04-25T22:43:55.136" v="5660" actId="1076"/>
      <pc:docMkLst>
        <pc:docMk/>
      </pc:docMkLst>
      <pc:sldChg chg="modSp mod">
        <pc:chgData name="Sonal Pradhan" userId="2e7118d0a779d12c" providerId="LiveId" clId="{FA48DB19-9E19-4C90-ABAB-99324805FAA3}" dt="2024-04-18T21:08:15.925" v="2204" actId="122"/>
        <pc:sldMkLst>
          <pc:docMk/>
          <pc:sldMk cId="3237914124" sldId="256"/>
        </pc:sldMkLst>
        <pc:spChg chg="mod">
          <ac:chgData name="Sonal Pradhan" userId="2e7118d0a779d12c" providerId="LiveId" clId="{FA48DB19-9E19-4C90-ABAB-99324805FAA3}" dt="2024-04-18T21:08:15.925" v="2204" actId="122"/>
          <ac:spMkLst>
            <pc:docMk/>
            <pc:sldMk cId="3237914124" sldId="256"/>
            <ac:spMk id="3" creationId="{93383873-F31C-4E31-B4BA-B40D502705CE}"/>
          </ac:spMkLst>
        </pc:spChg>
      </pc:sldChg>
      <pc:sldChg chg="modSp mod">
        <pc:chgData name="Sonal Pradhan" userId="2e7118d0a779d12c" providerId="LiveId" clId="{FA48DB19-9E19-4C90-ABAB-99324805FAA3}" dt="2024-04-24T00:19:37.385" v="5488" actId="1076"/>
        <pc:sldMkLst>
          <pc:docMk/>
          <pc:sldMk cId="1339210688" sldId="257"/>
        </pc:sldMkLst>
        <pc:spChg chg="mod">
          <ac:chgData name="Sonal Pradhan" userId="2e7118d0a779d12c" providerId="LiveId" clId="{FA48DB19-9E19-4C90-ABAB-99324805FAA3}" dt="2024-04-24T00:19:37.385" v="5488" actId="1076"/>
          <ac:spMkLst>
            <pc:docMk/>
            <pc:sldMk cId="1339210688" sldId="257"/>
            <ac:spMk id="3" creationId="{902FD5C4-FE5F-46D2-ABC9-49FA4BB8442F}"/>
          </ac:spMkLst>
        </pc:spChg>
      </pc:sldChg>
      <pc:sldChg chg="addSp delSp modSp mod">
        <pc:chgData name="Sonal Pradhan" userId="2e7118d0a779d12c" providerId="LiveId" clId="{FA48DB19-9E19-4C90-ABAB-99324805FAA3}" dt="2024-04-19T17:34:16.669" v="2416" actId="1076"/>
        <pc:sldMkLst>
          <pc:docMk/>
          <pc:sldMk cId="1957259874" sldId="258"/>
        </pc:sldMkLst>
        <pc:spChg chg="mod">
          <ac:chgData name="Sonal Pradhan" userId="2e7118d0a779d12c" providerId="LiveId" clId="{FA48DB19-9E19-4C90-ABAB-99324805FAA3}" dt="2024-04-19T17:32:57.342" v="2405" actId="1076"/>
          <ac:spMkLst>
            <pc:docMk/>
            <pc:sldMk cId="1957259874" sldId="258"/>
            <ac:spMk id="2" creationId="{65C3525F-7CB4-4C06-B037-C81D2DED9B80}"/>
          </ac:spMkLst>
        </pc:spChg>
        <pc:spChg chg="mod">
          <ac:chgData name="Sonal Pradhan" userId="2e7118d0a779d12c" providerId="LiveId" clId="{FA48DB19-9E19-4C90-ABAB-99324805FAA3}" dt="2024-04-19T17:33:27.639" v="2411" actId="1076"/>
          <ac:spMkLst>
            <pc:docMk/>
            <pc:sldMk cId="1957259874" sldId="258"/>
            <ac:spMk id="3" creationId="{E4FC0D20-FACF-4D73-BD27-CF8F6B97546A}"/>
          </ac:spMkLst>
        </pc:spChg>
        <pc:spChg chg="mod">
          <ac:chgData name="Sonal Pradhan" userId="2e7118d0a779d12c" providerId="LiveId" clId="{FA48DB19-9E19-4C90-ABAB-99324805FAA3}" dt="2024-04-19T17:33:31.344" v="2412" actId="1076"/>
          <ac:spMkLst>
            <pc:docMk/>
            <pc:sldMk cId="1957259874" sldId="258"/>
            <ac:spMk id="4" creationId="{ACA6A89D-097D-4968-A07A-39A5B4F78A62}"/>
          </ac:spMkLst>
        </pc:spChg>
        <pc:spChg chg="del mod">
          <ac:chgData name="Sonal Pradhan" userId="2e7118d0a779d12c" providerId="LiveId" clId="{FA48DB19-9E19-4C90-ABAB-99324805FAA3}" dt="2024-04-19T17:19:51.490" v="2397" actId="478"/>
          <ac:spMkLst>
            <pc:docMk/>
            <pc:sldMk cId="1957259874" sldId="258"/>
            <ac:spMk id="8" creationId="{D13C2F43-A283-4FD4-9C0D-BFF93C50AC01}"/>
          </ac:spMkLst>
        </pc:spChg>
        <pc:spChg chg="del">
          <ac:chgData name="Sonal Pradhan" userId="2e7118d0a779d12c" providerId="LiveId" clId="{FA48DB19-9E19-4C90-ABAB-99324805FAA3}" dt="2024-04-19T17:19:56.976" v="2398" actId="478"/>
          <ac:spMkLst>
            <pc:docMk/>
            <pc:sldMk cId="1957259874" sldId="258"/>
            <ac:spMk id="10" creationId="{AE706D50-7D14-4DB8-BE17-5497AA1715EE}"/>
          </ac:spMkLst>
        </pc:spChg>
        <pc:picChg chg="add del mod">
          <ac:chgData name="Sonal Pradhan" userId="2e7118d0a779d12c" providerId="LiveId" clId="{FA48DB19-9E19-4C90-ABAB-99324805FAA3}" dt="2024-04-19T17:20:48.746" v="2400" actId="478"/>
          <ac:picMkLst>
            <pc:docMk/>
            <pc:sldMk cId="1957259874" sldId="258"/>
            <ac:picMk id="6" creationId="{41ABC919-E38C-6C98-2391-9134106223CB}"/>
          </ac:picMkLst>
        </pc:picChg>
        <pc:picChg chg="add mod">
          <ac:chgData name="Sonal Pradhan" userId="2e7118d0a779d12c" providerId="LiveId" clId="{FA48DB19-9E19-4C90-ABAB-99324805FAA3}" dt="2024-04-19T17:34:16.669" v="2416" actId="1076"/>
          <ac:picMkLst>
            <pc:docMk/>
            <pc:sldMk cId="1957259874" sldId="258"/>
            <ac:picMk id="9" creationId="{E156A497-28CE-DEBB-8812-7DF66F5F6254}"/>
          </ac:picMkLst>
        </pc:picChg>
      </pc:sldChg>
      <pc:sldChg chg="addSp delSp modSp mod">
        <pc:chgData name="Sonal Pradhan" userId="2e7118d0a779d12c" providerId="LiveId" clId="{FA48DB19-9E19-4C90-ABAB-99324805FAA3}" dt="2024-04-18T20:37:31.860" v="1502" actId="20577"/>
        <pc:sldMkLst>
          <pc:docMk/>
          <pc:sldMk cId="3083623366" sldId="260"/>
        </pc:sldMkLst>
        <pc:spChg chg="del mod">
          <ac:chgData name="Sonal Pradhan" userId="2e7118d0a779d12c" providerId="LiveId" clId="{FA48DB19-9E19-4C90-ABAB-99324805FAA3}" dt="2024-04-18T20:08:52.731" v="978" actId="21"/>
          <ac:spMkLst>
            <pc:docMk/>
            <pc:sldMk cId="3083623366" sldId="260"/>
            <ac:spMk id="3" creationId="{902FD5C4-FE5F-46D2-ABC9-49FA4BB8442F}"/>
          </ac:spMkLst>
        </pc:spChg>
        <pc:spChg chg="add mod">
          <ac:chgData name="Sonal Pradhan" userId="2e7118d0a779d12c" providerId="LiveId" clId="{FA48DB19-9E19-4C90-ABAB-99324805FAA3}" dt="2024-04-18T20:37:31.860" v="1502" actId="20577"/>
          <ac:spMkLst>
            <pc:docMk/>
            <pc:sldMk cId="3083623366" sldId="260"/>
            <ac:spMk id="6" creationId="{B7B19D0F-B52D-0519-189D-13D6594CFB23}"/>
          </ac:spMkLst>
        </pc:spChg>
        <pc:spChg chg="add del mod">
          <ac:chgData name="Sonal Pradhan" userId="2e7118d0a779d12c" providerId="LiveId" clId="{FA48DB19-9E19-4C90-ABAB-99324805FAA3}" dt="2024-04-18T20:18:10.825" v="1289" actId="478"/>
          <ac:spMkLst>
            <pc:docMk/>
            <pc:sldMk cId="3083623366" sldId="260"/>
            <ac:spMk id="8" creationId="{2F1810F6-9856-90EE-6CA9-8349CAEF62F1}"/>
          </ac:spMkLst>
        </pc:spChg>
        <pc:spChg chg="add del mod">
          <ac:chgData name="Sonal Pradhan" userId="2e7118d0a779d12c" providerId="LiveId" clId="{FA48DB19-9E19-4C90-ABAB-99324805FAA3}" dt="2024-04-18T20:21:27.998" v="1325" actId="22"/>
          <ac:spMkLst>
            <pc:docMk/>
            <pc:sldMk cId="3083623366" sldId="260"/>
            <ac:spMk id="10" creationId="{61EAA6CF-ADB1-B8FF-145D-D8A27B2B395D}"/>
          </ac:spMkLst>
        </pc:spChg>
        <pc:spChg chg="add del mod">
          <ac:chgData name="Sonal Pradhan" userId="2e7118d0a779d12c" providerId="LiveId" clId="{FA48DB19-9E19-4C90-ABAB-99324805FAA3}" dt="2024-04-18T20:24:24.609" v="1398" actId="478"/>
          <ac:spMkLst>
            <pc:docMk/>
            <pc:sldMk cId="3083623366" sldId="260"/>
            <ac:spMk id="12" creationId="{D5E5BB01-4220-E0DC-D868-136301EC92F0}"/>
          </ac:spMkLst>
        </pc:spChg>
        <pc:picChg chg="mod">
          <ac:chgData name="Sonal Pradhan" userId="2e7118d0a779d12c" providerId="LiveId" clId="{FA48DB19-9E19-4C90-ABAB-99324805FAA3}" dt="2024-04-18T20:20:31.899" v="1312" actId="1076"/>
          <ac:picMkLst>
            <pc:docMk/>
            <pc:sldMk cId="3083623366" sldId="260"/>
            <ac:picMk id="5" creationId="{65078B9B-93A7-4517-9E78-2F5C028F2238}"/>
          </ac:picMkLst>
        </pc:picChg>
      </pc:sldChg>
      <pc:sldChg chg="addSp delSp modSp mod">
        <pc:chgData name="Sonal Pradhan" userId="2e7118d0a779d12c" providerId="LiveId" clId="{FA48DB19-9E19-4C90-ABAB-99324805FAA3}" dt="2024-04-24T21:02:45.707" v="5630" actId="20577"/>
        <pc:sldMkLst>
          <pc:docMk/>
          <pc:sldMk cId="710623681" sldId="261"/>
        </pc:sldMkLst>
        <pc:spChg chg="mod">
          <ac:chgData name="Sonal Pradhan" userId="2e7118d0a779d12c" providerId="LiveId" clId="{FA48DB19-9E19-4C90-ABAB-99324805FAA3}" dt="2024-04-19T18:53:03.295" v="3603" actId="26606"/>
          <ac:spMkLst>
            <pc:docMk/>
            <pc:sldMk cId="710623681" sldId="261"/>
            <ac:spMk id="2" creationId="{2873BEC0-94F5-4226-A9E7-51B66045EF49}"/>
          </ac:spMkLst>
        </pc:spChg>
        <pc:spChg chg="mod">
          <ac:chgData name="Sonal Pradhan" userId="2e7118d0a779d12c" providerId="LiveId" clId="{FA48DB19-9E19-4C90-ABAB-99324805FAA3}" dt="2024-04-24T21:02:45.707" v="5630" actId="20577"/>
          <ac:spMkLst>
            <pc:docMk/>
            <pc:sldMk cId="710623681" sldId="261"/>
            <ac:spMk id="5" creationId="{DC710A13-9821-054D-8648-FB592F1CDDDF}"/>
          </ac:spMkLst>
        </pc:spChg>
        <pc:spChg chg="add del mod">
          <ac:chgData name="Sonal Pradhan" userId="2e7118d0a779d12c" providerId="LiveId" clId="{FA48DB19-9E19-4C90-ABAB-99324805FAA3}" dt="2024-04-18T21:05:59.648" v="2161" actId="478"/>
          <ac:spMkLst>
            <pc:docMk/>
            <pc:sldMk cId="710623681" sldId="261"/>
            <ac:spMk id="6" creationId="{A6FCE4D4-BE3C-A05B-CD5E-55EBF2D07973}"/>
          </ac:spMkLst>
        </pc:spChg>
        <pc:picChg chg="mod ord">
          <ac:chgData name="Sonal Pradhan" userId="2e7118d0a779d12c" providerId="LiveId" clId="{FA48DB19-9E19-4C90-ABAB-99324805FAA3}" dt="2024-04-19T18:53:03.295" v="3603" actId="26606"/>
          <ac:picMkLst>
            <pc:docMk/>
            <pc:sldMk cId="710623681" sldId="261"/>
            <ac:picMk id="4" creationId="{EE158731-59BB-48A2-A901-D7C35E91BA10}"/>
          </ac:picMkLst>
        </pc:picChg>
      </pc:sldChg>
      <pc:sldChg chg="addSp delSp modSp mod">
        <pc:chgData name="Sonal Pradhan" userId="2e7118d0a779d12c" providerId="LiveId" clId="{FA48DB19-9E19-4C90-ABAB-99324805FAA3}" dt="2024-04-24T21:05:03.179" v="5634" actId="20577"/>
        <pc:sldMkLst>
          <pc:docMk/>
          <pc:sldMk cId="452859177" sldId="262"/>
        </pc:sldMkLst>
        <pc:spChg chg="del mod">
          <ac:chgData name="Sonal Pradhan" userId="2e7118d0a779d12c" providerId="LiveId" clId="{FA48DB19-9E19-4C90-ABAB-99324805FAA3}" dt="2024-04-18T20:09:24.997" v="982" actId="478"/>
          <ac:spMkLst>
            <pc:docMk/>
            <pc:sldMk cId="452859177" sldId="262"/>
            <ac:spMk id="3" creationId="{902FD5C4-FE5F-46D2-ABC9-49FA4BB8442F}"/>
          </ac:spMkLst>
        </pc:spChg>
        <pc:spChg chg="add mod">
          <ac:chgData name="Sonal Pradhan" userId="2e7118d0a779d12c" providerId="LiveId" clId="{FA48DB19-9E19-4C90-ABAB-99324805FAA3}" dt="2024-04-24T21:05:03.179" v="5634" actId="20577"/>
          <ac:spMkLst>
            <pc:docMk/>
            <pc:sldMk cId="452859177" sldId="262"/>
            <ac:spMk id="4" creationId="{EDF4DB85-863D-7D17-F622-29210E3DCFCF}"/>
          </ac:spMkLst>
        </pc:spChg>
        <pc:spChg chg="add del mod">
          <ac:chgData name="Sonal Pradhan" userId="2e7118d0a779d12c" providerId="LiveId" clId="{FA48DB19-9E19-4C90-ABAB-99324805FAA3}" dt="2024-04-18T20:09:29.144" v="983" actId="478"/>
          <ac:spMkLst>
            <pc:docMk/>
            <pc:sldMk cId="452859177" sldId="262"/>
            <ac:spMk id="7" creationId="{37CE4954-A469-6EBC-D09B-9F1BE79AA1B5}"/>
          </ac:spMkLst>
        </pc:spChg>
        <pc:picChg chg="mod">
          <ac:chgData name="Sonal Pradhan" userId="2e7118d0a779d12c" providerId="LiveId" clId="{FA48DB19-9E19-4C90-ABAB-99324805FAA3}" dt="2024-04-18T20:09:33.166" v="984" actId="1076"/>
          <ac:picMkLst>
            <pc:docMk/>
            <pc:sldMk cId="452859177" sldId="262"/>
            <ac:picMk id="5" creationId="{33AE176B-DE78-4B75-AC9E-2A422E82D533}"/>
          </ac:picMkLst>
        </pc:picChg>
      </pc:sldChg>
      <pc:sldChg chg="addSp delSp modSp mod">
        <pc:chgData name="Sonal Pradhan" userId="2e7118d0a779d12c" providerId="LiveId" clId="{FA48DB19-9E19-4C90-ABAB-99324805FAA3}" dt="2024-04-24T20:54:59.253" v="5575" actId="1076"/>
        <pc:sldMkLst>
          <pc:docMk/>
          <pc:sldMk cId="1464666480" sldId="263"/>
        </pc:sldMkLst>
        <pc:picChg chg="add del mod">
          <ac:chgData name="Sonal Pradhan" userId="2e7118d0a779d12c" providerId="LiveId" clId="{FA48DB19-9E19-4C90-ABAB-99324805FAA3}" dt="2024-04-24T20:52:08.369" v="5544" actId="478"/>
          <ac:picMkLst>
            <pc:docMk/>
            <pc:sldMk cId="1464666480" sldId="263"/>
            <ac:picMk id="5" creationId="{C5F8E372-89A3-86E8-2AD8-7F80CA24A6D1}"/>
          </ac:picMkLst>
        </pc:picChg>
        <pc:picChg chg="add del mod">
          <ac:chgData name="Sonal Pradhan" userId="2e7118d0a779d12c" providerId="LiveId" clId="{FA48DB19-9E19-4C90-ABAB-99324805FAA3}" dt="2024-04-24T20:52:30.507" v="5550" actId="478"/>
          <ac:picMkLst>
            <pc:docMk/>
            <pc:sldMk cId="1464666480" sldId="263"/>
            <ac:picMk id="7" creationId="{ADE08E72-CC80-FA1F-2CD6-45761D246C82}"/>
          </ac:picMkLst>
        </pc:picChg>
        <pc:picChg chg="add del mod">
          <ac:chgData name="Sonal Pradhan" userId="2e7118d0a779d12c" providerId="LiveId" clId="{FA48DB19-9E19-4C90-ABAB-99324805FAA3}" dt="2024-04-24T20:54:27.958" v="5567" actId="478"/>
          <ac:picMkLst>
            <pc:docMk/>
            <pc:sldMk cId="1464666480" sldId="263"/>
            <ac:picMk id="9" creationId="{CA0DD9F8-2DC6-6D52-0C9D-F17879F67F22}"/>
          </ac:picMkLst>
        </pc:picChg>
        <pc:picChg chg="add mod">
          <ac:chgData name="Sonal Pradhan" userId="2e7118d0a779d12c" providerId="LiveId" clId="{FA48DB19-9E19-4C90-ABAB-99324805FAA3}" dt="2024-04-24T20:54:59.253" v="5575" actId="1076"/>
          <ac:picMkLst>
            <pc:docMk/>
            <pc:sldMk cId="1464666480" sldId="263"/>
            <ac:picMk id="11" creationId="{9D5EF336-DA1C-76AE-CE4B-4972CE34E0DF}"/>
          </ac:picMkLst>
        </pc:picChg>
        <pc:picChg chg="add mod">
          <ac:chgData name="Sonal Pradhan" userId="2e7118d0a779d12c" providerId="LiveId" clId="{FA48DB19-9E19-4C90-ABAB-99324805FAA3}" dt="2024-04-24T20:54:52.267" v="5574" actId="1076"/>
          <ac:picMkLst>
            <pc:docMk/>
            <pc:sldMk cId="1464666480" sldId="263"/>
            <ac:picMk id="13" creationId="{C79D41B6-3E8D-69DF-C5CC-B98681AA62FC}"/>
          </ac:picMkLst>
        </pc:picChg>
      </pc:sldChg>
      <pc:sldChg chg="modSp mod">
        <pc:chgData name="Sonal Pradhan" userId="2e7118d0a779d12c" providerId="LiveId" clId="{FA48DB19-9E19-4C90-ABAB-99324805FAA3}" dt="2024-04-19T20:10:09.575" v="4256" actId="313"/>
        <pc:sldMkLst>
          <pc:docMk/>
          <pc:sldMk cId="545569246" sldId="264"/>
        </pc:sldMkLst>
        <pc:spChg chg="mod">
          <ac:chgData name="Sonal Pradhan" userId="2e7118d0a779d12c" providerId="LiveId" clId="{FA48DB19-9E19-4C90-ABAB-99324805FAA3}" dt="2024-04-19T20:09:57.195" v="4255" actId="20577"/>
          <ac:spMkLst>
            <pc:docMk/>
            <pc:sldMk cId="545569246" sldId="264"/>
            <ac:spMk id="3" creationId="{E4FC0D20-FACF-4D73-BD27-CF8F6B97546A}"/>
          </ac:spMkLst>
        </pc:spChg>
        <pc:spChg chg="mod">
          <ac:chgData name="Sonal Pradhan" userId="2e7118d0a779d12c" providerId="LiveId" clId="{FA48DB19-9E19-4C90-ABAB-99324805FAA3}" dt="2024-04-19T20:10:09.575" v="4256" actId="313"/>
          <ac:spMkLst>
            <pc:docMk/>
            <pc:sldMk cId="545569246" sldId="264"/>
            <ac:spMk id="4" creationId="{ACA6A89D-097D-4968-A07A-39A5B4F78A62}"/>
          </ac:spMkLst>
        </pc:spChg>
      </pc:sldChg>
      <pc:sldChg chg="modSp mod">
        <pc:chgData name="Sonal Pradhan" userId="2e7118d0a779d12c" providerId="LiveId" clId="{FA48DB19-9E19-4C90-ABAB-99324805FAA3}" dt="2024-04-19T19:20:14.168" v="3605"/>
        <pc:sldMkLst>
          <pc:docMk/>
          <pc:sldMk cId="9691683" sldId="267"/>
        </pc:sldMkLst>
        <pc:spChg chg="mod">
          <ac:chgData name="Sonal Pradhan" userId="2e7118d0a779d12c" providerId="LiveId" clId="{FA48DB19-9E19-4C90-ABAB-99324805FAA3}" dt="2024-04-19T19:20:14.168" v="3605"/>
          <ac:spMkLst>
            <pc:docMk/>
            <pc:sldMk cId="9691683" sldId="267"/>
            <ac:spMk id="3" creationId="{902FD5C4-FE5F-46D2-ABC9-49FA4BB8442F}"/>
          </ac:spMkLst>
        </pc:spChg>
      </pc:sldChg>
      <pc:sldChg chg="addSp delSp modSp mod">
        <pc:chgData name="Sonal Pradhan" userId="2e7118d0a779d12c" providerId="LiveId" clId="{FA48DB19-9E19-4C90-ABAB-99324805FAA3}" dt="2024-04-19T18:50:55.204" v="3586" actId="1076"/>
        <pc:sldMkLst>
          <pc:docMk/>
          <pc:sldMk cId="916853615" sldId="268"/>
        </pc:sldMkLst>
        <pc:spChg chg="add del mod">
          <ac:chgData name="Sonal Pradhan" userId="2e7118d0a779d12c" providerId="LiveId" clId="{FA48DB19-9E19-4C90-ABAB-99324805FAA3}" dt="2024-04-19T18:47:57.798" v="3576" actId="478"/>
          <ac:spMkLst>
            <pc:docMk/>
            <pc:sldMk cId="916853615" sldId="268"/>
            <ac:spMk id="6" creationId="{DE1E9DB3-7D7E-1118-A7F2-2947FFA876C9}"/>
          </ac:spMkLst>
        </pc:spChg>
        <pc:spChg chg="add del mod">
          <ac:chgData name="Sonal Pradhan" userId="2e7118d0a779d12c" providerId="LiveId" clId="{FA48DB19-9E19-4C90-ABAB-99324805FAA3}" dt="2024-04-19T18:50:17.932" v="3578" actId="6549"/>
          <ac:spMkLst>
            <pc:docMk/>
            <pc:sldMk cId="916853615" sldId="268"/>
            <ac:spMk id="8" creationId="{EFCC0E64-0E5B-4BA1-BC72-30FA1DE96F29}"/>
          </ac:spMkLst>
        </pc:spChg>
        <pc:picChg chg="add del mod">
          <ac:chgData name="Sonal Pradhan" userId="2e7118d0a779d12c" providerId="LiveId" clId="{FA48DB19-9E19-4C90-ABAB-99324805FAA3}" dt="2024-04-19T18:50:10.861" v="3577" actId="478"/>
          <ac:picMkLst>
            <pc:docMk/>
            <pc:sldMk cId="916853615" sldId="268"/>
            <ac:picMk id="4" creationId="{EC58EC66-355B-8FA0-975E-C49E14CAA035}"/>
          </ac:picMkLst>
        </pc:picChg>
        <pc:picChg chg="add mod">
          <ac:chgData name="Sonal Pradhan" userId="2e7118d0a779d12c" providerId="LiveId" clId="{FA48DB19-9E19-4C90-ABAB-99324805FAA3}" dt="2024-04-19T18:50:55.204" v="3586" actId="1076"/>
          <ac:picMkLst>
            <pc:docMk/>
            <pc:sldMk cId="916853615" sldId="268"/>
            <ac:picMk id="9" creationId="{BE8206F9-C605-3A34-8D9B-A579DD411EE1}"/>
          </ac:picMkLst>
        </pc:picChg>
      </pc:sldChg>
      <pc:sldChg chg="addSp modSp mod">
        <pc:chgData name="Sonal Pradhan" userId="2e7118d0a779d12c" providerId="LiveId" clId="{FA48DB19-9E19-4C90-ABAB-99324805FAA3}" dt="2024-04-19T18:51:32.482" v="3594" actId="1076"/>
        <pc:sldMkLst>
          <pc:docMk/>
          <pc:sldMk cId="3266127139" sldId="269"/>
        </pc:sldMkLst>
        <pc:spChg chg="mod">
          <ac:chgData name="Sonal Pradhan" userId="2e7118d0a779d12c" providerId="LiveId" clId="{FA48DB19-9E19-4C90-ABAB-99324805FAA3}" dt="2024-04-19T18:51:05.283" v="3587" actId="6549"/>
          <ac:spMkLst>
            <pc:docMk/>
            <pc:sldMk cId="3266127139" sldId="269"/>
            <ac:spMk id="8" creationId="{EFCC0E64-0E5B-4BA1-BC72-30FA1DE96F29}"/>
          </ac:spMkLst>
        </pc:spChg>
        <pc:picChg chg="add mod">
          <ac:chgData name="Sonal Pradhan" userId="2e7118d0a779d12c" providerId="LiveId" clId="{FA48DB19-9E19-4C90-ABAB-99324805FAA3}" dt="2024-04-19T18:51:32.482" v="3594" actId="1076"/>
          <ac:picMkLst>
            <pc:docMk/>
            <pc:sldMk cId="3266127139" sldId="269"/>
            <ac:picMk id="4" creationId="{CEC60BEE-EB8E-6A52-BDD4-E23A73E42F49}"/>
          </ac:picMkLst>
        </pc:picChg>
      </pc:sldChg>
      <pc:sldChg chg="addSp modSp mod">
        <pc:chgData name="Sonal Pradhan" userId="2e7118d0a779d12c" providerId="LiveId" clId="{FA48DB19-9E19-4C90-ABAB-99324805FAA3}" dt="2024-04-19T18:52:06.614" v="3602" actId="1076"/>
        <pc:sldMkLst>
          <pc:docMk/>
          <pc:sldMk cId="3517973280" sldId="270"/>
        </pc:sldMkLst>
        <pc:spChg chg="mod">
          <ac:chgData name="Sonal Pradhan" userId="2e7118d0a779d12c" providerId="LiveId" clId="{FA48DB19-9E19-4C90-ABAB-99324805FAA3}" dt="2024-04-19T18:51:42.182" v="3595" actId="6549"/>
          <ac:spMkLst>
            <pc:docMk/>
            <pc:sldMk cId="3517973280" sldId="270"/>
            <ac:spMk id="8" creationId="{EFCC0E64-0E5B-4BA1-BC72-30FA1DE96F29}"/>
          </ac:spMkLst>
        </pc:spChg>
        <pc:picChg chg="add mod">
          <ac:chgData name="Sonal Pradhan" userId="2e7118d0a779d12c" providerId="LiveId" clId="{FA48DB19-9E19-4C90-ABAB-99324805FAA3}" dt="2024-04-19T18:52:06.614" v="3602" actId="1076"/>
          <ac:picMkLst>
            <pc:docMk/>
            <pc:sldMk cId="3517973280" sldId="270"/>
            <ac:picMk id="4" creationId="{A283426F-8807-BC75-6368-C7F51426B9FB}"/>
          </ac:picMkLst>
        </pc:picChg>
      </pc:sldChg>
      <pc:sldChg chg="modSp mod">
        <pc:chgData name="Sonal Pradhan" userId="2e7118d0a779d12c" providerId="LiveId" clId="{FA48DB19-9E19-4C90-ABAB-99324805FAA3}" dt="2024-04-19T19:33:59.764" v="4096" actId="20577"/>
        <pc:sldMkLst>
          <pc:docMk/>
          <pc:sldMk cId="2161130591" sldId="272"/>
        </pc:sldMkLst>
        <pc:spChg chg="mod">
          <ac:chgData name="Sonal Pradhan" userId="2e7118d0a779d12c" providerId="LiveId" clId="{FA48DB19-9E19-4C90-ABAB-99324805FAA3}" dt="2024-04-19T19:33:59.764" v="4096" actId="20577"/>
          <ac:spMkLst>
            <pc:docMk/>
            <pc:sldMk cId="2161130591" sldId="272"/>
            <ac:spMk id="5" creationId="{28684E62-A9F8-4E7A-AB01-78893062A1B4}"/>
          </ac:spMkLst>
        </pc:spChg>
      </pc:sldChg>
      <pc:sldChg chg="modSp mod">
        <pc:chgData name="Sonal Pradhan" userId="2e7118d0a779d12c" providerId="LiveId" clId="{FA48DB19-9E19-4C90-ABAB-99324805FAA3}" dt="2024-04-19T20:27:30.014" v="4793" actId="1076"/>
        <pc:sldMkLst>
          <pc:docMk/>
          <pc:sldMk cId="647271476" sldId="273"/>
        </pc:sldMkLst>
        <pc:spChg chg="mod">
          <ac:chgData name="Sonal Pradhan" userId="2e7118d0a779d12c" providerId="LiveId" clId="{FA48DB19-9E19-4C90-ABAB-99324805FAA3}" dt="2024-04-19T20:26:05.250" v="4790" actId="27636"/>
          <ac:spMkLst>
            <pc:docMk/>
            <pc:sldMk cId="647271476" sldId="273"/>
            <ac:spMk id="3" creationId="{E4FC0D20-FACF-4D73-BD27-CF8F6B97546A}"/>
          </ac:spMkLst>
        </pc:spChg>
        <pc:spChg chg="mod">
          <ac:chgData name="Sonal Pradhan" userId="2e7118d0a779d12c" providerId="LiveId" clId="{FA48DB19-9E19-4C90-ABAB-99324805FAA3}" dt="2024-04-19T20:27:30.014" v="4793" actId="1076"/>
          <ac:spMkLst>
            <pc:docMk/>
            <pc:sldMk cId="647271476" sldId="273"/>
            <ac:spMk id="4" creationId="{ACA6A89D-097D-4968-A07A-39A5B4F78A62}"/>
          </ac:spMkLst>
        </pc:spChg>
      </pc:sldChg>
      <pc:sldChg chg="modSp mod">
        <pc:chgData name="Sonal Pradhan" userId="2e7118d0a779d12c" providerId="LiveId" clId="{FA48DB19-9E19-4C90-ABAB-99324805FAA3}" dt="2024-04-24T00:18:06.156" v="5482" actId="20577"/>
        <pc:sldMkLst>
          <pc:docMk/>
          <pc:sldMk cId="1630123617" sldId="274"/>
        </pc:sldMkLst>
        <pc:spChg chg="mod">
          <ac:chgData name="Sonal Pradhan" userId="2e7118d0a779d12c" providerId="LiveId" clId="{FA48DB19-9E19-4C90-ABAB-99324805FAA3}" dt="2024-04-24T00:18:06.156" v="5482" actId="20577"/>
          <ac:spMkLst>
            <pc:docMk/>
            <pc:sldMk cId="1630123617" sldId="274"/>
            <ac:spMk id="5" creationId="{28684E62-A9F8-4E7A-AB01-78893062A1B4}"/>
          </ac:spMkLst>
        </pc:spChg>
      </pc:sldChg>
      <pc:sldChg chg="addSp delSp modSp mod">
        <pc:chgData name="Sonal Pradhan" userId="2e7118d0a779d12c" providerId="LiveId" clId="{FA48DB19-9E19-4C90-ABAB-99324805FAA3}" dt="2024-04-19T22:15:22.528" v="4808" actId="1076"/>
        <pc:sldMkLst>
          <pc:docMk/>
          <pc:sldMk cId="3410008520" sldId="275"/>
        </pc:sldMkLst>
        <pc:spChg chg="del">
          <ac:chgData name="Sonal Pradhan" userId="2e7118d0a779d12c" providerId="LiveId" clId="{FA48DB19-9E19-4C90-ABAB-99324805FAA3}" dt="2024-04-19T22:14:37.449" v="4798" actId="478"/>
          <ac:spMkLst>
            <pc:docMk/>
            <pc:sldMk cId="3410008520" sldId="275"/>
            <ac:spMk id="5" creationId="{28684E62-A9F8-4E7A-AB01-78893062A1B4}"/>
          </ac:spMkLst>
        </pc:spChg>
        <pc:spChg chg="add del mod">
          <ac:chgData name="Sonal Pradhan" userId="2e7118d0a779d12c" providerId="LiveId" clId="{FA48DB19-9E19-4C90-ABAB-99324805FAA3}" dt="2024-04-19T22:14:40.013" v="4799" actId="478"/>
          <ac:spMkLst>
            <pc:docMk/>
            <pc:sldMk cId="3410008520" sldId="275"/>
            <ac:spMk id="8" creationId="{379BB6EE-2C7B-C47F-9CED-DA3222ED9EF4}"/>
          </ac:spMkLst>
        </pc:spChg>
        <pc:picChg chg="mod">
          <ac:chgData name="Sonal Pradhan" userId="2e7118d0a779d12c" providerId="LiveId" clId="{FA48DB19-9E19-4C90-ABAB-99324805FAA3}" dt="2024-04-19T22:15:12.393" v="4805" actId="14100"/>
          <ac:picMkLst>
            <pc:docMk/>
            <pc:sldMk cId="3410008520" sldId="275"/>
            <ac:picMk id="4" creationId="{D5D63823-FC2E-4AC2-93D5-3C2B6F315436}"/>
          </ac:picMkLst>
        </pc:picChg>
        <pc:picChg chg="add mod">
          <ac:chgData name="Sonal Pradhan" userId="2e7118d0a779d12c" providerId="LiveId" clId="{FA48DB19-9E19-4C90-ABAB-99324805FAA3}" dt="2024-04-19T22:15:22.528" v="4808" actId="1076"/>
          <ac:picMkLst>
            <pc:docMk/>
            <pc:sldMk cId="3410008520" sldId="275"/>
            <ac:picMk id="6" creationId="{520ECF0D-7C66-4F00-0E5B-9CDF71919594}"/>
          </ac:picMkLst>
        </pc:picChg>
      </pc:sldChg>
      <pc:sldChg chg="addSp delSp modSp mod">
        <pc:chgData name="Sonal Pradhan" userId="2e7118d0a779d12c" providerId="LiveId" clId="{FA48DB19-9E19-4C90-ABAB-99324805FAA3}" dt="2024-04-24T19:26:50.867" v="5519" actId="1076"/>
        <pc:sldMkLst>
          <pc:docMk/>
          <pc:sldMk cId="3078551498" sldId="276"/>
        </pc:sldMkLst>
        <pc:spChg chg="mod">
          <ac:chgData name="Sonal Pradhan" userId="2e7118d0a779d12c" providerId="LiveId" clId="{FA48DB19-9E19-4C90-ABAB-99324805FAA3}" dt="2024-04-23T23:12:33.989" v="5066" actId="20577"/>
          <ac:spMkLst>
            <pc:docMk/>
            <pc:sldMk cId="3078551498" sldId="276"/>
            <ac:spMk id="2" creationId="{2873BEC0-94F5-4226-A9E7-51B66045EF49}"/>
          </ac:spMkLst>
        </pc:spChg>
        <pc:spChg chg="del mod ord">
          <ac:chgData name="Sonal Pradhan" userId="2e7118d0a779d12c" providerId="LiveId" clId="{FA48DB19-9E19-4C90-ABAB-99324805FAA3}" dt="2024-04-24T19:26:31.974" v="5517" actId="478"/>
          <ac:spMkLst>
            <pc:docMk/>
            <pc:sldMk cId="3078551498" sldId="276"/>
            <ac:spMk id="3" creationId="{902FD5C4-FE5F-46D2-ABC9-49FA4BB8442F}"/>
          </ac:spMkLst>
        </pc:spChg>
        <pc:spChg chg="add del mod">
          <ac:chgData name="Sonal Pradhan" userId="2e7118d0a779d12c" providerId="LiveId" clId="{FA48DB19-9E19-4C90-ABAB-99324805FAA3}" dt="2024-04-24T19:26:36.326" v="5518" actId="478"/>
          <ac:spMkLst>
            <pc:docMk/>
            <pc:sldMk cId="3078551498" sldId="276"/>
            <ac:spMk id="8" creationId="{9D08A722-5F42-906A-01F6-8218BC1257B7}"/>
          </ac:spMkLst>
        </pc:spChg>
        <pc:picChg chg="add del mod">
          <ac:chgData name="Sonal Pradhan" userId="2e7118d0a779d12c" providerId="LiveId" clId="{FA48DB19-9E19-4C90-ABAB-99324805FAA3}" dt="2024-04-23T23:02:51.435" v="4831" actId="478"/>
          <ac:picMkLst>
            <pc:docMk/>
            <pc:sldMk cId="3078551498" sldId="276"/>
            <ac:picMk id="5" creationId="{1DA6792B-562C-EF3F-B85F-47B05379CD96}"/>
          </ac:picMkLst>
        </pc:picChg>
        <pc:picChg chg="add mod ord">
          <ac:chgData name="Sonal Pradhan" userId="2e7118d0a779d12c" providerId="LiveId" clId="{FA48DB19-9E19-4C90-ABAB-99324805FAA3}" dt="2024-04-24T19:26:50.867" v="5519" actId="1076"/>
          <ac:picMkLst>
            <pc:docMk/>
            <pc:sldMk cId="3078551498" sldId="276"/>
            <ac:picMk id="5" creationId="{7FCCA721-8EF9-C6E1-F4B6-ED06D0C00344}"/>
          </ac:picMkLst>
        </pc:picChg>
        <pc:picChg chg="add del mod modCrop">
          <ac:chgData name="Sonal Pradhan" userId="2e7118d0a779d12c" providerId="LiveId" clId="{FA48DB19-9E19-4C90-ABAB-99324805FAA3}" dt="2024-04-24T19:25:25.392" v="5501" actId="478"/>
          <ac:picMkLst>
            <pc:docMk/>
            <pc:sldMk cId="3078551498" sldId="276"/>
            <ac:picMk id="7" creationId="{E81AC29E-EAB7-206F-404F-B9B9121074CA}"/>
          </ac:picMkLst>
        </pc:picChg>
      </pc:sldChg>
      <pc:sldChg chg="addSp delSp modSp mod">
        <pc:chgData name="Sonal Pradhan" userId="2e7118d0a779d12c" providerId="LiveId" clId="{FA48DB19-9E19-4C90-ABAB-99324805FAA3}" dt="2024-04-25T22:43:55.136" v="5660" actId="1076"/>
        <pc:sldMkLst>
          <pc:docMk/>
          <pc:sldMk cId="1817399028" sldId="277"/>
        </pc:sldMkLst>
        <pc:spChg chg="mod">
          <ac:chgData name="Sonal Pradhan" userId="2e7118d0a779d12c" providerId="LiveId" clId="{FA48DB19-9E19-4C90-ABAB-99324805FAA3}" dt="2024-04-25T22:43:34.562" v="5659" actId="14100"/>
          <ac:spMkLst>
            <pc:docMk/>
            <pc:sldMk cId="1817399028" sldId="277"/>
            <ac:spMk id="3" creationId="{902FD5C4-FE5F-46D2-ABC9-49FA4BB8442F}"/>
          </ac:spMkLst>
        </pc:spChg>
        <pc:picChg chg="add del mod">
          <ac:chgData name="Sonal Pradhan" userId="2e7118d0a779d12c" providerId="LiveId" clId="{FA48DB19-9E19-4C90-ABAB-99324805FAA3}" dt="2024-04-25T22:42:15.803" v="5635" actId="478"/>
          <ac:picMkLst>
            <pc:docMk/>
            <pc:sldMk cId="1817399028" sldId="277"/>
            <ac:picMk id="5" creationId="{5188F632-9C17-9106-86EF-07CA4B520DB4}"/>
          </ac:picMkLst>
        </pc:picChg>
        <pc:picChg chg="add mod">
          <ac:chgData name="Sonal Pradhan" userId="2e7118d0a779d12c" providerId="LiveId" clId="{FA48DB19-9E19-4C90-ABAB-99324805FAA3}" dt="2024-04-25T22:43:55.136" v="5660" actId="1076"/>
          <ac:picMkLst>
            <pc:docMk/>
            <pc:sldMk cId="1817399028" sldId="277"/>
            <ac:picMk id="6" creationId="{BB898303-932C-3654-17AB-96EC53F679CC}"/>
          </ac:picMkLst>
        </pc:picChg>
      </pc:sldChg>
      <pc:sldChg chg="addSp delSp modSp mod">
        <pc:chgData name="Sonal Pradhan" userId="2e7118d0a779d12c" providerId="LiveId" clId="{FA48DB19-9E19-4C90-ABAB-99324805FAA3}" dt="2024-04-19T17:35:18.253" v="2426" actId="1076"/>
        <pc:sldMkLst>
          <pc:docMk/>
          <pc:sldMk cId="1074638838" sldId="278"/>
        </pc:sldMkLst>
        <pc:spChg chg="mod">
          <ac:chgData name="Sonal Pradhan" userId="2e7118d0a779d12c" providerId="LiveId" clId="{FA48DB19-9E19-4C90-ABAB-99324805FAA3}" dt="2024-04-19T17:35:04.266" v="2423" actId="1076"/>
          <ac:spMkLst>
            <pc:docMk/>
            <pc:sldMk cId="1074638838" sldId="278"/>
            <ac:spMk id="3" creationId="{E4FC0D20-FACF-4D73-BD27-CF8F6B97546A}"/>
          </ac:spMkLst>
        </pc:spChg>
        <pc:spChg chg="mod">
          <ac:chgData name="Sonal Pradhan" userId="2e7118d0a779d12c" providerId="LiveId" clId="{FA48DB19-9E19-4C90-ABAB-99324805FAA3}" dt="2024-04-19T17:35:08.579" v="2424" actId="1076"/>
          <ac:spMkLst>
            <pc:docMk/>
            <pc:sldMk cId="1074638838" sldId="278"/>
            <ac:spMk id="4" creationId="{ACA6A89D-097D-4968-A07A-39A5B4F78A62}"/>
          </ac:spMkLst>
        </pc:spChg>
        <pc:spChg chg="del">
          <ac:chgData name="Sonal Pradhan" userId="2e7118d0a779d12c" providerId="LiveId" clId="{FA48DB19-9E19-4C90-ABAB-99324805FAA3}" dt="2024-04-19T17:34:30.917" v="2417" actId="478"/>
          <ac:spMkLst>
            <pc:docMk/>
            <pc:sldMk cId="1074638838" sldId="278"/>
            <ac:spMk id="8" creationId="{D13C2F43-A283-4FD4-9C0D-BFF93C50AC01}"/>
          </ac:spMkLst>
        </pc:spChg>
        <pc:spChg chg="del">
          <ac:chgData name="Sonal Pradhan" userId="2e7118d0a779d12c" providerId="LiveId" clId="{FA48DB19-9E19-4C90-ABAB-99324805FAA3}" dt="2024-04-19T17:34:34.879" v="2418" actId="478"/>
          <ac:spMkLst>
            <pc:docMk/>
            <pc:sldMk cId="1074638838" sldId="278"/>
            <ac:spMk id="10" creationId="{AE706D50-7D14-4DB8-BE17-5497AA1715EE}"/>
          </ac:spMkLst>
        </pc:spChg>
        <pc:picChg chg="add mod">
          <ac:chgData name="Sonal Pradhan" userId="2e7118d0a779d12c" providerId="LiveId" clId="{FA48DB19-9E19-4C90-ABAB-99324805FAA3}" dt="2024-04-19T17:35:18.253" v="2426" actId="1076"/>
          <ac:picMkLst>
            <pc:docMk/>
            <pc:sldMk cId="1074638838" sldId="278"/>
            <ac:picMk id="6" creationId="{835E8085-E2F1-AD4E-6561-D464FC6BEE75}"/>
          </ac:picMkLst>
        </pc:picChg>
      </pc:sldChg>
      <pc:sldChg chg="modSp mod">
        <pc:chgData name="Sonal Pradhan" userId="2e7118d0a779d12c" providerId="LiveId" clId="{FA48DB19-9E19-4C90-ABAB-99324805FAA3}" dt="2024-04-19T18:46:05.390" v="3559" actId="313"/>
        <pc:sldMkLst>
          <pc:docMk/>
          <pc:sldMk cId="2659604895" sldId="279"/>
        </pc:sldMkLst>
        <pc:spChg chg="mod">
          <ac:chgData name="Sonal Pradhan" userId="2e7118d0a779d12c" providerId="LiveId" clId="{FA48DB19-9E19-4C90-ABAB-99324805FAA3}" dt="2024-04-19T18:37:42.527" v="3488" actId="1076"/>
          <ac:spMkLst>
            <pc:docMk/>
            <pc:sldMk cId="2659604895" sldId="279"/>
            <ac:spMk id="2" creationId="{65C3525F-7CB4-4C06-B037-C81D2DED9B80}"/>
          </ac:spMkLst>
        </pc:spChg>
        <pc:spChg chg="mod">
          <ac:chgData name="Sonal Pradhan" userId="2e7118d0a779d12c" providerId="LiveId" clId="{FA48DB19-9E19-4C90-ABAB-99324805FAA3}" dt="2024-04-19T18:46:05.390" v="3559" actId="313"/>
          <ac:spMkLst>
            <pc:docMk/>
            <pc:sldMk cId="2659604895" sldId="279"/>
            <ac:spMk id="3" creationId="{E4FC0D20-FACF-4D73-BD27-CF8F6B97546A}"/>
          </ac:spMkLst>
        </pc:spChg>
        <pc:spChg chg="mod">
          <ac:chgData name="Sonal Pradhan" userId="2e7118d0a779d12c" providerId="LiveId" clId="{FA48DB19-9E19-4C90-ABAB-99324805FAA3}" dt="2024-04-19T18:38:20.722" v="3494" actId="27636"/>
          <ac:spMkLst>
            <pc:docMk/>
            <pc:sldMk cId="2659604895" sldId="279"/>
            <ac:spMk id="4" creationId="{ACA6A89D-097D-4968-A07A-39A5B4F78A62}"/>
          </ac:spMkLst>
        </pc:spChg>
      </pc:sldChg>
      <pc:sldChg chg="addSp delSp modSp add del mod">
        <pc:chgData name="Sonal Pradhan" userId="2e7118d0a779d12c" providerId="LiveId" clId="{FA48DB19-9E19-4C90-ABAB-99324805FAA3}" dt="2024-04-24T20:56:41.234" v="5592" actId="1076"/>
        <pc:sldMkLst>
          <pc:docMk/>
          <pc:sldMk cId="3698115999" sldId="280"/>
        </pc:sldMkLst>
        <pc:picChg chg="del">
          <ac:chgData name="Sonal Pradhan" userId="2e7118d0a779d12c" providerId="LiveId" clId="{FA48DB19-9E19-4C90-ABAB-99324805FAA3}" dt="2024-04-24T20:55:06.928" v="5576" actId="478"/>
          <ac:picMkLst>
            <pc:docMk/>
            <pc:sldMk cId="3698115999" sldId="280"/>
            <ac:picMk id="5" creationId="{C5F8E372-89A3-86E8-2AD8-7F80CA24A6D1}"/>
          </ac:picMkLst>
        </pc:picChg>
        <pc:picChg chg="add del mod">
          <ac:chgData name="Sonal Pradhan" userId="2e7118d0a779d12c" providerId="LiveId" clId="{FA48DB19-9E19-4C90-ABAB-99324805FAA3}" dt="2024-04-24T20:50:28.379" v="5538" actId="478"/>
          <ac:picMkLst>
            <pc:docMk/>
            <pc:sldMk cId="3698115999" sldId="280"/>
            <ac:picMk id="6" creationId="{830F610D-862E-B975-2D95-8F1E010D62DD}"/>
          </ac:picMkLst>
        </pc:picChg>
        <pc:picChg chg="add mod">
          <ac:chgData name="Sonal Pradhan" userId="2e7118d0a779d12c" providerId="LiveId" clId="{FA48DB19-9E19-4C90-ABAB-99324805FAA3}" dt="2024-04-24T20:56:41.234" v="5592" actId="1076"/>
          <ac:picMkLst>
            <pc:docMk/>
            <pc:sldMk cId="3698115999" sldId="280"/>
            <ac:picMk id="8" creationId="{2CE51AF1-803B-503F-309E-31677031496B}"/>
          </ac:picMkLst>
        </pc:picChg>
        <pc:picChg chg="add del mod">
          <ac:chgData name="Sonal Pradhan" userId="2e7118d0a779d12c" providerId="LiveId" clId="{FA48DB19-9E19-4C90-ABAB-99324805FAA3}" dt="2024-04-24T20:56:01.530" v="5583" actId="478"/>
          <ac:picMkLst>
            <pc:docMk/>
            <pc:sldMk cId="3698115999" sldId="280"/>
            <ac:picMk id="10" creationId="{60626A91-F817-22FE-FC83-9927797D6B34}"/>
          </ac:picMkLst>
        </pc:picChg>
        <pc:picChg chg="add mod">
          <ac:chgData name="Sonal Pradhan" userId="2e7118d0a779d12c" providerId="LiveId" clId="{FA48DB19-9E19-4C90-ABAB-99324805FAA3}" dt="2024-04-24T20:56:38.519" v="5591" actId="1076"/>
          <ac:picMkLst>
            <pc:docMk/>
            <pc:sldMk cId="3698115999" sldId="280"/>
            <ac:picMk id="12" creationId="{DD45DFF4-DB0A-59E1-7F9D-29C122ACCFD2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31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3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07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12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27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00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16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56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8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14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61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3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.png"/><Relationship Id="rId26" Type="http://schemas.openxmlformats.org/officeDocument/2006/relationships/image" Target="../media/image7.png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image" Target="../media/image12.png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customXml" Target="../ink/ink28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7.xml"/><Relationship Id="rId37" Type="http://schemas.openxmlformats.org/officeDocument/2006/relationships/image" Target="../media/image70.png"/><Relationship Id="rId23" Type="http://schemas.openxmlformats.org/officeDocument/2006/relationships/customXml" Target="../ink/ink19.xml"/><Relationship Id="rId28" Type="http://schemas.openxmlformats.org/officeDocument/2006/relationships/customXml" Target="../ink/ink23.xml"/><Relationship Id="rId36" Type="http://schemas.openxmlformats.org/officeDocument/2006/relationships/customXml" Target="../ink/ink30.xml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6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2.xml"/><Relationship Id="rId30" Type="http://schemas.openxmlformats.org/officeDocument/2006/relationships/customXml" Target="../ink/ink25.xml"/><Relationship Id="rId35" Type="http://schemas.openxmlformats.org/officeDocument/2006/relationships/customXml" Target="../ink/ink29.xml"/><Relationship Id="rId8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23SSG/IBM_Cognos-Dashboard/tree/main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494" y="105397"/>
            <a:ext cx="8681012" cy="1325563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0E659B"/>
                </a:solidFill>
              </a:rPr>
              <a:t>Coursera Capstone Project</a:t>
            </a:r>
            <a:br>
              <a:rPr lang="en-US" dirty="0">
                <a:solidFill>
                  <a:srgbClr val="0E659B"/>
                </a:solidFill>
              </a:rPr>
            </a:br>
            <a:r>
              <a:rPr lang="en-US" dirty="0">
                <a:solidFill>
                  <a:srgbClr val="0E659B"/>
                </a:solidFill>
              </a:rPr>
              <a:t>   </a:t>
            </a:r>
            <a:r>
              <a:rPr lang="en-US" sz="3600" dirty="0">
                <a:solidFill>
                  <a:srgbClr val="0E659B"/>
                </a:solidFill>
              </a:rPr>
              <a:t>IBM Data Analyst Capstone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8841" y="2120522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SONAL PRADHAN</a:t>
            </a:r>
          </a:p>
          <a:p>
            <a:pPr marL="0" indent="0">
              <a:buNone/>
            </a:pPr>
            <a:r>
              <a:rPr lang="en-US" dirty="0"/>
              <a:t>DATE :4/18/2024</a:t>
            </a:r>
          </a:p>
          <a:p>
            <a:pPr marL="0" indent="0" algn="ctr">
              <a:buNone/>
            </a:pPr>
            <a:r>
              <a:rPr lang="en-US" dirty="0"/>
              <a:t>“ </a:t>
            </a:r>
            <a:r>
              <a:rPr lang="en-US" u="sng" dirty="0"/>
              <a:t>Identifying Trends for Emerging  Technologies in IT sector</a:t>
            </a:r>
            <a:r>
              <a:rPr lang="en-US" dirty="0"/>
              <a:t>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5407332" y="31166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17332" y="13166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31042" y="1539009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82022" y="1478672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835E8085-E2F1-AD4E-6561-D464FC6BE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78" y="2150839"/>
            <a:ext cx="11477844" cy="354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168356"/>
            <a:ext cx="10515600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608881"/>
            <a:ext cx="5181600" cy="456808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1" u="sng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MySQL is the top choice database, followed by Microsoft SQL server and PostgreSQL for current year.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Postgre</a:t>
            </a:r>
            <a:r>
              <a:rPr lang="en-US" dirty="0"/>
              <a:t> SQL is most sorted after for next year.</a:t>
            </a:r>
          </a:p>
          <a:p>
            <a:pPr>
              <a:lnSpc>
                <a:spcPct val="120000"/>
              </a:lnSpc>
            </a:pPr>
            <a:r>
              <a:rPr lang="en-US" dirty="0"/>
              <a:t>MongoDB and Redis are upcoming  favorites.</a:t>
            </a:r>
          </a:p>
          <a:p>
            <a:pPr>
              <a:lnSpc>
                <a:spcPct val="120000"/>
              </a:lnSpc>
            </a:pPr>
            <a:r>
              <a:rPr lang="en-US" dirty="0"/>
              <a:t>Elasticsearch rising up in chart for next year.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608881"/>
            <a:ext cx="5321461" cy="456808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1" u="sng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Companies still prefer open- source databases. </a:t>
            </a:r>
          </a:p>
          <a:p>
            <a:pPr>
              <a:lnSpc>
                <a:spcPct val="120000"/>
              </a:lnSpc>
            </a:pPr>
            <a:r>
              <a:rPr lang="en-US" dirty="0"/>
              <a:t>Cloud-based databases have largely taken over and cloud-native databases will dominate the market.</a:t>
            </a:r>
          </a:p>
          <a:p>
            <a:pPr>
              <a:lnSpc>
                <a:spcPct val="120000"/>
              </a:lnSpc>
            </a:pPr>
            <a:r>
              <a:rPr lang="en-US" dirty="0"/>
              <a:t>The rise of NoSQL databases, enabling faster data access and analytics. </a:t>
            </a:r>
          </a:p>
          <a:p>
            <a:pPr>
              <a:lnSpc>
                <a:spcPct val="120000"/>
              </a:lnSpc>
            </a:pPr>
            <a:r>
              <a:rPr lang="en-US" dirty="0"/>
              <a:t>Redis is gaining popularity due to its microservice and distributed architectures. 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</a:t>
            </a:r>
            <a:r>
              <a:rPr lang="en-US" sz="1600" dirty="0" err="1">
                <a:hlinkClick r:id="rId2"/>
              </a:rPr>
              <a:t>IBM_cognos</a:t>
            </a:r>
            <a:r>
              <a:rPr lang="en-US" sz="1600" dirty="0">
                <a:hlinkClick r:id="rId2"/>
              </a:rPr>
              <a:t> Dashboards (Current Technology/Demographics/Future Technology) 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85" y="136903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BE8206F9-C605-3A34-8D9B-A579DD411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657" y="1393322"/>
            <a:ext cx="8336686" cy="452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EC60BEE-EB8E-6A52-BDD4-E23A73E42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78" y="1403764"/>
            <a:ext cx="7445843" cy="475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A283426F-8807-BC75-6368-C7F51426B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619" y="1407786"/>
            <a:ext cx="7155496" cy="508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9468" y="1825625"/>
            <a:ext cx="5995686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Technology Trends now and future.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Need for training and new skills enhancement for web developers.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Focus on elimination of education levels and gender base discrimination in employment.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Role of Female participation in IT sector.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Improvising technology gaps in developing countries.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711" y="1539433"/>
            <a:ext cx="5775767" cy="463753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500" b="1" u="sng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Emerging technologies, such as industrial robots, AL, and ML, are advancing at a rapid pace. </a:t>
            </a:r>
          </a:p>
          <a:p>
            <a:pPr>
              <a:lnSpc>
                <a:spcPct val="110000"/>
              </a:lnSpc>
            </a:pPr>
            <a:r>
              <a:rPr lang="en-US" dirty="0"/>
              <a:t>Developing nations require individuals with technical expertise to participate in high-tech marketplace.</a:t>
            </a:r>
          </a:p>
          <a:p>
            <a:pPr>
              <a:lnSpc>
                <a:spcPct val="110000"/>
              </a:lnSpc>
            </a:pPr>
            <a:r>
              <a:rPr lang="en-US" dirty="0"/>
              <a:t>Gender bias in technology</a:t>
            </a:r>
          </a:p>
          <a:p>
            <a:pPr>
              <a:lnSpc>
                <a:spcPct val="110000"/>
              </a:lnSpc>
            </a:pPr>
            <a:r>
              <a:rPr lang="en-US" dirty="0"/>
              <a:t>Growing cloud platform infrastructures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3967" y="1513108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500" b="1" u="sng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Organizations should depth to rapid changes in technological advancements.</a:t>
            </a:r>
          </a:p>
          <a:p>
            <a:pPr>
              <a:lnSpc>
                <a:spcPct val="110000"/>
              </a:lnSpc>
            </a:pPr>
            <a:r>
              <a:rPr lang="en-US" dirty="0"/>
              <a:t>Need  to spread technologies and education  in undeveloped nations.</a:t>
            </a:r>
          </a:p>
          <a:p>
            <a:pPr>
              <a:lnSpc>
                <a:spcPct val="110000"/>
              </a:lnSpc>
            </a:pPr>
            <a:r>
              <a:rPr lang="en-US" dirty="0"/>
              <a:t>Eliminate  gender bias  in job hiring </a:t>
            </a:r>
          </a:p>
          <a:p>
            <a:pPr>
              <a:lnSpc>
                <a:spcPct val="110000"/>
              </a:lnSpc>
            </a:pPr>
            <a:r>
              <a:rPr lang="en-US" dirty="0"/>
              <a:t>Adopt to faster app developments and service in future.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Trends for Current &amp; Next Year</a:t>
            </a:r>
          </a:p>
          <a:p>
            <a:r>
              <a:rPr lang="en-US" dirty="0"/>
              <a:t>Current and future top language skills</a:t>
            </a:r>
          </a:p>
          <a:p>
            <a:r>
              <a:rPr lang="en-US" dirty="0"/>
              <a:t>Overview of Database and Platforms usage</a:t>
            </a:r>
          </a:p>
          <a:p>
            <a:r>
              <a:rPr lang="en-US" dirty="0"/>
              <a:t>Role of Demographics in Technology</a:t>
            </a:r>
          </a:p>
          <a:p>
            <a:r>
              <a:rPr lang="en-US" dirty="0"/>
              <a:t>Actions to be taken to stay abreast with technology shifts</a:t>
            </a:r>
          </a:p>
          <a:p>
            <a:r>
              <a:rPr lang="en-US" dirty="0"/>
              <a:t>Incorporate AI and ML technologies to predict future trends and sales.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2951" y="1259514"/>
            <a:ext cx="2474421" cy="2474421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520ECF0D-7C66-4F00-0E5B-9CDF71919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90" y="1377387"/>
            <a:ext cx="8727310" cy="495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47340" y="1589373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Executive Summary</a:t>
            </a:r>
          </a:p>
          <a:p>
            <a:r>
              <a:rPr lang="en-US" sz="3200" dirty="0"/>
              <a:t>Introduction</a:t>
            </a:r>
          </a:p>
          <a:p>
            <a:r>
              <a:rPr lang="en-US" sz="3200" dirty="0"/>
              <a:t>Methodology</a:t>
            </a:r>
          </a:p>
          <a:p>
            <a:r>
              <a:rPr lang="en-US" sz="3200" dirty="0"/>
              <a:t>Results</a:t>
            </a:r>
          </a:p>
          <a:p>
            <a:pPr lvl="1"/>
            <a:r>
              <a:rPr lang="en-US" sz="2800" dirty="0"/>
              <a:t>Visualization – Charts</a:t>
            </a:r>
          </a:p>
          <a:p>
            <a:pPr lvl="1"/>
            <a:r>
              <a:rPr lang="en-US" sz="2800" dirty="0"/>
              <a:t>Dashboard</a:t>
            </a:r>
          </a:p>
          <a:p>
            <a:r>
              <a:rPr lang="en-US" sz="3200" dirty="0"/>
              <a:t>Discussion</a:t>
            </a:r>
          </a:p>
          <a:p>
            <a:pPr lvl="1"/>
            <a:r>
              <a:rPr lang="en-US" sz="2800" dirty="0"/>
              <a:t>Findings &amp; Implications</a:t>
            </a:r>
          </a:p>
          <a:p>
            <a:r>
              <a:rPr lang="en-US" sz="3200" dirty="0"/>
              <a:t>Conclusion</a:t>
            </a:r>
          </a:p>
          <a:p>
            <a:r>
              <a:rPr lang="en-US" sz="3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7FCCA721-8EF9-C6E1-F4B6-ED06D0C00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747" y="1391565"/>
            <a:ext cx="6099683" cy="53598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GITHUB JOB POSTINGS</a:t>
            </a:r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339" y="2266268"/>
            <a:ext cx="3536041" cy="225943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1800" dirty="0"/>
              <a:t>The job postings data collected  using web scraping, shows the  relationship between Language and Average  Salary.</a:t>
            </a:r>
          </a:p>
        </p:txBody>
      </p:sp>
      <p:pic>
        <p:nvPicPr>
          <p:cNvPr id="6" name="Picture 5" descr="A graph of a number of languages&#10;&#10;Description automatically generated">
            <a:extLst>
              <a:ext uri="{FF2B5EF4-FFF2-40B4-BE49-F238E27FC236}">
                <a16:creationId xmlns:a16="http://schemas.microsoft.com/office/drawing/2014/main" id="{BB898303-932C-3654-17AB-96EC53F67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743" y="1522834"/>
            <a:ext cx="6463758" cy="533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94" y="2345865"/>
            <a:ext cx="1826326" cy="1826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B19D0F-B52D-0519-189D-13D6594CFB23}"/>
              </a:ext>
            </a:extLst>
          </p:cNvPr>
          <p:cNvSpPr txBox="1"/>
          <p:nvPr/>
        </p:nvSpPr>
        <p:spPr>
          <a:xfrm>
            <a:off x="2488558" y="1637521"/>
            <a:ext cx="913156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dirty="0"/>
              <a:t>In the dynamic realm of technology, remaining abreast of the most recent databases and programming languages holds immense importance for growth of the organization.</a:t>
            </a:r>
          </a:p>
          <a:p>
            <a:pPr algn="just"/>
            <a:endParaRPr lang="en-US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dirty="0"/>
              <a:t>As businesses persist in adopting digital evolution, the call for adept developers well-versed in particular programming languages continues its upward trajectory.</a:t>
            </a:r>
          </a:p>
          <a:p>
            <a:pPr algn="just"/>
            <a:endParaRPr lang="en-US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dirty="0"/>
              <a:t>This project  analyses several datasets to help identify trends for emerging Technologies and  skills for global IT and business consulting services.</a:t>
            </a:r>
          </a:p>
          <a:p>
            <a:pPr algn="just"/>
            <a:endParaRPr lang="en-US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dirty="0"/>
              <a:t>The findings of the analyses will help understand better what are the current needs and steps  that will help the IT organization to remain competitive in future.</a:t>
            </a:r>
          </a:p>
          <a:p>
            <a:pPr algn="just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rPr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838200" y="1562582"/>
            <a:ext cx="5257800" cy="4614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ABOUT :</a:t>
            </a: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sz="2000" dirty="0"/>
              <a:t>Analyze trends for emerging Technologies and  skills for global IT and business consulting services.</a:t>
            </a:r>
          </a:p>
          <a:p>
            <a:pPr marL="228600" lvl="1">
              <a:spcBef>
                <a:spcPts val="1000"/>
              </a:spcBef>
            </a:pPr>
            <a:endParaRPr lang="en-US" sz="2000" dirty="0"/>
          </a:p>
          <a:p>
            <a:r>
              <a:rPr lang="en-US" sz="2600" b="1" dirty="0"/>
              <a:t>PURPOSE :</a:t>
            </a: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</a:rPr>
              <a:t>What are the top programming languages  in demand ?</a:t>
            </a: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</a:rPr>
              <a:t>What are the top databases that are in demand ?</a:t>
            </a: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</a:rPr>
              <a:t>What are the most popular IDEs ?</a:t>
            </a: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</a:rPr>
              <a:t>Identify  future skill requirements. </a:t>
            </a:r>
            <a:endParaRPr lang="en-US" sz="2000" dirty="0"/>
          </a:p>
          <a:p>
            <a:r>
              <a:rPr lang="en-US" sz="2600" b="1" dirty="0"/>
              <a:t>AUDIENCE: </a:t>
            </a:r>
            <a:r>
              <a:rPr lang="en-US" sz="2000" dirty="0"/>
              <a:t>Human Resource and IT Head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77" y="1191078"/>
            <a:ext cx="3194581" cy="319458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F4DB85-863D-7D17-F622-29210E3DCFCF}"/>
              </a:ext>
            </a:extLst>
          </p:cNvPr>
          <p:cNvSpPr txBox="1">
            <a:spLocks/>
          </p:cNvSpPr>
          <p:nvPr/>
        </p:nvSpPr>
        <p:spPr>
          <a:xfrm>
            <a:off x="3474948" y="1550541"/>
            <a:ext cx="8412252" cy="4930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Data Collection Sources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600" dirty="0"/>
              <a:t> Stack  Overflow Developer 2019 Survey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600" dirty="0"/>
              <a:t>GitHub Job Posting API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600" dirty="0"/>
              <a:t>Programming Language Annual Salary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Data Wrangling/Cleaning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 Exploratory Data Analysis using Python</a:t>
            </a:r>
            <a:r>
              <a:rPr lang="en-US" sz="1600" dirty="0"/>
              <a:t>         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Statistical Data Analysis using Python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Data Visualization Python and IBM Cognos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 Presentation of Findings </a:t>
            </a:r>
            <a:endParaRPr lang="en-US" sz="2400" dirty="0"/>
          </a:p>
          <a:p>
            <a:pPr marL="0" indent="0">
              <a:buNone/>
            </a:pPr>
            <a:r>
              <a:rPr lang="en-US" sz="1600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D5EF336-DA1C-76AE-CE4B-4972CE34E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162" y="1582557"/>
            <a:ext cx="6022705" cy="3854369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C79D41B6-3E8D-69DF-C5CC-B98681AA6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12" y="1582557"/>
            <a:ext cx="5170037" cy="422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CE51AF1-803B-503F-309E-316770314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472" y="1540104"/>
            <a:ext cx="5391153" cy="3553428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D45DFF4-DB0A-59E1-7F9D-29C122ACC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75" y="1540104"/>
            <a:ext cx="5732625" cy="377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1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79" y="471075"/>
            <a:ext cx="10515600" cy="1325563"/>
          </a:xfrm>
        </p:spPr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7892" y="146316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1352" y="1463166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E156A497-28CE-DEBB-8812-7DF66F5F6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174" y="2092426"/>
            <a:ext cx="6835930" cy="392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u="sng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JavaScript, HTML/CSS and SQL are the top choices for this year.</a:t>
            </a:r>
          </a:p>
          <a:p>
            <a:r>
              <a:rPr lang="en-US" dirty="0" err="1"/>
              <a:t>Powershell</a:t>
            </a:r>
            <a:r>
              <a:rPr lang="en-US" dirty="0"/>
              <a:t> completely phases out for next year.</a:t>
            </a:r>
          </a:p>
          <a:p>
            <a:r>
              <a:rPr lang="en-US" dirty="0"/>
              <a:t>Python and Typescript becoming popular next year.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u="sng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is still a high demand in web development.</a:t>
            </a:r>
          </a:p>
          <a:p>
            <a:r>
              <a:rPr lang="en-US" dirty="0"/>
              <a:t>SQL skills are still popular when it comes to big data technology.</a:t>
            </a:r>
          </a:p>
          <a:p>
            <a:r>
              <a:rPr lang="en-US" dirty="0"/>
              <a:t>Python is still in demand, especially for AL and ML technology and advancements.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10368</TotalTime>
  <Words>678</Words>
  <Application>Microsoft Office PowerPoint</Application>
  <PresentationFormat>Widescreen</PresentationFormat>
  <Paragraphs>129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Helv</vt:lpstr>
      <vt:lpstr>IBM Plex Mono SemiBold</vt:lpstr>
      <vt:lpstr>IBM Plex Mono Text</vt:lpstr>
      <vt:lpstr>Wingdings</vt:lpstr>
      <vt:lpstr>SLIDE_TEMPLATE_skill_network</vt:lpstr>
      <vt:lpstr>Coursera Capstone Project    IBM Data Analyst Capstone</vt:lpstr>
      <vt:lpstr>OUTLINE</vt:lpstr>
      <vt:lpstr>EXECUTIVE SUMMARY</vt:lpstr>
      <vt:lpstr>INTRODUCTION</vt:lpstr>
      <vt:lpstr>METHODOLOGY</vt:lpstr>
      <vt:lpstr>RESULTS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Sonal Pradhan</cp:lastModifiedBy>
  <cp:revision>21</cp:revision>
  <dcterms:created xsi:type="dcterms:W3CDTF">2020-10-28T18:29:43Z</dcterms:created>
  <dcterms:modified xsi:type="dcterms:W3CDTF">2024-04-25T22:44:04Z</dcterms:modified>
</cp:coreProperties>
</file>