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F72E7-263F-4F89-851E-5F8FDB40E301}" v="12" dt="2024-06-26T21:43:51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al Pradhan" userId="2e7118d0a779d12c" providerId="LiveId" clId="{E56F72E7-263F-4F89-851E-5F8FDB40E301}"/>
    <pc:docChg chg="undo custSel addSld delSld modSld sldOrd">
      <pc:chgData name="Sonal Pradhan" userId="2e7118d0a779d12c" providerId="LiveId" clId="{E56F72E7-263F-4F89-851E-5F8FDB40E301}" dt="2024-06-26T21:45:11.583" v="1494"/>
      <pc:docMkLst>
        <pc:docMk/>
      </pc:docMkLst>
      <pc:sldChg chg="modSp mod">
        <pc:chgData name="Sonal Pradhan" userId="2e7118d0a779d12c" providerId="LiveId" clId="{E56F72E7-263F-4F89-851E-5F8FDB40E301}" dt="2024-06-26T21:35:15.924" v="1092" actId="1076"/>
        <pc:sldMkLst>
          <pc:docMk/>
          <pc:sldMk cId="95992585" sldId="256"/>
        </pc:sldMkLst>
        <pc:spChg chg="mod">
          <ac:chgData name="Sonal Pradhan" userId="2e7118d0a779d12c" providerId="LiveId" clId="{E56F72E7-263F-4F89-851E-5F8FDB40E301}" dt="2024-06-26T21:35:15.924" v="1092" actId="1076"/>
          <ac:spMkLst>
            <pc:docMk/>
            <pc:sldMk cId="95992585" sldId="256"/>
            <ac:spMk id="2" creationId="{2E84278D-8C58-49A6-808D-DFC1440478E9}"/>
          </ac:spMkLst>
        </pc:spChg>
      </pc:sldChg>
      <pc:sldChg chg="del">
        <pc:chgData name="Sonal Pradhan" userId="2e7118d0a779d12c" providerId="LiveId" clId="{E56F72E7-263F-4F89-851E-5F8FDB40E301}" dt="2024-06-26T21:39:44.709" v="1093" actId="2696"/>
        <pc:sldMkLst>
          <pc:docMk/>
          <pc:sldMk cId="95992585" sldId="257"/>
        </pc:sldMkLst>
      </pc:sldChg>
      <pc:sldChg chg="addSp delSp modSp mod">
        <pc:chgData name="Sonal Pradhan" userId="2e7118d0a779d12c" providerId="LiveId" clId="{E56F72E7-263F-4F89-851E-5F8FDB40E301}" dt="2024-06-26T21:29:07.938" v="895" actId="9405"/>
        <pc:sldMkLst>
          <pc:docMk/>
          <pc:sldMk cId="95992585" sldId="260"/>
        </pc:sldMkLst>
        <pc:spChg chg="add del mod ord">
          <ac:chgData name="Sonal Pradhan" userId="2e7118d0a779d12c" providerId="LiveId" clId="{E56F72E7-263F-4F89-851E-5F8FDB40E301}" dt="2024-06-26T21:27:00.746" v="863" actId="11529"/>
          <ac:spMkLst>
            <pc:docMk/>
            <pc:sldMk cId="95992585" sldId="260"/>
            <ac:spMk id="2" creationId="{5021F2BF-CF24-C4F3-9C51-A4B550F3F894}"/>
          </ac:spMkLst>
        </pc:spChg>
        <pc:grpChg chg="mod">
          <ac:chgData name="Sonal Pradhan" userId="2e7118d0a779d12c" providerId="LiveId" clId="{E56F72E7-263F-4F89-851E-5F8FDB40E301}" dt="2024-06-26T21:27:30.196" v="869"/>
          <ac:grpSpMkLst>
            <pc:docMk/>
            <pc:sldMk cId="95992585" sldId="260"/>
            <ac:grpSpMk id="7" creationId="{667B0A34-2C88-A133-D7CF-D91836D19B79}"/>
          </ac:grpSpMkLst>
        </pc:grpChg>
        <pc:picChg chg="mod">
          <ac:chgData name="Sonal Pradhan" userId="2e7118d0a779d12c" providerId="LiveId" clId="{E56F72E7-263F-4F89-851E-5F8FDB40E301}" dt="2024-06-26T21:29:05.554" v="884" actId="1076"/>
          <ac:picMkLst>
            <pc:docMk/>
            <pc:sldMk cId="95992585" sldId="260"/>
            <ac:picMk id="5" creationId="{7F369A74-3396-45F2-A751-8B2139CB425A}"/>
          </ac:picMkLst>
        </pc:picChg>
        <pc:inkChg chg="add del mod">
          <ac:chgData name="Sonal Pradhan" userId="2e7118d0a779d12c" providerId="LiveId" clId="{E56F72E7-263F-4F89-851E-5F8FDB40E301}" dt="2024-06-26T21:29:07.938" v="895" actId="9405"/>
          <ac:inkMkLst>
            <pc:docMk/>
            <pc:sldMk cId="95992585" sldId="260"/>
            <ac:inkMk id="3" creationId="{D59CF6F9-7145-F57A-FF7B-7582DC48A6EC}"/>
          </ac:inkMkLst>
        </pc:inkChg>
        <pc:inkChg chg="add del mod">
          <ac:chgData name="Sonal Pradhan" userId="2e7118d0a779d12c" providerId="LiveId" clId="{E56F72E7-263F-4F89-851E-5F8FDB40E301}" dt="2024-06-26T21:29:07.744" v="894" actId="9405"/>
          <ac:inkMkLst>
            <pc:docMk/>
            <pc:sldMk cId="95992585" sldId="260"/>
            <ac:inkMk id="4" creationId="{087E3170-F097-BDB0-7372-65A7C37215D1}"/>
          </ac:inkMkLst>
        </pc:inkChg>
        <pc:inkChg chg="add del mod">
          <ac:chgData name="Sonal Pradhan" userId="2e7118d0a779d12c" providerId="LiveId" clId="{E56F72E7-263F-4F89-851E-5F8FDB40E301}" dt="2024-06-26T21:27:30.196" v="869"/>
          <ac:inkMkLst>
            <pc:docMk/>
            <pc:sldMk cId="95992585" sldId="260"/>
            <ac:inkMk id="6" creationId="{FDA14B69-0147-4089-CF63-C65ADC2E5F58}"/>
          </ac:inkMkLst>
        </pc:inkChg>
        <pc:cxnChg chg="add del">
          <ac:chgData name="Sonal Pradhan" userId="2e7118d0a779d12c" providerId="LiveId" clId="{E56F72E7-263F-4F89-851E-5F8FDB40E301}" dt="2024-06-26T21:27:44.169" v="871" actId="11529"/>
          <ac:cxnSpMkLst>
            <pc:docMk/>
            <pc:sldMk cId="95992585" sldId="260"/>
            <ac:cxnSpMk id="9" creationId="{7A3F333E-7B97-0CFF-C024-71F22C4017AE}"/>
          </ac:cxnSpMkLst>
        </pc:cxnChg>
        <pc:cxnChg chg="add del">
          <ac:chgData name="Sonal Pradhan" userId="2e7118d0a779d12c" providerId="LiveId" clId="{E56F72E7-263F-4F89-851E-5F8FDB40E301}" dt="2024-06-26T21:28:02.451" v="873" actId="11529"/>
          <ac:cxnSpMkLst>
            <pc:docMk/>
            <pc:sldMk cId="95992585" sldId="260"/>
            <ac:cxnSpMk id="11" creationId="{09834DD0-7D8B-742A-A22A-13B9F95F651B}"/>
          </ac:cxnSpMkLst>
        </pc:cxnChg>
        <pc:cxnChg chg="add del mod">
          <ac:chgData name="Sonal Pradhan" userId="2e7118d0a779d12c" providerId="LiveId" clId="{E56F72E7-263F-4F89-851E-5F8FDB40E301}" dt="2024-06-26T21:29:07.519" v="893" actId="11529"/>
          <ac:cxnSpMkLst>
            <pc:docMk/>
            <pc:sldMk cId="95992585" sldId="260"/>
            <ac:cxnSpMk id="13" creationId="{06EA55B2-31C1-8DBD-9C58-CFEDF662D508}"/>
          </ac:cxnSpMkLst>
        </pc:cxnChg>
      </pc:sldChg>
      <pc:sldChg chg="addSp modSp new mod">
        <pc:chgData name="Sonal Pradhan" userId="2e7118d0a779d12c" providerId="LiveId" clId="{E56F72E7-263F-4F89-851E-5F8FDB40E301}" dt="2024-06-26T21:10:51.735" v="669" actId="115"/>
        <pc:sldMkLst>
          <pc:docMk/>
          <pc:sldMk cId="2581613124" sldId="261"/>
        </pc:sldMkLst>
        <pc:spChg chg="add mod">
          <ac:chgData name="Sonal Pradhan" userId="2e7118d0a779d12c" providerId="LiveId" clId="{E56F72E7-263F-4F89-851E-5F8FDB40E301}" dt="2024-06-26T21:10:51.735" v="669" actId="115"/>
          <ac:spMkLst>
            <pc:docMk/>
            <pc:sldMk cId="2581613124" sldId="261"/>
            <ac:spMk id="2" creationId="{58A432E1-12E6-1F31-B289-C402F58F6303}"/>
          </ac:spMkLst>
        </pc:spChg>
      </pc:sldChg>
      <pc:sldChg chg="addSp delSp modSp new mod">
        <pc:chgData name="Sonal Pradhan" userId="2e7118d0a779d12c" providerId="LiveId" clId="{E56F72E7-263F-4F89-851E-5F8FDB40E301}" dt="2024-06-26T21:25:51.755" v="853" actId="1076"/>
        <pc:sldMkLst>
          <pc:docMk/>
          <pc:sldMk cId="3432628328" sldId="262"/>
        </pc:sldMkLst>
        <pc:spChg chg="add mod">
          <ac:chgData name="Sonal Pradhan" userId="2e7118d0a779d12c" providerId="LiveId" clId="{E56F72E7-263F-4F89-851E-5F8FDB40E301}" dt="2024-06-26T21:21:43.340" v="840" actId="1076"/>
          <ac:spMkLst>
            <pc:docMk/>
            <pc:sldMk cId="3432628328" sldId="262"/>
            <ac:spMk id="10" creationId="{77F95F5B-D942-1063-EC0A-6E54FCC66A3A}"/>
          </ac:spMkLst>
        </pc:spChg>
        <pc:spChg chg="add">
          <ac:chgData name="Sonal Pradhan" userId="2e7118d0a779d12c" providerId="LiveId" clId="{E56F72E7-263F-4F89-851E-5F8FDB40E301}" dt="2024-06-26T21:23:13.904" v="842" actId="11529"/>
          <ac:spMkLst>
            <pc:docMk/>
            <pc:sldMk cId="3432628328" sldId="262"/>
            <ac:spMk id="11" creationId="{B94AD33A-8A33-5E72-0DB2-CC8847443D1C}"/>
          </ac:spMkLst>
        </pc:spChg>
        <pc:spChg chg="add mod">
          <ac:chgData name="Sonal Pradhan" userId="2e7118d0a779d12c" providerId="LiveId" clId="{E56F72E7-263F-4F89-851E-5F8FDB40E301}" dt="2024-06-26T21:24:11.415" v="845" actId="14100"/>
          <ac:spMkLst>
            <pc:docMk/>
            <pc:sldMk cId="3432628328" sldId="262"/>
            <ac:spMk id="12" creationId="{9C0A2748-F8D3-4ADD-A63E-E837A35C8BAF}"/>
          </ac:spMkLst>
        </pc:spChg>
        <pc:spChg chg="add mod">
          <ac:chgData name="Sonal Pradhan" userId="2e7118d0a779d12c" providerId="LiveId" clId="{E56F72E7-263F-4F89-851E-5F8FDB40E301}" dt="2024-06-26T21:24:55.931" v="849" actId="207"/>
          <ac:spMkLst>
            <pc:docMk/>
            <pc:sldMk cId="3432628328" sldId="262"/>
            <ac:spMk id="13" creationId="{5F66C3AF-9DCB-5881-700D-893D1EA1947F}"/>
          </ac:spMkLst>
        </pc:spChg>
        <pc:spChg chg="add mod">
          <ac:chgData name="Sonal Pradhan" userId="2e7118d0a779d12c" providerId="LiveId" clId="{E56F72E7-263F-4F89-851E-5F8FDB40E301}" dt="2024-06-26T21:25:49.210" v="852" actId="207"/>
          <ac:spMkLst>
            <pc:docMk/>
            <pc:sldMk cId="3432628328" sldId="262"/>
            <ac:spMk id="14" creationId="{BE251F43-CF3C-F959-8261-C974BC71551F}"/>
          </ac:spMkLst>
        </pc:spChg>
        <pc:picChg chg="add mod">
          <ac:chgData name="Sonal Pradhan" userId="2e7118d0a779d12c" providerId="LiveId" clId="{E56F72E7-263F-4F89-851E-5F8FDB40E301}" dt="2024-06-26T21:17:39.300" v="681" actId="688"/>
          <ac:picMkLst>
            <pc:docMk/>
            <pc:sldMk cId="3432628328" sldId="262"/>
            <ac:picMk id="3" creationId="{3E386AC2-28F8-A8C5-C7F0-905127BE1884}"/>
          </ac:picMkLst>
        </pc:picChg>
        <pc:picChg chg="add mod">
          <ac:chgData name="Sonal Pradhan" userId="2e7118d0a779d12c" providerId="LiveId" clId="{E56F72E7-263F-4F89-851E-5F8FDB40E301}" dt="2024-06-26T21:17:39.300" v="681" actId="688"/>
          <ac:picMkLst>
            <pc:docMk/>
            <pc:sldMk cId="3432628328" sldId="262"/>
            <ac:picMk id="5" creationId="{F3AD1C25-E24F-5A02-DCF0-FF239EE3CF6B}"/>
          </ac:picMkLst>
        </pc:picChg>
        <pc:picChg chg="add del mod modCrop">
          <ac:chgData name="Sonal Pradhan" userId="2e7118d0a779d12c" providerId="LiveId" clId="{E56F72E7-263F-4F89-851E-5F8FDB40E301}" dt="2024-06-26T21:25:51.755" v="853" actId="1076"/>
          <ac:picMkLst>
            <pc:docMk/>
            <pc:sldMk cId="3432628328" sldId="262"/>
            <ac:picMk id="7" creationId="{250CF5AD-18BB-EE9C-8924-61586F9586C4}"/>
          </ac:picMkLst>
        </pc:picChg>
        <pc:picChg chg="add mod modCrop">
          <ac:chgData name="Sonal Pradhan" userId="2e7118d0a779d12c" providerId="LiveId" clId="{E56F72E7-263F-4F89-851E-5F8FDB40E301}" dt="2024-06-26T21:21:46.647" v="841" actId="1076"/>
          <ac:picMkLst>
            <pc:docMk/>
            <pc:sldMk cId="3432628328" sldId="262"/>
            <ac:picMk id="9" creationId="{69CB3114-83FA-8A9A-9F0B-F4ADDF0A912E}"/>
          </ac:picMkLst>
        </pc:picChg>
      </pc:sldChg>
      <pc:sldChg chg="addSp modSp new mod">
        <pc:chgData name="Sonal Pradhan" userId="2e7118d0a779d12c" providerId="LiveId" clId="{E56F72E7-263F-4F89-851E-5F8FDB40E301}" dt="2024-06-26T21:32:27.446" v="973" actId="115"/>
        <pc:sldMkLst>
          <pc:docMk/>
          <pc:sldMk cId="2109537364" sldId="263"/>
        </pc:sldMkLst>
        <pc:spChg chg="add mod">
          <ac:chgData name="Sonal Pradhan" userId="2e7118d0a779d12c" providerId="LiveId" clId="{E56F72E7-263F-4F89-851E-5F8FDB40E301}" dt="2024-06-26T21:32:27.446" v="973" actId="115"/>
          <ac:spMkLst>
            <pc:docMk/>
            <pc:sldMk cId="2109537364" sldId="263"/>
            <ac:spMk id="4" creationId="{91888D5F-2347-7CFC-C0C0-BA8584D1B423}"/>
          </ac:spMkLst>
        </pc:spChg>
        <pc:picChg chg="add mod">
          <ac:chgData name="Sonal Pradhan" userId="2e7118d0a779d12c" providerId="LiveId" clId="{E56F72E7-263F-4F89-851E-5F8FDB40E301}" dt="2024-06-26T21:31:47.290" v="902" actId="1076"/>
          <ac:picMkLst>
            <pc:docMk/>
            <pc:sldMk cId="2109537364" sldId="263"/>
            <ac:picMk id="3" creationId="{6708D310-7990-16C1-DC36-0FFED98DF1C9}"/>
          </ac:picMkLst>
        </pc:picChg>
      </pc:sldChg>
      <pc:sldChg chg="addSp modSp new mod ord">
        <pc:chgData name="Sonal Pradhan" userId="2e7118d0a779d12c" providerId="LiveId" clId="{E56F72E7-263F-4F89-851E-5F8FDB40E301}" dt="2024-06-26T21:45:11.583" v="1494"/>
        <pc:sldMkLst>
          <pc:docMk/>
          <pc:sldMk cId="3495200740" sldId="264"/>
        </pc:sldMkLst>
        <pc:spChg chg="mod">
          <ac:chgData name="Sonal Pradhan" userId="2e7118d0a779d12c" providerId="LiveId" clId="{E56F72E7-263F-4F89-851E-5F8FDB40E301}" dt="2024-06-26T21:40:08.427" v="1117" actId="1076"/>
          <ac:spMkLst>
            <pc:docMk/>
            <pc:sldMk cId="3495200740" sldId="264"/>
            <ac:spMk id="2" creationId="{B8A999D5-0BDF-CB34-E56B-6491F6B13654}"/>
          </ac:spMkLst>
        </pc:spChg>
        <pc:spChg chg="mod">
          <ac:chgData name="Sonal Pradhan" userId="2e7118d0a779d12c" providerId="LiveId" clId="{E56F72E7-263F-4F89-851E-5F8FDB40E301}" dt="2024-06-26T21:44:52.588" v="1489" actId="14100"/>
          <ac:spMkLst>
            <pc:docMk/>
            <pc:sldMk cId="3495200740" sldId="264"/>
            <ac:spMk id="3" creationId="{776C5BEE-82B0-A168-9BEF-9AFE76126D0C}"/>
          </ac:spMkLst>
        </pc:spChg>
        <pc:picChg chg="add mod modCrop">
          <ac:chgData name="Sonal Pradhan" userId="2e7118d0a779d12c" providerId="LiveId" clId="{E56F72E7-263F-4F89-851E-5F8FDB40E301}" dt="2024-06-26T21:45:00.711" v="1492" actId="1076"/>
          <ac:picMkLst>
            <pc:docMk/>
            <pc:sldMk cId="3495200740" sldId="264"/>
            <ac:picMk id="5" creationId="{35506222-75EC-86AB-C7AB-997115E64A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E84278D-8C58-49A6-808D-DFC144047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0580" y="1854201"/>
            <a:ext cx="9144000" cy="1116084"/>
          </a:xfrm>
        </p:spPr>
        <p:txBody>
          <a:bodyPr/>
          <a:lstStyle/>
          <a:p>
            <a:r>
              <a:rPr lang="en-US" dirty="0"/>
              <a:t>The Sales And Profit  Insights 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E880EB0-D71D-4FEA-B670-7415274FF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6/26/2024 2:02:27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99D5-0BDF-CB34-E56B-6491F6B1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012"/>
            <a:ext cx="5511229" cy="1325563"/>
          </a:xfrm>
        </p:spPr>
        <p:txBody>
          <a:bodyPr/>
          <a:lstStyle/>
          <a:p>
            <a:r>
              <a:rPr lang="en-US" dirty="0"/>
              <a:t>What is the Problem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C5BEE-82B0-A168-9BEF-9AFE7612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00" y="1390196"/>
            <a:ext cx="551122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Most of the customers earn us a profit but there are customers who have a “lot "of sales but yield a negative profit ….a loss !!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sz="7200" dirty="0"/>
              <a:t>WHY ??</a:t>
            </a:r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5506222-75EC-86AB-C7AB-997115E64A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/>
          <a:stretch/>
        </p:blipFill>
        <p:spPr>
          <a:xfrm>
            <a:off x="6096000" y="1068151"/>
            <a:ext cx="5672289" cy="467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0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attern of Losses1">
            <a:extLst>
              <a:ext uri="{FF2B5EF4-FFF2-40B4-BE49-F238E27FC236}">
                <a16:creationId xmlns:a16="http://schemas.microsoft.com/office/drawing/2014/main" id="{A994A972-91BA-4BB1-982B-68690B652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9" y="0"/>
            <a:ext cx="11560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attern of Losses2">
            <a:extLst>
              <a:ext uri="{FF2B5EF4-FFF2-40B4-BE49-F238E27FC236}">
                <a16:creationId xmlns:a16="http://schemas.microsoft.com/office/drawing/2014/main" id="{8C172031-B561-40EA-8AA5-193FFE594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9" y="0"/>
            <a:ext cx="11560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0CF5AD-18BB-EE9C-8924-61586F958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" t="3084" r="3217" b="12508"/>
          <a:stretch/>
        </p:blipFill>
        <p:spPr>
          <a:xfrm>
            <a:off x="186098" y="3260784"/>
            <a:ext cx="10834778" cy="3209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CB3114-83FA-8A9A-9F0B-F4ADDF0A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" t="5218" r="6165" b="32117"/>
          <a:stretch/>
        </p:blipFill>
        <p:spPr>
          <a:xfrm>
            <a:off x="308225" y="1001394"/>
            <a:ext cx="9770723" cy="19520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F95F5B-D942-1063-EC0A-6E54FCC66A3A}"/>
              </a:ext>
            </a:extLst>
          </p:cNvPr>
          <p:cNvSpPr txBox="1"/>
          <p:nvPr/>
        </p:nvSpPr>
        <p:spPr>
          <a:xfrm>
            <a:off x="976954" y="232429"/>
            <a:ext cx="818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Its not the category but type of product that results in losses !!!!</a:t>
            </a: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B94AD33A-8A33-5E72-0DB2-CC8847443D1C}"/>
              </a:ext>
            </a:extLst>
          </p:cNvPr>
          <p:cNvSpPr/>
          <p:nvPr/>
        </p:nvSpPr>
        <p:spPr>
          <a:xfrm>
            <a:off x="1570008" y="2863970"/>
            <a:ext cx="474452" cy="56503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C0A2748-F8D3-4ADD-A63E-E837A35C8BAF}"/>
              </a:ext>
            </a:extLst>
          </p:cNvPr>
          <p:cNvSpPr/>
          <p:nvPr/>
        </p:nvSpPr>
        <p:spPr>
          <a:xfrm rot="20098247">
            <a:off x="7795250" y="5864938"/>
            <a:ext cx="439947" cy="3667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66C3AF-9DCB-5881-700D-893D1EA1947F}"/>
              </a:ext>
            </a:extLst>
          </p:cNvPr>
          <p:cNvSpPr/>
          <p:nvPr/>
        </p:nvSpPr>
        <p:spPr>
          <a:xfrm>
            <a:off x="776377" y="4942936"/>
            <a:ext cx="336431" cy="129396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251F43-CF3C-F959-8261-C974BC71551F}"/>
              </a:ext>
            </a:extLst>
          </p:cNvPr>
          <p:cNvSpPr/>
          <p:nvPr/>
        </p:nvSpPr>
        <p:spPr>
          <a:xfrm>
            <a:off x="751935" y="5918920"/>
            <a:ext cx="336431" cy="12939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2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attern of Losses3">
            <a:extLst>
              <a:ext uri="{FF2B5EF4-FFF2-40B4-BE49-F238E27FC236}">
                <a16:creationId xmlns:a16="http://schemas.microsoft.com/office/drawing/2014/main" id="{7F369A74-3396-45F2-A751-8B2139CB4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79" y="-1069676"/>
            <a:ext cx="11560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6708D310-7990-16C1-DC36-0FFED98D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2" y="1514208"/>
            <a:ext cx="11793596" cy="3829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888D5F-2347-7CFC-C0C0-BA8584D1B423}"/>
              </a:ext>
            </a:extLst>
          </p:cNvPr>
          <p:cNvSpPr txBox="1"/>
          <p:nvPr/>
        </p:nvSpPr>
        <p:spPr>
          <a:xfrm>
            <a:off x="711333" y="435429"/>
            <a:ext cx="11011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solidFill>
                  <a:srgbClr val="FF0000"/>
                </a:solidFill>
              </a:rPr>
              <a:t>The level of discounts does play a role in profit and losses.</a:t>
            </a:r>
          </a:p>
        </p:txBody>
      </p:sp>
    </p:spTree>
    <p:extLst>
      <p:ext uri="{BB962C8B-B14F-4D97-AF65-F5344CB8AC3E}">
        <p14:creationId xmlns:p14="http://schemas.microsoft.com/office/powerpoint/2010/main" val="210953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A432E1-12E6-1F31-B289-C402F58F6303}"/>
              </a:ext>
            </a:extLst>
          </p:cNvPr>
          <p:cNvSpPr txBox="1"/>
          <p:nvPr/>
        </p:nvSpPr>
        <p:spPr>
          <a:xfrm>
            <a:off x="559295" y="1046979"/>
            <a:ext cx="107153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Conclusions and Recommendations :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Sales by state may have outliers but there doesn’t seem to be a pattern. Hence, I recommend not </a:t>
            </a:r>
          </a:p>
          <a:p>
            <a:r>
              <a:rPr lang="en-US" sz="2400" dirty="0"/>
              <a:t>       studying geography as a reason for losses in the first round.</a:t>
            </a:r>
          </a:p>
          <a:p>
            <a:r>
              <a:rPr lang="en-US" sz="2400" dirty="0"/>
              <a:t>2.   Copiers are profitable while machines are not. Consider options for addressing issues with machines. </a:t>
            </a:r>
          </a:p>
          <a:p>
            <a:r>
              <a:rPr lang="en-US" sz="2400" dirty="0"/>
              <a:t>       It could be the pricing structure of the machines.</a:t>
            </a:r>
          </a:p>
          <a:p>
            <a:r>
              <a:rPr lang="en-US" sz="2400" dirty="0"/>
              <a:t>3.    Some customers are receiving discounts on products well in excess of what is needed to maintain </a:t>
            </a:r>
          </a:p>
          <a:p>
            <a:r>
              <a:rPr lang="en-US" sz="2400" dirty="0"/>
              <a:t>       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258161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Sales And Profit  Insights </vt:lpstr>
      <vt:lpstr>What is the Problem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Sonal Pradhan</cp:lastModifiedBy>
  <cp:revision>1</cp:revision>
  <dcterms:created xsi:type="dcterms:W3CDTF">2024-06-26T21:02:27Z</dcterms:created>
  <dcterms:modified xsi:type="dcterms:W3CDTF">2024-06-26T21:45:20Z</dcterms:modified>
</cp:coreProperties>
</file>