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E955BA6-4A3C-40CD-9C99-F561AB43B1D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Asignment for superstore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A974FB1-EB52-4128-9C83-B9485C5186C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6/10/2024 12:34:06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Dashboard" id="2" name="slide2">
            <a:extLst>
              <a:ext uri="{FF2B5EF4-FFF2-40B4-BE49-F238E27FC236}">
                <a16:creationId xmlns:a16="http://schemas.microsoft.com/office/drawing/2014/main" id="{EF0326A7-B30B-43C1-9036-D3D8A00A88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1"/>
            <a:ext cx="12192000" cy="684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2024-06-10T19:34:06Z</dcterms:created>
  <dcterms:modified xsi:type="dcterms:W3CDTF">2024-06-10T19:34:06Z</dcterms:modified>
</cp:coreProperties>
</file>