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3/main" xmlns:r="http://schemas.openxmlformats.org/officeDocument/2006/relationships" xmlns:p="http://schemas.openxmlformats.org/presentationml/2006/3/main" saveSubsetFonts="1">
  <p:sldMasterIdLst>
    <p:sldMasterId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3/main" xmlns:r="http://schemas.openxmlformats.org/officeDocument/2006/relationships" xmlns:p="http://schemas.openxmlformats.org/presentationml/2006/3/main">
  <p:clrMru>
    <a:srgbClr val="003300"/>
    <a:srgbClr val="FFFFFF"/>
    <a:srgbClr val="663300"/>
  </p:clrMru>
</p:presentationPr>
</file>

<file path=ppt/tableStyles.xml><?xml version="1.0" encoding="utf-8"?>
<a:tblStyleLst xmlns:a="http://schemas.openxmlformats.org/drawingml/2006/3/main" def="{5C22544A-7EE6-4342-B048-85BDC9FD1C3A}">
  <a:tblStyle styleId="{5C22544A-7EE6-4342-B048-85BDC9FD1C3A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3/main" xmlns:r="http://schemas.openxmlformats.org/officeDocument/2006/relationships" xmlns:p="http://schemas.openxmlformats.org/presentationml/2006/3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3/main" xmlns:r="http://schemas.openxmlformats.org/officeDocument/2006/relationships" xmlns:p="http://schemas.openxmlformats.org/presentationml/2006/3/main">
  <p:cSld>
    <p:bgRef idx="1001">
      <a:schemeClr val="bg1"/>
    </p:bgRef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050EBA80-4F43-48AE-94BD-073682CBA083}" type="datetimeFigureOut">
              <a:rPr lang="en-US" smtClean="0"/>
              <a:pPr/>
            </a:fld>
            <a:endParaRPr lang="en-US" dirty="0"/>
          </a:p>
        </p:txBody>
      </p:sp>
      <p:sp>
        <p:nvSpPr>
          <p:cNvPr id="4" name="Rectangle 3"/>
          <p:cNvSpPr>
            <a:spLocks noGrp="1" noRo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4D191CC3-204F-43B6-BD5B-FAFAD44ECA67}" type="slidenum">
              <a:rPr lang="en-US" smtClean="0"/>
              <a:pPr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3/main" xmlns:r="http://schemas.openxmlformats.org/officeDocument/2006/relationships" xmlns:p="http://schemas.openxmlformats.org/presentationml/2006/3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BFA6-8972-4114-BBB5-071C09A466E7}" type="datetimeFigureOut">
              <a:rPr lang="en-US" smtClean="0"/>
              <a:pPr/>
            </a:fld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BDBC-68F3-4883-8FA6-2EB50F273417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  <p:timing/>
</p:sldLayout>
</file>

<file path=ppt/slideLayouts/slideLayout2.xml><?xml version="1.0" encoding="utf-8"?>
<p:sldLayout xmlns:a="http://schemas.openxmlformats.org/drawingml/2006/3/main" xmlns:r="http://schemas.openxmlformats.org/officeDocument/2006/relationships" xmlns:p="http://schemas.openxmlformats.org/presentationml/2006/3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BFA6-8972-4114-BBB5-071C09A466E7}" type="datetimeFigureOut">
              <a:rPr lang="en-US" smtClean="0"/>
              <a:pPr/>
            </a:fld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BDBC-68F3-4883-8FA6-2EB50F273417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  <p:timing/>
</p:sldLayout>
</file>

<file path=ppt/slideLayouts/slideLayout3.xml><?xml version="1.0" encoding="utf-8"?>
<p:sldLayout xmlns:a="http://schemas.openxmlformats.org/drawingml/2006/3/main" xmlns:r="http://schemas.openxmlformats.org/officeDocument/2006/relationships" xmlns:p="http://schemas.openxmlformats.org/presentationml/2006/3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BFA6-8972-4114-BBB5-071C09A466E7}" type="datetimeFigureOut">
              <a:rPr lang="en-US" smtClean="0"/>
              <a:pPr/>
            </a:fld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BDBC-68F3-4883-8FA6-2EB50F273417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  <p:timing/>
</p:sldLayout>
</file>

<file path=ppt/slideLayouts/slideLayout4.xml><?xml version="1.0" encoding="utf-8"?>
<p:sldLayout xmlns:a="http://schemas.openxmlformats.org/drawingml/2006/3/main" xmlns:r="http://schemas.openxmlformats.org/officeDocument/2006/relationships" xmlns:p="http://schemas.openxmlformats.org/presentationml/2006/3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BFA6-8972-4114-BBB5-071C09A466E7}" type="datetimeFigureOut">
              <a:rPr lang="en-US" smtClean="0"/>
              <a:pPr/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BDBC-68F3-4883-8FA6-2EB50F273417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  <p:timing/>
</p:sldLayout>
</file>

<file path=ppt/slideLayouts/slideLayout5.xml><?xml version="1.0" encoding="utf-8"?>
<p:sldLayout xmlns:a="http://schemas.openxmlformats.org/drawingml/2006/3/main" xmlns:r="http://schemas.openxmlformats.org/officeDocument/2006/relationships" xmlns:p="http://schemas.openxmlformats.org/presentationml/2006/3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BFA6-8972-4114-BBB5-071C09A466E7}" type="datetimeFigureOut">
              <a:rPr lang="en-US" smtClean="0"/>
              <a:pPr/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BDBC-68F3-4883-8FA6-2EB50F273417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  <p:timing/>
</p:sldLayout>
</file>

<file path=ppt/slideLayouts/slideLayout6.xml><?xml version="1.0" encoding="utf-8"?>
<p:sldLayout xmlns:a="http://schemas.openxmlformats.org/drawingml/2006/3/main" xmlns:r="http://schemas.openxmlformats.org/officeDocument/2006/relationships" xmlns:p="http://schemas.openxmlformats.org/presentationml/2006/3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BFA6-8972-4114-BBB5-071C09A466E7}" type="datetimeFigureOut">
              <a:rPr lang="en-US" smtClean="0"/>
              <a:pPr/>
            </a:fld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BDBC-68F3-4883-8FA6-2EB50F273417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  <p:timing/>
</p:sldLayout>
</file>

<file path=ppt/slideLayouts/slideLayout7.xml><?xml version="1.0" encoding="utf-8"?>
<p:sldLayout xmlns:a="http://schemas.openxmlformats.org/drawingml/2006/3/main" xmlns:r="http://schemas.openxmlformats.org/officeDocument/2006/relationships" xmlns:p="http://schemas.openxmlformats.org/presentationml/2006/3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BFA6-8972-4114-BBB5-071C09A466E7}" type="datetimeFigureOut">
              <a:rPr lang="en-US" smtClean="0"/>
              <a:pPr/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BDBC-68F3-4883-8FA6-2EB50F273417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  <p:timing/>
</p:sldLayout>
</file>

<file path=ppt/slideLayouts/slideLayout8.xml><?xml version="1.0" encoding="utf-8"?>
<p:sldLayout xmlns:a="http://schemas.openxmlformats.org/drawingml/2006/3/main" xmlns:r="http://schemas.openxmlformats.org/officeDocument/2006/relationships" xmlns:p="http://schemas.openxmlformats.org/presentationml/2006/3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BFA6-8972-4114-BBB5-071C09A466E7}" type="datetimeFigureOut">
              <a:rPr lang="en-US" smtClean="0"/>
              <a:pPr/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BDBC-68F3-4883-8FA6-2EB50F273417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  <p:timing/>
</p:sldLayout>
</file>

<file path=ppt/slideLayouts/slideLayout9.xml><?xml version="1.0" encoding="utf-8"?>
<p:sldLayout xmlns:a="http://schemas.openxmlformats.org/drawingml/2006/3/main" xmlns:r="http://schemas.openxmlformats.org/officeDocument/2006/relationships" xmlns:p="http://schemas.openxmlformats.org/presentationml/2006/3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BFA6-8972-4114-BBB5-071C09A466E7}" type="datetimeFigureOut">
              <a:rPr lang="en-US" smtClean="0"/>
              <a:pPr/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BDBC-68F3-4883-8FA6-2EB50F273417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  <p:timing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3/main" xmlns:r="http://schemas.openxmlformats.org/officeDocument/2006/relationships" xmlns:p="http://schemas.openxmlformats.org/presentationml/2006/3/main">
  <p:cSld>
    <p:bgRef idx="1001">
      <a:schemeClr val="bg1"/>
    </p:bgRef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6BFA6-8972-4114-BBB5-071C09A466E7}" type="datetimeFigureOut">
              <a:rPr lang="en-US" smtClean="0"/>
              <a:pPr/>
            </a:fld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5BDBC-68F3-4883-8FA6-2EB50F273417}" type="slidenum">
              <a:rPr lang="en-US" smtClean="0"/>
              <a:pPr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</p:sldLayoutIdLst>
  <p:timing/>
  <p:txStyles>
    <p:titleStyle>
      <a:lvl1pPr algn="ctr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rtl="0" latinLnBrk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latinLnBrk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latinLnBrk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latinLnBrk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latinLnBrk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3/main" xmlns:r="http://schemas.openxmlformats.org/officeDocument/2006/relationships" xmlns:p="http://schemas.openxmlformats.org/presentationml/2006/3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/>
          <p:nvPr/>
        </p:nvSpPr>
        <p:spPr>
          <a:xfrm>
            <a:off x="1600200" y="3124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 txBox="1"/>
          <p:nvPr/>
        </p:nvSpPr>
        <p:spPr>
          <a:xfrm>
            <a:off x="685800" y="1670209"/>
            <a:ext cx="500810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b="1" dirty="0" smtClean="0">
                <a:gradFill>
                  <a:gsLst>
                    <a:gs pos="0">
                      <a:srgbClr val="1A8D48"/>
                    </a:gs>
                    <a:gs pos="28000">
                      <a:srgbClr val="FFFF00"/>
                    </a:gs>
                    <a:gs pos="46000">
                      <a:srgbClr val="EE3F17"/>
                    </a:gs>
                    <a:gs pos="79000">
                      <a:srgbClr val="E81766"/>
                    </a:gs>
                    <a:gs pos="100000">
                      <a:srgbClr val="CC3399"/>
                    </a:gs>
                  </a:gsLst>
                  <a:lin ang="10800000" scaled="1"/>
                </a:gradFill>
                <a:latin typeface="Arial Black"/>
                <a:cs typeface="Arial"/>
              </a:rPr>
              <a:t>Hoog</a:t>
            </a:r>
            <a:r>
              <a:rPr lang="el-GR" sz="13800" b="1" dirty="0" smtClean="0">
                <a:solidFill>
                  <a:srgbClr val="663300"/>
                </a:solidFill>
                <a:latin typeface="Times New Roman"/>
                <a:cs typeface="Times New Roman"/>
              </a:rPr>
              <a:t>λ</a:t>
            </a:r>
            <a:r>
              <a:rPr lang="en-GB" sz="8800" b="1" dirty="0" smtClean="0">
                <a:gradFill>
                  <a:gsLst>
                    <a:gs pos="0">
                      <a:srgbClr val="A603AB"/>
                    </a:gs>
                    <a:gs pos="100000">
                      <a:srgbClr val="0819FB"/>
                    </a:gs>
                  </a:gsLst>
                  <a:lin ang="10800000" scaled="1"/>
                </a:gradFill>
                <a:latin typeface="Arial Black"/>
                <a:cs typeface="Arial"/>
              </a:rPr>
              <a:t>e</a:t>
            </a:r>
            <a:endParaRPr lang="el-GR" sz="8800" b="1" dirty="0">
              <a:latin typeface="Arial Black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1670209"/>
            <a:ext cx="50081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 dirty="0" smtClean="0">
                <a:gradFill flip="none" rotWithShape="1">
                  <a:gsLst>
                    <a:gs pos="48000">
                      <a:srgbClr val="FF0000">
                        <a:alpha val="0"/>
                      </a:srgbClr>
                    </a:gs>
                    <a:gs pos="48000">
                      <a:srgbClr val="663300"/>
                    </a:gs>
                    <a:gs pos="49000">
                      <a:srgbClr val="663300"/>
                    </a:gs>
                    <a:gs pos="48000">
                      <a:srgbClr val="663300"/>
                    </a:gs>
                    <a:gs pos="55000">
                      <a:srgbClr val="663300"/>
                    </a:gs>
                    <a:gs pos="57000">
                      <a:srgbClr val="FF0000">
                        <a:alpha val="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5400000" scaled="1"/>
                  <a:tileRect/>
                </a:gradFill>
                <a:latin typeface="Arial Black"/>
                <a:cs typeface="Arial"/>
              </a:rPr>
              <a:t>Hoog</a:t>
            </a:r>
            <a:r>
              <a:rPr lang="el-GR" sz="13800" b="1" dirty="0" smtClean="0">
                <a:noFill/>
                <a:latin typeface="Times New Roman"/>
                <a:cs typeface="Times New Roman"/>
              </a:rPr>
              <a:t>λ</a:t>
            </a:r>
            <a:r>
              <a:rPr lang="en-GB" sz="8800" b="1" kern="1200" dirty="0" smtClean="0">
                <a:gradFill flip="none" rotWithShape="1">
                  <a:gsLst>
                    <a:gs pos="37000">
                      <a:srgbClr val="FF0000">
                        <a:alpha val="0"/>
                      </a:srgbClr>
                    </a:gs>
                    <a:gs pos="37000">
                      <a:srgbClr val="663300"/>
                    </a:gs>
                    <a:gs pos="41000">
                      <a:srgbClr val="663300"/>
                    </a:gs>
                    <a:gs pos="48000">
                      <a:srgbClr val="663300"/>
                    </a:gs>
                    <a:gs pos="45000">
                      <a:srgbClr val="663300"/>
                    </a:gs>
                    <a:gs pos="51000">
                      <a:srgbClr val="FF0000">
                        <a:alpha val="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0" scaled="1"/>
                  <a:tileRect/>
                </a:gradFill>
                <a:latin typeface="Arial Black"/>
                <a:ea typeface="+mn-ea"/>
                <a:cs typeface="Arial"/>
              </a:rPr>
              <a:t>e</a:t>
            </a:r>
            <a:endParaRPr lang="el-GR" sz="8800" b="1" kern="1200" dirty="0">
              <a:gradFill flip="none" rotWithShape="1">
                <a:gsLst>
                  <a:gs pos="48000">
                    <a:srgbClr val="FF0000">
                      <a:alpha val="0"/>
                    </a:srgbClr>
                  </a:gs>
                  <a:gs pos="48000">
                    <a:srgbClr val="663300"/>
                  </a:gs>
                  <a:gs pos="49000">
                    <a:srgbClr val="663300"/>
                  </a:gs>
                  <a:gs pos="48000">
                    <a:srgbClr val="663300"/>
                  </a:gs>
                  <a:gs pos="55000">
                    <a:srgbClr val="663300"/>
                  </a:gs>
                  <a:gs pos="57000">
                    <a:srgbClr val="FF0000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lin ang="5400000" scaled="1"/>
                <a:tileRect/>
              </a:gradFill>
              <a:latin typeface="Arial Black"/>
              <a:ea typeface="+mn-ea"/>
              <a:cs typeface="Arial"/>
            </a:endParaRP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3/main" name="Office Theme">
  <a:themeElements>
    <a:clrScheme name="Office">
      <a:dk1>
        <a:sysClr val="windowText"/>
      </a:dk1>
      <a:lt1>
        <a:sysClr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3/main" name="Office Theme">
  <a:themeElements>
    <a:clrScheme name="Office">
      <a:dk1>
        <a:sysClr val="windowText"/>
      </a:dk1>
      <a:lt1>
        <a:sysClr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York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Siti Saleh</dc:creator>
  <cp:lastModifiedBy>Siti Saleh</cp:lastModifiedBy>
  <cp:revision>9</cp:revision>
  <dcterms:created xsi:type="dcterms:W3CDTF">2006-07-24T19:07:13Z</dcterms:created>
  <dcterms:modified xsi:type="dcterms:W3CDTF">2006-08-18T15:36:36Z</dcterms:modified>
</cp:coreProperties>
</file>