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7176" autoAdjust="0"/>
  </p:normalViewPr>
  <p:slideViewPr>
    <p:cSldViewPr snapToGrid="0" snapToObjects="1">
      <p:cViewPr varScale="1">
        <p:scale>
          <a:sx n="112" d="100"/>
          <a:sy n="112" d="100"/>
        </p:scale>
        <p:origin x="1392" y="8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CE12-F4DD-644E-BECF-3AFDD8A08D45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760A-0FF9-2243-BE6E-0CC40377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8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CE12-F4DD-644E-BECF-3AFDD8A08D45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760A-0FF9-2243-BE6E-0CC40377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6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CE12-F4DD-644E-BECF-3AFDD8A08D45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760A-0FF9-2243-BE6E-0CC40377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2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CE12-F4DD-644E-BECF-3AFDD8A08D45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760A-0FF9-2243-BE6E-0CC40377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2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CE12-F4DD-644E-BECF-3AFDD8A08D45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760A-0FF9-2243-BE6E-0CC40377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5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CE12-F4DD-644E-BECF-3AFDD8A08D45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760A-0FF9-2243-BE6E-0CC40377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9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CE12-F4DD-644E-BECF-3AFDD8A08D45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760A-0FF9-2243-BE6E-0CC40377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6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CE12-F4DD-644E-BECF-3AFDD8A08D45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760A-0FF9-2243-BE6E-0CC40377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3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CE12-F4DD-644E-BECF-3AFDD8A08D45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760A-0FF9-2243-BE6E-0CC40377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CE12-F4DD-644E-BECF-3AFDD8A08D45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760A-0FF9-2243-BE6E-0CC40377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4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CE12-F4DD-644E-BECF-3AFDD8A08D45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760A-0FF9-2243-BE6E-0CC40377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9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BCE12-F4DD-644E-BECF-3AFDD8A08D45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760A-0FF9-2243-BE6E-0CC40377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4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66590"/>
            <a:ext cx="9143999" cy="779888"/>
          </a:xfrm>
          <a:prstGeom prst="rect">
            <a:avLst/>
          </a:prstGeom>
          <a:solidFill>
            <a:srgbClr val="3265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92952" y="594924"/>
            <a:ext cx="665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100" dirty="0">
                <a:solidFill>
                  <a:srgbClr val="FFFFFF"/>
                </a:solidFill>
                <a:latin typeface="Avenir Black"/>
                <a:cs typeface="Avenir Black"/>
              </a:rPr>
              <a:t>Introducing STEM </a:t>
            </a:r>
            <a:r>
              <a:rPr lang="en-US" sz="2800" spc="100" dirty="0" err="1">
                <a:solidFill>
                  <a:srgbClr val="FFFFFF"/>
                </a:solidFill>
                <a:latin typeface="Avenir Black"/>
                <a:cs typeface="Avenir Black"/>
              </a:rPr>
              <a:t>Chronos</a:t>
            </a:r>
            <a:endParaRPr lang="en-US" sz="2800" spc="100" dirty="0">
              <a:solidFill>
                <a:srgbClr val="FFFFFF"/>
              </a:solidFill>
              <a:latin typeface="Avenir Black"/>
              <a:cs typeface="Avenir Black"/>
            </a:endParaRPr>
          </a:p>
        </p:txBody>
      </p:sp>
      <p:pic>
        <p:nvPicPr>
          <p:cNvPr id="10" name="Picture 9" descr="icon-fu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5" y="270454"/>
            <a:ext cx="1916767" cy="19167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6185" y="2704628"/>
            <a:ext cx="443309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Avenir Medium"/>
                <a:cs typeface="Avenir Medium"/>
              </a:rPr>
              <a:t>The easiest way to keep track of your class schedule at the Downingtown STEM Academy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6185" y="4411711"/>
            <a:ext cx="4433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Avenir Medium"/>
                <a:cs typeface="Avenir Medium"/>
              </a:rPr>
              <a:t>Always just a click away in your Chrome browser’s toolbar!</a:t>
            </a:r>
          </a:p>
        </p:txBody>
      </p:sp>
      <p:pic>
        <p:nvPicPr>
          <p:cNvPr id="8" name="Picture 7" descr="Screen Shot 2018-08-15 at 11.51.44 A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90" b="95785" l="6061" r="94215">
                        <a14:foregroundMark x1="19284" y1="25287" x2="21763" y2="26628"/>
                        <a14:foregroundMark x1="92562" y1="7280" x2="92562" y2="14943"/>
                        <a14:backgroundMark x1="85399" y1="3831" x2="82645" y2="3831"/>
                        <a14:backgroundMark x1="86226" y1="3257" x2="87328" y2="24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380" y="1888276"/>
            <a:ext cx="3339452" cy="4802187"/>
          </a:xfrm>
          <a:prstGeom prst="rect">
            <a:avLst/>
          </a:prstGeom>
          <a:effectLst>
            <a:outerShdw blurRad="635000" dist="127000" dir="5100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597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16800" y="316895"/>
            <a:ext cx="1597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lack"/>
                <a:cs typeface="Avenir Black"/>
              </a:rPr>
              <a:t>Date and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6801" y="614809"/>
            <a:ext cx="244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Roman"/>
                <a:cs typeface="Avenir Roman"/>
              </a:rPr>
              <a:t>The current date and time are always at your fingertips.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6800" y="2665943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Avenir Black"/>
                <a:cs typeface="Avenir Black"/>
              </a:rPr>
              <a:t>Schedule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6862" y="2963857"/>
            <a:ext cx="244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Roman"/>
                <a:cs typeface="Avenir Roman"/>
              </a:rPr>
              <a:t>View your schedule based on the letter day, your grade level, and more.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6652" y="3971576"/>
            <a:ext cx="1624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lack"/>
                <a:cs typeface="Avenir Black"/>
              </a:rPr>
              <a:t>Current Period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315" y="4269490"/>
            <a:ext cx="244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venir Roman"/>
                <a:cs typeface="Avenir Roman"/>
              </a:rPr>
              <a:t>The current period is always highlighted in light blue.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3788" y="1106843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Avenir Black"/>
                <a:cs typeface="Avenir Black"/>
              </a:rPr>
              <a:t>Letter Day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500" y="1404757"/>
            <a:ext cx="244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venir Roman"/>
                <a:cs typeface="Avenir Roman"/>
              </a:rPr>
              <a:t>We have twelve letter days. Check today’s letter day here.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16800" y="1115335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lack"/>
                <a:cs typeface="Avenir Black"/>
              </a:rPr>
              <a:t>Message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16800" y="1413249"/>
            <a:ext cx="244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Roman"/>
                <a:cs typeface="Avenir Roman"/>
              </a:rPr>
              <a:t>Stay in the know about schedule changes with our custom message system.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3408" y="2129706"/>
            <a:ext cx="172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Avenir Black"/>
                <a:cs typeface="Avenir Black"/>
              </a:rPr>
              <a:t>Time Remaining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0438" y="2427620"/>
            <a:ext cx="244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venir Roman"/>
                <a:cs typeface="Avenir Roman"/>
              </a:rPr>
              <a:t>Manage your work knowing how much time is left in the period.</a:t>
            </a:r>
          </a:p>
        </p:txBody>
      </p:sp>
      <p:pic>
        <p:nvPicPr>
          <p:cNvPr id="20" name="Picture 19" descr="Screen Shot 2018-08-15 at 11.51.44 A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90" b="95785" l="6061" r="94215">
                        <a14:foregroundMark x1="19284" y1="25287" x2="21763" y2="26628"/>
                        <a14:foregroundMark x1="92562" y1="7280" x2="92562" y2="14943"/>
                        <a14:backgroundMark x1="85399" y1="3831" x2="82645" y2="3831"/>
                        <a14:backgroundMark x1="86226" y1="3257" x2="87328" y2="24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076" y="109560"/>
            <a:ext cx="3821848" cy="5495880"/>
          </a:xfrm>
          <a:prstGeom prst="rect">
            <a:avLst/>
          </a:prstGeom>
          <a:effectLst>
            <a:outerShdw blurRad="635000" dist="127000" dir="5100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169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38557" y="435444"/>
            <a:ext cx="1822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lack"/>
                <a:cs typeface="Avenir Black"/>
              </a:rPr>
              <a:t>Date and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38558" y="706054"/>
            <a:ext cx="2222457" cy="41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Roman"/>
                <a:cs typeface="Avenir Roman"/>
              </a:rPr>
              <a:t>The current date and time are always at your fingertips.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8556" y="2672069"/>
            <a:ext cx="136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lack"/>
                <a:cs typeface="Avenir Black"/>
              </a:rPr>
              <a:t>Schedule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8613" y="2942679"/>
            <a:ext cx="2222457" cy="58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Roman"/>
                <a:cs typeface="Avenir Roman"/>
              </a:rPr>
              <a:t>View your schedule based on the letter day, your grade level, and more.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2980" y="3766600"/>
            <a:ext cx="185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venir Black"/>
                <a:cs typeface="Avenir Black"/>
              </a:rPr>
              <a:t>Current Period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3702" y="4037209"/>
            <a:ext cx="2222457" cy="41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venir Roman"/>
                <a:cs typeface="Avenir Roman"/>
              </a:rPr>
              <a:t>The current period is always highlighted in light blue.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82EE5E-8777-2D44-8AC8-03BE609F678D}"/>
              </a:ext>
            </a:extLst>
          </p:cNvPr>
          <p:cNvGrpSpPr/>
          <p:nvPr/>
        </p:nvGrpSpPr>
        <p:grpSpPr>
          <a:xfrm>
            <a:off x="445770" y="1172137"/>
            <a:ext cx="2359673" cy="732275"/>
            <a:chOff x="445770" y="1358733"/>
            <a:chExt cx="2359673" cy="732275"/>
          </a:xfrm>
        </p:grpSpPr>
        <p:sp>
          <p:nvSpPr>
            <p:cNvPr id="14" name="TextBox 13"/>
            <p:cNvSpPr txBox="1"/>
            <p:nvPr/>
          </p:nvSpPr>
          <p:spPr>
            <a:xfrm>
              <a:off x="1200150" y="1358733"/>
              <a:ext cx="1605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Avenir Black"/>
                  <a:cs typeface="Avenir Black"/>
                </a:rPr>
                <a:t>Letter Day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5770" y="1629343"/>
              <a:ext cx="2359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venir Roman"/>
                  <a:cs typeface="Avenir Roman"/>
                </a:rPr>
                <a:t>We have twelve letter days. Check today’s letter day here.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0F89228-A8D4-D846-80AA-D87C7774A5B8}"/>
              </a:ext>
            </a:extLst>
          </p:cNvPr>
          <p:cNvGrpSpPr/>
          <p:nvPr/>
        </p:nvGrpSpPr>
        <p:grpSpPr>
          <a:xfrm>
            <a:off x="6338557" y="1172137"/>
            <a:ext cx="2222457" cy="857703"/>
            <a:chOff x="6338557" y="1343587"/>
            <a:chExt cx="2222457" cy="857703"/>
          </a:xfrm>
        </p:grpSpPr>
        <p:sp>
          <p:nvSpPr>
            <p:cNvPr id="16" name="TextBox 15"/>
            <p:cNvSpPr txBox="1"/>
            <p:nvPr/>
          </p:nvSpPr>
          <p:spPr>
            <a:xfrm>
              <a:off x="6338557" y="1343587"/>
              <a:ext cx="1451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lack"/>
                  <a:cs typeface="Avenir Black"/>
                </a:rPr>
                <a:t>Message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38557" y="1614196"/>
              <a:ext cx="2222457" cy="587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Roman"/>
                  <a:cs typeface="Avenir Roman"/>
                </a:rPr>
                <a:t>Stay in the know about schedule changes with our custom message system.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00100" y="2093539"/>
            <a:ext cx="200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venir Black"/>
                <a:cs typeface="Avenir Black"/>
              </a:rPr>
              <a:t>Time Remaining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2930" y="2364149"/>
            <a:ext cx="2222457" cy="41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venir Roman"/>
                <a:cs typeface="Avenir Roman"/>
              </a:rPr>
              <a:t>Manage your work knowing how much time is left in the period.</a:t>
            </a:r>
          </a:p>
        </p:txBody>
      </p:sp>
      <p:pic>
        <p:nvPicPr>
          <p:cNvPr id="20" name="Picture 19" descr="Screen Shot 2018-08-15 at 11.51.44 A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90" b="95785" l="6061" r="94215">
                        <a14:foregroundMark x1="19284" y1="25287" x2="21763" y2="26628"/>
                        <a14:foregroundMark x1="92562" y1="7280" x2="92562" y2="14943"/>
                        <a14:backgroundMark x1="85399" y1="3831" x2="82645" y2="3831"/>
                        <a14:backgroundMark x1="86226" y1="3257" x2="87328" y2="24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15" y="258542"/>
            <a:ext cx="3471571" cy="4992176"/>
          </a:xfrm>
          <a:prstGeom prst="rect">
            <a:avLst/>
          </a:prstGeom>
          <a:effectLst>
            <a:outerShdw blurRad="635000" dist="127000" dir="5100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590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6590"/>
            <a:ext cx="9143999" cy="779888"/>
          </a:xfrm>
          <a:prstGeom prst="rect">
            <a:avLst/>
          </a:prstGeom>
          <a:solidFill>
            <a:srgbClr val="3265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594924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100" dirty="0">
                <a:solidFill>
                  <a:srgbClr val="FFFFFF"/>
                </a:solidFill>
                <a:latin typeface="Avenir Black"/>
                <a:cs typeface="Avenir Black"/>
              </a:rPr>
              <a:t>Will </a:t>
            </a:r>
            <a:r>
              <a:rPr lang="en-US" sz="2800" spc="100" dirty="0" err="1">
                <a:solidFill>
                  <a:srgbClr val="FFFFFF"/>
                </a:solidFill>
                <a:latin typeface="Avenir Black"/>
                <a:cs typeface="Avenir Black"/>
              </a:rPr>
              <a:t>Chronos</a:t>
            </a:r>
            <a:r>
              <a:rPr lang="en-US" sz="2800" spc="100" dirty="0">
                <a:solidFill>
                  <a:srgbClr val="FFFFFF"/>
                </a:solidFill>
                <a:latin typeface="Avenir Black"/>
                <a:cs typeface="Avenir Black"/>
              </a:rPr>
              <a:t> Work for Me?</a:t>
            </a:r>
          </a:p>
        </p:txBody>
      </p:sp>
      <p:pic>
        <p:nvPicPr>
          <p:cNvPr id="7" name="Picture 6" descr="Screen Shot 2018-08-09 at 10.41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480" y="1594245"/>
            <a:ext cx="3138170" cy="3649273"/>
          </a:xfrm>
          <a:prstGeom prst="rect">
            <a:avLst/>
          </a:prstGeom>
          <a:effectLst>
            <a:outerShdw blurRad="635000" dist="127000" dir="51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85376" y="1732744"/>
            <a:ext cx="4296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Roman"/>
                <a:cs typeface="Avenir Roman"/>
              </a:rPr>
              <a:t>Our advanced schedule display algorithm provides customized support for student and teacher schedules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126" y="3100913"/>
            <a:ext cx="4090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Roman"/>
                <a:cs typeface="Avenir Roman"/>
              </a:rPr>
              <a:t>Once you install, select your settings and </a:t>
            </a:r>
            <a:r>
              <a:rPr lang="en-US" dirty="0" err="1">
                <a:latin typeface="Avenir Roman"/>
                <a:cs typeface="Avenir Roman"/>
              </a:rPr>
              <a:t>Chronos</a:t>
            </a:r>
            <a:r>
              <a:rPr lang="en-US" dirty="0">
                <a:latin typeface="Avenir Roman"/>
                <a:cs typeface="Avenir Roman"/>
              </a:rPr>
              <a:t> handles the rest!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8126" y="4181688"/>
            <a:ext cx="4090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venir Roman"/>
                <a:cs typeface="Avenir Roman"/>
              </a:rPr>
              <a:t>Chronos</a:t>
            </a:r>
            <a:r>
              <a:rPr lang="en-US" dirty="0">
                <a:latin typeface="Avenir Roman"/>
                <a:cs typeface="Avenir Roman"/>
              </a:rPr>
              <a:t> provides the most up-to-date schedule each time you open the extension!</a:t>
            </a:r>
          </a:p>
        </p:txBody>
      </p:sp>
    </p:spTree>
    <p:extLst>
      <p:ext uri="{BB962C8B-B14F-4D97-AF65-F5344CB8AC3E}">
        <p14:creationId xmlns:p14="http://schemas.microsoft.com/office/powerpoint/2010/main" val="299177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6590"/>
            <a:ext cx="9143999" cy="779888"/>
          </a:xfrm>
          <a:prstGeom prst="rect">
            <a:avLst/>
          </a:prstGeom>
          <a:solidFill>
            <a:srgbClr val="3265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594924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100" dirty="0" err="1">
                <a:solidFill>
                  <a:srgbClr val="FFFFFF"/>
                </a:solidFill>
                <a:latin typeface="Avenir Black"/>
                <a:cs typeface="Avenir Black"/>
              </a:rPr>
              <a:t>Chronos</a:t>
            </a:r>
            <a:r>
              <a:rPr lang="en-US" sz="2800" spc="100" dirty="0">
                <a:solidFill>
                  <a:srgbClr val="FFFFFF"/>
                </a:solidFill>
                <a:latin typeface="Avenir Black"/>
                <a:cs typeface="Avenir Black"/>
              </a:rPr>
              <a:t> 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801" y="1391206"/>
            <a:ext cx="80263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Roman"/>
                <a:cs typeface="Avenir Roman"/>
              </a:rPr>
              <a:t>Between block days, two-hour early dismissals, two-hour delays, school-wide events, and more, schedules are always changing at the Downingtown STEM Academy.</a:t>
            </a:r>
          </a:p>
          <a:p>
            <a:endParaRPr lang="en-US" sz="1600" dirty="0">
              <a:latin typeface="Avenir Roman"/>
              <a:cs typeface="Avenir Roman"/>
            </a:endParaRPr>
          </a:p>
          <a:p>
            <a:r>
              <a:rPr lang="en-US" sz="1600" dirty="0">
                <a:latin typeface="Avenir Roman"/>
                <a:cs typeface="Avenir Roman"/>
              </a:rPr>
              <a:t>STEM </a:t>
            </a:r>
            <a:r>
              <a:rPr lang="en-US" sz="1600" dirty="0" err="1">
                <a:latin typeface="Avenir Roman"/>
                <a:cs typeface="Avenir Roman"/>
              </a:rPr>
              <a:t>Chronos</a:t>
            </a:r>
            <a:r>
              <a:rPr lang="en-US" sz="1600" dirty="0">
                <a:latin typeface="Avenir Roman"/>
                <a:cs typeface="Avenir Roman"/>
              </a:rPr>
              <a:t> (</a:t>
            </a:r>
            <a:r>
              <a:rPr lang="en-US" sz="1600" dirty="0" err="1">
                <a:latin typeface="Avenir Roman"/>
                <a:cs typeface="Avenir Roman"/>
              </a:rPr>
              <a:t>Chronos</a:t>
            </a:r>
            <a:r>
              <a:rPr lang="en-US" sz="1600" dirty="0">
                <a:latin typeface="Avenir Roman"/>
                <a:cs typeface="Avenir Roman"/>
              </a:rPr>
              <a:t>, the Greek god of time) is a smart, simple, and easy way for students and staff members at the Downingtown STEM Academy to manage their schedules. STEM </a:t>
            </a:r>
            <a:r>
              <a:rPr lang="en-US" sz="1600" dirty="0" err="1">
                <a:latin typeface="Avenir Roman"/>
                <a:cs typeface="Avenir Roman"/>
              </a:rPr>
              <a:t>Chronos</a:t>
            </a:r>
            <a:r>
              <a:rPr lang="en-US" sz="1600" dirty="0">
                <a:latin typeface="Avenir Roman"/>
                <a:cs typeface="Avenir Roman"/>
              </a:rPr>
              <a:t> displays the current period, time, date, letter day, and schedule for the day with the click of a button right in your Chrome toolbar.</a:t>
            </a:r>
          </a:p>
          <a:p>
            <a:endParaRPr lang="en-US" sz="1600" dirty="0">
              <a:latin typeface="Avenir Roman"/>
              <a:cs typeface="Avenir Roman"/>
            </a:endParaRPr>
          </a:p>
          <a:p>
            <a:r>
              <a:rPr lang="en-US" sz="1600" dirty="0">
                <a:latin typeface="Avenir Roman"/>
                <a:cs typeface="Avenir Roman"/>
              </a:rPr>
              <a:t>Our custom message system will always alert you to changes in your schedule.</a:t>
            </a:r>
          </a:p>
          <a:p>
            <a:endParaRPr lang="en-US" sz="1600" dirty="0">
              <a:latin typeface="Avenir Roman"/>
              <a:cs typeface="Avenir Roman"/>
            </a:endParaRPr>
          </a:p>
          <a:p>
            <a:r>
              <a:rPr lang="en-US" sz="1600" dirty="0">
                <a:latin typeface="Avenir Roman"/>
                <a:cs typeface="Avenir Roman"/>
              </a:rPr>
              <a:t>Our innovative schedule display algorithm shows your schedule based on your grade level, as well as the current period and amount of time remaining in the period.</a:t>
            </a:r>
          </a:p>
          <a:p>
            <a:endParaRPr lang="en-US" sz="1600" dirty="0">
              <a:latin typeface="Avenir Roman"/>
              <a:cs typeface="Avenir Roman"/>
            </a:endParaRPr>
          </a:p>
          <a:p>
            <a:r>
              <a:rPr lang="en-US" sz="1600" dirty="0">
                <a:latin typeface="Avenir Roman"/>
                <a:cs typeface="Avenir Roman"/>
              </a:rPr>
              <a:t>Simply install the extension and input your settings to begin.</a:t>
            </a:r>
          </a:p>
        </p:txBody>
      </p:sp>
    </p:spTree>
    <p:extLst>
      <p:ext uri="{BB962C8B-B14F-4D97-AF65-F5344CB8AC3E}">
        <p14:creationId xmlns:p14="http://schemas.microsoft.com/office/powerpoint/2010/main" val="212926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395</Words>
  <Application>Microsoft Macintosh PowerPoint</Application>
  <PresentationFormat>On-screen Show (16:10)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Black</vt:lpstr>
      <vt:lpstr>Avenir Medium</vt:lpstr>
      <vt:lpstr>Avenir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DASD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Cozad</dc:creator>
  <cp:lastModifiedBy/>
  <cp:revision>22</cp:revision>
  <dcterms:created xsi:type="dcterms:W3CDTF">2018-08-10T01:38:04Z</dcterms:created>
  <dcterms:modified xsi:type="dcterms:W3CDTF">2018-09-03T14:12:34Z</dcterms:modified>
</cp:coreProperties>
</file>