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27432000" cy="32004000"/>
  <p:notesSz cx="6858000" cy="9144000"/>
  <p:defaultTextStyle>
    <a:defPPr>
      <a:defRPr lang="en-US"/>
    </a:defPPr>
    <a:lvl1pPr marL="0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698132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396264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094397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792529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490661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188793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1886926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585058" algn="l" defTabSz="1698132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0C9"/>
    <a:srgbClr val="D1D9E6"/>
    <a:srgbClr val="DBDEE6"/>
    <a:srgbClr val="B0C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18" d="100"/>
          <a:sy n="18" d="100"/>
        </p:scale>
        <p:origin x="3152" y="392"/>
      </p:cViewPr>
      <p:guideLst>
        <p:guide orient="horz" pos="1008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9941986"/>
            <a:ext cx="23317200" cy="6860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8135600"/>
            <a:ext cx="1920240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9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9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9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92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49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18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886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585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5978530"/>
            <a:ext cx="18516600" cy="12743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5978530"/>
            <a:ext cx="55092600" cy="12743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0565536"/>
            <a:ext cx="23317200" cy="6356350"/>
          </a:xfrm>
        </p:spPr>
        <p:txBody>
          <a:bodyPr anchor="t"/>
          <a:lstStyle>
            <a:lvl1pPr algn="l">
              <a:defRPr sz="14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3564663"/>
            <a:ext cx="23317200" cy="7000873"/>
          </a:xfrm>
        </p:spPr>
        <p:txBody>
          <a:bodyPr anchor="b"/>
          <a:lstStyle>
            <a:lvl1pPr marL="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1pPr>
            <a:lvl2pPr marL="16981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3962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3pPr>
            <a:lvl4pPr marL="50943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79252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49066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18879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88692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58505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34848800"/>
            <a:ext cx="36804600" cy="98567877"/>
          </a:xfrm>
        </p:spPr>
        <p:txBody>
          <a:bodyPr/>
          <a:lstStyle>
            <a:lvl1pPr>
              <a:defRPr sz="10400"/>
            </a:lvl1pPr>
            <a:lvl2pPr>
              <a:defRPr sz="8900"/>
            </a:lvl2pPr>
            <a:lvl3pPr>
              <a:defRPr sz="74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34848800"/>
            <a:ext cx="36804600" cy="98567877"/>
          </a:xfrm>
        </p:spPr>
        <p:txBody>
          <a:bodyPr/>
          <a:lstStyle>
            <a:lvl1pPr>
              <a:defRPr sz="10400"/>
            </a:lvl1pPr>
            <a:lvl2pPr>
              <a:defRPr sz="8900"/>
            </a:lvl2pPr>
            <a:lvl3pPr>
              <a:defRPr sz="74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81644"/>
            <a:ext cx="24688800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7163861"/>
            <a:ext cx="12120564" cy="298555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132" indent="0">
              <a:buNone/>
              <a:defRPr sz="7400" b="1"/>
            </a:lvl2pPr>
            <a:lvl3pPr marL="3396264" indent="0">
              <a:buNone/>
              <a:defRPr sz="6700" b="1"/>
            </a:lvl3pPr>
            <a:lvl4pPr marL="5094397" indent="0">
              <a:buNone/>
              <a:defRPr sz="5900" b="1"/>
            </a:lvl4pPr>
            <a:lvl5pPr marL="6792529" indent="0">
              <a:buNone/>
              <a:defRPr sz="5900" b="1"/>
            </a:lvl5pPr>
            <a:lvl6pPr marL="8490661" indent="0">
              <a:buNone/>
              <a:defRPr sz="5900" b="1"/>
            </a:lvl6pPr>
            <a:lvl7pPr marL="10188793" indent="0">
              <a:buNone/>
              <a:defRPr sz="5900" b="1"/>
            </a:lvl7pPr>
            <a:lvl8pPr marL="11886926" indent="0">
              <a:buNone/>
              <a:defRPr sz="5900" b="1"/>
            </a:lvl8pPr>
            <a:lvl9pPr marL="13585058" indent="0">
              <a:buNone/>
              <a:defRPr sz="5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0149417"/>
            <a:ext cx="12120564" cy="18439344"/>
          </a:xfrm>
        </p:spPr>
        <p:txBody>
          <a:bodyPr/>
          <a:lstStyle>
            <a:lvl1pPr>
              <a:defRPr sz="8900"/>
            </a:lvl1pPr>
            <a:lvl2pPr>
              <a:defRPr sz="7400"/>
            </a:lvl2pPr>
            <a:lvl3pPr>
              <a:defRPr sz="67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7163861"/>
            <a:ext cx="12125325" cy="298555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132" indent="0">
              <a:buNone/>
              <a:defRPr sz="7400" b="1"/>
            </a:lvl2pPr>
            <a:lvl3pPr marL="3396264" indent="0">
              <a:buNone/>
              <a:defRPr sz="6700" b="1"/>
            </a:lvl3pPr>
            <a:lvl4pPr marL="5094397" indent="0">
              <a:buNone/>
              <a:defRPr sz="5900" b="1"/>
            </a:lvl4pPr>
            <a:lvl5pPr marL="6792529" indent="0">
              <a:buNone/>
              <a:defRPr sz="5900" b="1"/>
            </a:lvl5pPr>
            <a:lvl6pPr marL="8490661" indent="0">
              <a:buNone/>
              <a:defRPr sz="5900" b="1"/>
            </a:lvl6pPr>
            <a:lvl7pPr marL="10188793" indent="0">
              <a:buNone/>
              <a:defRPr sz="5900" b="1"/>
            </a:lvl7pPr>
            <a:lvl8pPr marL="11886926" indent="0">
              <a:buNone/>
              <a:defRPr sz="5900" b="1"/>
            </a:lvl8pPr>
            <a:lvl9pPr marL="13585058" indent="0">
              <a:buNone/>
              <a:defRPr sz="5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0149417"/>
            <a:ext cx="12125325" cy="18439344"/>
          </a:xfrm>
        </p:spPr>
        <p:txBody>
          <a:bodyPr/>
          <a:lstStyle>
            <a:lvl1pPr>
              <a:defRPr sz="8900"/>
            </a:lvl1pPr>
            <a:lvl2pPr>
              <a:defRPr sz="7400"/>
            </a:lvl2pPr>
            <a:lvl3pPr>
              <a:defRPr sz="67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274233"/>
            <a:ext cx="9024939" cy="5422900"/>
          </a:xfrm>
        </p:spPr>
        <p:txBody>
          <a:bodyPr anchor="b"/>
          <a:lstStyle>
            <a:lvl1pPr algn="l">
              <a:defRPr sz="7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274236"/>
            <a:ext cx="15335250" cy="27314527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6697136"/>
            <a:ext cx="9024939" cy="21891627"/>
          </a:xfrm>
        </p:spPr>
        <p:txBody>
          <a:bodyPr/>
          <a:lstStyle>
            <a:lvl1pPr marL="0" indent="0">
              <a:buNone/>
              <a:defRPr sz="5200"/>
            </a:lvl1pPr>
            <a:lvl2pPr marL="1698132" indent="0">
              <a:buNone/>
              <a:defRPr sz="4500"/>
            </a:lvl2pPr>
            <a:lvl3pPr marL="3396264" indent="0">
              <a:buNone/>
              <a:defRPr sz="3700"/>
            </a:lvl3pPr>
            <a:lvl4pPr marL="5094397" indent="0">
              <a:buNone/>
              <a:defRPr sz="3300"/>
            </a:lvl4pPr>
            <a:lvl5pPr marL="6792529" indent="0">
              <a:buNone/>
              <a:defRPr sz="3300"/>
            </a:lvl5pPr>
            <a:lvl6pPr marL="8490661" indent="0">
              <a:buNone/>
              <a:defRPr sz="3300"/>
            </a:lvl6pPr>
            <a:lvl7pPr marL="10188793" indent="0">
              <a:buNone/>
              <a:defRPr sz="3300"/>
            </a:lvl7pPr>
            <a:lvl8pPr marL="11886926" indent="0">
              <a:buNone/>
              <a:defRPr sz="3300"/>
            </a:lvl8pPr>
            <a:lvl9pPr marL="13585058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2402800"/>
            <a:ext cx="16459200" cy="2644777"/>
          </a:xfrm>
        </p:spPr>
        <p:txBody>
          <a:bodyPr anchor="b"/>
          <a:lstStyle>
            <a:lvl1pPr algn="l">
              <a:defRPr sz="7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859617"/>
            <a:ext cx="16459200" cy="19202400"/>
          </a:xfrm>
        </p:spPr>
        <p:txBody>
          <a:bodyPr/>
          <a:lstStyle>
            <a:lvl1pPr marL="0" indent="0">
              <a:buNone/>
              <a:defRPr sz="11900"/>
            </a:lvl1pPr>
            <a:lvl2pPr marL="1698132" indent="0">
              <a:buNone/>
              <a:defRPr sz="10400"/>
            </a:lvl2pPr>
            <a:lvl3pPr marL="3396264" indent="0">
              <a:buNone/>
              <a:defRPr sz="8900"/>
            </a:lvl3pPr>
            <a:lvl4pPr marL="5094397" indent="0">
              <a:buNone/>
              <a:defRPr sz="7400"/>
            </a:lvl4pPr>
            <a:lvl5pPr marL="6792529" indent="0">
              <a:buNone/>
              <a:defRPr sz="7400"/>
            </a:lvl5pPr>
            <a:lvl6pPr marL="8490661" indent="0">
              <a:buNone/>
              <a:defRPr sz="7400"/>
            </a:lvl6pPr>
            <a:lvl7pPr marL="10188793" indent="0">
              <a:buNone/>
              <a:defRPr sz="7400"/>
            </a:lvl7pPr>
            <a:lvl8pPr marL="11886926" indent="0">
              <a:buNone/>
              <a:defRPr sz="7400"/>
            </a:lvl8pPr>
            <a:lvl9pPr marL="13585058" indent="0">
              <a:buNone/>
              <a:defRPr sz="7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5047577"/>
            <a:ext cx="16459200" cy="3756023"/>
          </a:xfrm>
        </p:spPr>
        <p:txBody>
          <a:bodyPr/>
          <a:lstStyle>
            <a:lvl1pPr marL="0" indent="0">
              <a:buNone/>
              <a:defRPr sz="5200"/>
            </a:lvl1pPr>
            <a:lvl2pPr marL="1698132" indent="0">
              <a:buNone/>
              <a:defRPr sz="4500"/>
            </a:lvl2pPr>
            <a:lvl3pPr marL="3396264" indent="0">
              <a:buNone/>
              <a:defRPr sz="3700"/>
            </a:lvl3pPr>
            <a:lvl4pPr marL="5094397" indent="0">
              <a:buNone/>
              <a:defRPr sz="3300"/>
            </a:lvl4pPr>
            <a:lvl5pPr marL="6792529" indent="0">
              <a:buNone/>
              <a:defRPr sz="3300"/>
            </a:lvl5pPr>
            <a:lvl6pPr marL="8490661" indent="0">
              <a:buNone/>
              <a:defRPr sz="3300"/>
            </a:lvl6pPr>
            <a:lvl7pPr marL="10188793" indent="0">
              <a:buNone/>
              <a:defRPr sz="3300"/>
            </a:lvl7pPr>
            <a:lvl8pPr marL="11886926" indent="0">
              <a:buNone/>
              <a:defRPr sz="3300"/>
            </a:lvl8pPr>
            <a:lvl9pPr marL="13585058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81644"/>
            <a:ext cx="24688800" cy="5334000"/>
          </a:xfrm>
          <a:prstGeom prst="rect">
            <a:avLst/>
          </a:prstGeom>
        </p:spPr>
        <p:txBody>
          <a:bodyPr vert="horz" lIns="339626" tIns="169813" rIns="339626" bIns="16981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7467602"/>
            <a:ext cx="24688800" cy="21121161"/>
          </a:xfrm>
          <a:prstGeom prst="rect">
            <a:avLst/>
          </a:prstGeom>
        </p:spPr>
        <p:txBody>
          <a:bodyPr vert="horz" lIns="339626" tIns="169813" rIns="339626" bIns="1698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9662969"/>
            <a:ext cx="6400800" cy="1703917"/>
          </a:xfrm>
          <a:prstGeom prst="rect">
            <a:avLst/>
          </a:prstGeom>
        </p:spPr>
        <p:txBody>
          <a:bodyPr vert="horz" lIns="339626" tIns="169813" rIns="339626" bIns="169813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D999-AEF7-E444-A067-ED6201EFFC02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9662969"/>
            <a:ext cx="8686800" cy="1703917"/>
          </a:xfrm>
          <a:prstGeom prst="rect">
            <a:avLst/>
          </a:prstGeom>
        </p:spPr>
        <p:txBody>
          <a:bodyPr vert="horz" lIns="339626" tIns="169813" rIns="339626" bIns="169813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9662969"/>
            <a:ext cx="6400800" cy="1703917"/>
          </a:xfrm>
          <a:prstGeom prst="rect">
            <a:avLst/>
          </a:prstGeom>
        </p:spPr>
        <p:txBody>
          <a:bodyPr vert="horz" lIns="339626" tIns="169813" rIns="339626" bIns="169813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1344-3CA1-2141-A27C-7229B49B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8132" rtl="0" eaLnBrk="1" latinLnBrk="0" hangingPunct="1"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599" indent="-1273599" algn="l" defTabSz="1698132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1pPr>
      <a:lvl2pPr marL="2759465" indent="-1061333" algn="l" defTabSz="1698132" rtl="0" eaLnBrk="1" latinLnBrk="0" hangingPunct="1">
        <a:spcBef>
          <a:spcPct val="20000"/>
        </a:spcBef>
        <a:buFont typeface="Arial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331" indent="-849066" algn="l" defTabSz="1698132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63" indent="-849066" algn="l" defTabSz="1698132" rtl="0" eaLnBrk="1" latinLnBrk="0" hangingPunct="1">
        <a:spcBef>
          <a:spcPct val="20000"/>
        </a:spcBef>
        <a:buFont typeface="Arial"/>
        <a:buChar char="–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595" indent="-849066" algn="l" defTabSz="1698132" rtl="0" eaLnBrk="1" latinLnBrk="0" hangingPunct="1">
        <a:spcBef>
          <a:spcPct val="20000"/>
        </a:spcBef>
        <a:buFont typeface="Arial"/>
        <a:buChar char="»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727" indent="-849066" algn="l" defTabSz="169813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860" indent="-849066" algn="l" defTabSz="169813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992" indent="-849066" algn="l" defTabSz="169813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4124" indent="-849066" algn="l" defTabSz="169813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32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264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397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529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661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793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926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5058" algn="l" defTabSz="1698132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7432000" cy="32004000"/>
          </a:xfrm>
          <a:prstGeom prst="rect">
            <a:avLst/>
          </a:prstGeom>
          <a:gradFill flip="none" rotWithShape="1">
            <a:gsLst>
              <a:gs pos="0">
                <a:srgbClr val="D1D9E6"/>
              </a:gs>
              <a:gs pos="100000">
                <a:srgbClr val="B0C0D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7000" y="3683000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29500" y="1506981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72347" y="2191224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015257" y="2191224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95621" y="7292748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557531" y="4474345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958389" y="14879659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910889" y="12703640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053736" y="13387883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661684" y="13329658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677010" y="18489407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038920" y="15671004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609580" y="7821324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715806" y="6346144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858653" y="7030387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301563" y="7030387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481927" y="12131911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159390" y="11889572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81900" y="12377158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534400" y="10201139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7247" y="10885382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120157" y="10885382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00521" y="15986906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662431" y="13168503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-811900" y="15510656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40600" y="13334637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-4716553" y="14018880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26357" y="14018880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4093279" y="19120404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68631" y="16302001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426992" y="554481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387852" y="456943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455253" y="1409685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3965249" y="-93729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45613" y="4164229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507523" y="1345826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488999" y="5393644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441499" y="3217625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9584346" y="3901868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027256" y="3901868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0523173" y="11579456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6832248" y="10450539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053736" y="17775664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006236" y="15599645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149083" y="16283888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591993" y="16283888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772357" y="21385412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5134267" y="18567009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7885083" y="13461446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8837583" y="11285427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3980430" y="11969670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423340" y="11969670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4288151" y="14495130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1965614" y="14252791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382884" y="18251914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335384" y="16075895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78231" y="16760138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0921141" y="16760138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101505" y="21861662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463415" y="19043259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388694" y="23620595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341194" y="21444576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3484041" y="22128819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2926951" y="22128819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107315" y="27230343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469225" y="24411940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733061" y="20909162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685561" y="18733143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828408" y="19417386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271318" y="19417386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451682" y="24518910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813592" y="21700507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980808" y="27193393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933308" y="25017374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-1923845" y="25701617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519065" y="25701617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-1300571" y="30803141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061339" y="27984738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4005889" y="26240893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4958389" y="24064874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101236" y="24749117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9544146" y="24749117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724510" y="29850641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8086420" y="27032238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147221" y="31781885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099721" y="29605866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242568" y="30290109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1685478" y="30290109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65842" y="35391633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227752" y="32573230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477672" y="6679916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30172" y="4503897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-1426981" y="5188140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015929" y="5188140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-803707" y="10289664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558203" y="7471261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841067" y="554481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93567" y="-1621538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936414" y="694380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379324" y="-93729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559688" y="4164229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921598" y="1345826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6005327" y="1010117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0671700" y="-129762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213974" y="2153359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5014336" y="8173698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0166474" y="4677733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5309321" y="5361976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4752231" y="5361976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6248148" y="13039564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3294505" y="7645097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8413088" y="29888385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9365588" y="27712366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3951345" y="28396609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2493619" y="30679730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6936626" y="27140637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98536" y="24322234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6574856" y="25894108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662319" y="24012118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0046692" y="31292614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8588966" y="33575735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1024229" y="25894108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1976729" y="23718089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7119576" y="24402332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7742850" y="29503856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8837583" y="33260640"/>
            <a:ext cx="952500" cy="9525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9790083" y="31084621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4932930" y="31768864"/>
            <a:ext cx="1026063" cy="10260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2918114" y="34051985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1795893" y="36453302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6381650" y="3713754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9387294" y="25472226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0" y="19558000"/>
            <a:ext cx="13271500" cy="13271500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0" y="8127999"/>
            <a:ext cx="2743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Avenir Book"/>
                <a:cs typeface="Avenir Book"/>
              </a:rPr>
              <a:t>Enjoy the snow day!</a:t>
            </a:r>
          </a:p>
        </p:txBody>
      </p:sp>
    </p:spTree>
    <p:extLst>
      <p:ext uri="{BB962C8B-B14F-4D97-AF65-F5344CB8AC3E}">
        <p14:creationId xmlns:p14="http://schemas.microsoft.com/office/powerpoint/2010/main" val="6870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7432000" cy="32004000"/>
          </a:xfrm>
          <a:prstGeom prst="rect">
            <a:avLst/>
          </a:prstGeom>
          <a:gradFill flip="none" rotWithShape="1">
            <a:gsLst>
              <a:gs pos="0">
                <a:srgbClr val="D1D9E6"/>
              </a:gs>
              <a:gs pos="100000">
                <a:srgbClr val="B0C0D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1795893" y="36453302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6381650" y="3713754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0" y="8127999"/>
            <a:ext cx="2743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Avenir Book"/>
                <a:cs typeface="Avenir Book"/>
              </a:rPr>
              <a:t>No School Today</a:t>
            </a:r>
          </a:p>
        </p:txBody>
      </p:sp>
    </p:spTree>
    <p:extLst>
      <p:ext uri="{BB962C8B-B14F-4D97-AF65-F5344CB8AC3E}">
        <p14:creationId xmlns:p14="http://schemas.microsoft.com/office/powerpoint/2010/main" val="1093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7432000" cy="32004000"/>
          </a:xfrm>
          <a:prstGeom prst="rect">
            <a:avLst/>
          </a:prstGeom>
          <a:gradFill flip="none" rotWithShape="1">
            <a:gsLst>
              <a:gs pos="0">
                <a:srgbClr val="D1D9E6"/>
              </a:gs>
              <a:gs pos="100000">
                <a:srgbClr val="B0C0D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1795893" y="36453302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6381650" y="3713754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0" y="8127999"/>
            <a:ext cx="2743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Avenir Book"/>
                <a:cs typeface="Avenir Book"/>
              </a:rPr>
              <a:t>It</a:t>
            </a:r>
            <a:r>
              <a:rPr lang="fr-FR" sz="19900" dirty="0">
                <a:latin typeface="Avenir Book"/>
                <a:cs typeface="Avenir Book"/>
              </a:rPr>
              <a:t>’</a:t>
            </a:r>
            <a:r>
              <a:rPr lang="en-US" sz="19900" dirty="0">
                <a:latin typeface="Avenir Book"/>
                <a:cs typeface="Avenir Book"/>
              </a:rPr>
              <a:t>s Summer!</a:t>
            </a:r>
          </a:p>
        </p:txBody>
      </p:sp>
    </p:spTree>
    <p:extLst>
      <p:ext uri="{BB962C8B-B14F-4D97-AF65-F5344CB8AC3E}">
        <p14:creationId xmlns:p14="http://schemas.microsoft.com/office/powerpoint/2010/main" val="124939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7432000" cy="32004000"/>
          </a:xfrm>
          <a:prstGeom prst="rect">
            <a:avLst/>
          </a:prstGeom>
          <a:gradFill flip="none" rotWithShape="1">
            <a:gsLst>
              <a:gs pos="0">
                <a:srgbClr val="D1D9E6"/>
              </a:gs>
              <a:gs pos="100000">
                <a:srgbClr val="B0C0D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65842" y="35391633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2918114" y="34051985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1795893" y="36453302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6381650" y="3713754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0" y="8127999"/>
            <a:ext cx="2743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Avenir Book"/>
                <a:cs typeface="Avenir Book"/>
              </a:rPr>
              <a:t>Today is Saturday.</a:t>
            </a:r>
          </a:p>
        </p:txBody>
      </p:sp>
    </p:spTree>
    <p:extLst>
      <p:ext uri="{BB962C8B-B14F-4D97-AF65-F5344CB8AC3E}">
        <p14:creationId xmlns:p14="http://schemas.microsoft.com/office/powerpoint/2010/main" val="1093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7432000" cy="32004000"/>
          </a:xfrm>
          <a:prstGeom prst="rect">
            <a:avLst/>
          </a:prstGeom>
          <a:gradFill flip="none" rotWithShape="1">
            <a:gsLst>
              <a:gs pos="0">
                <a:srgbClr val="D1D9E6"/>
              </a:gs>
              <a:gs pos="100000">
                <a:srgbClr val="B0C0D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65842" y="35391633"/>
            <a:ext cx="1202435" cy="119774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2918114" y="34051985"/>
            <a:ext cx="496864" cy="49492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1795893" y="36453302"/>
            <a:ext cx="496864" cy="4968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6381650" y="37137545"/>
            <a:ext cx="633283" cy="63328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0" y="8127999"/>
            <a:ext cx="2743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Avenir Book"/>
                <a:cs typeface="Avenir Book"/>
              </a:rPr>
              <a:t>Today is Sunday.</a:t>
            </a:r>
          </a:p>
        </p:txBody>
      </p:sp>
    </p:spTree>
    <p:extLst>
      <p:ext uri="{BB962C8B-B14F-4D97-AF65-F5344CB8AC3E}">
        <p14:creationId xmlns:p14="http://schemas.microsoft.com/office/powerpoint/2010/main" val="321474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</Words>
  <Application>Microsoft Macintosh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Book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Cozad</dc:creator>
  <cp:lastModifiedBy/>
  <cp:revision>3</cp:revision>
  <dcterms:created xsi:type="dcterms:W3CDTF">2018-05-20T19:24:54Z</dcterms:created>
  <dcterms:modified xsi:type="dcterms:W3CDTF">2018-08-31T11:07:32Z</dcterms:modified>
</cp:coreProperties>
</file>