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537E-76E7-BA4B-A255-F3F92AB4AFC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2284-8425-3248-8A33-2981D111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219158" y="1076158"/>
            <a:ext cx="4705684" cy="47056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 rot="17628257">
            <a:off x="3561870" y="1914910"/>
            <a:ext cx="227263" cy="2252982"/>
          </a:xfrm>
          <a:prstGeom prst="trapezoid">
            <a:avLst>
              <a:gd name="adj" fmla="val 37183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 rot="3978404">
            <a:off x="5131368" y="2258383"/>
            <a:ext cx="227263" cy="1765674"/>
          </a:xfrm>
          <a:prstGeom prst="trapezoid">
            <a:avLst>
              <a:gd name="adj" fmla="val 37183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06364" y="1104943"/>
            <a:ext cx="73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Black"/>
                <a:cs typeface="Avenir Black"/>
              </a:rPr>
              <a:t>12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016" y="5102951"/>
            <a:ext cx="45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Black"/>
                <a:cs typeface="Avenir Black"/>
              </a:rPr>
              <a:t>6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2425" y="3105835"/>
            <a:ext cx="45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Black"/>
                <a:cs typeface="Avenir Black"/>
              </a:rPr>
              <a:t>3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4282" y="3105835"/>
            <a:ext cx="45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Black"/>
                <a:cs typeface="Avenir Black"/>
              </a:rPr>
              <a:t>9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34073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Cozad</dc:creator>
  <cp:lastModifiedBy>Connor Cozad</cp:lastModifiedBy>
  <cp:revision>6</cp:revision>
  <dcterms:created xsi:type="dcterms:W3CDTF">2018-05-22T20:22:14Z</dcterms:created>
  <dcterms:modified xsi:type="dcterms:W3CDTF">2018-08-15T17:05:52Z</dcterms:modified>
</cp:coreProperties>
</file>