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er" id="{62AAE41D-09E0-2441-A708-A3F26535F188}">
          <p14:sldIdLst>
            <p14:sldId id="256"/>
            <p14:sldId id="257"/>
            <p14:sldId id="258"/>
            <p14:sldId id="259"/>
          </p14:sldIdLst>
        </p14:section>
        <p14:section name="Snow Day" id="{B031A980-B975-CB45-870A-18A8E2603145}">
          <p14:sldIdLst>
            <p14:sldId id="260"/>
            <p14:sldId id="261"/>
            <p14:sldId id="262"/>
            <p14:sldId id="263"/>
          </p14:sldIdLst>
        </p14:section>
        <p14:section name="No Internet" id="{7DA20B97-8770-C143-B311-BF4FC83F7BA4}">
          <p14:sldIdLst>
            <p14:sldId id="264"/>
            <p14:sldId id="265"/>
            <p14:sldId id="266"/>
            <p14:sldId id="267"/>
          </p14:sldIdLst>
        </p14:section>
        <p14:section name="Weekends &amp; No School" id="{F2FF3250-5407-0A46-865B-8C30B2A9992A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 autoAdjust="0"/>
    <p:restoredTop sz="94719"/>
  </p:normalViewPr>
  <p:slideViewPr>
    <p:cSldViewPr snapToGrid="0" snapToObjects="1">
      <p:cViewPr varScale="1">
        <p:scale>
          <a:sx n="74" d="100"/>
          <a:sy n="74" d="100"/>
        </p:scale>
        <p:origin x="2624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6616-BD99-9D4C-9215-6F7624488830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FD20-10A0-6646-A0DE-E025E7E5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2514600" y="850561"/>
            <a:ext cx="4114800" cy="4114800"/>
          </a:xfrm>
          <a:prstGeom prst="sun">
            <a:avLst/>
          </a:prstGeom>
          <a:noFill/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84982" y="6045324"/>
            <a:ext cx="4974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Summer!</a:t>
            </a:r>
          </a:p>
        </p:txBody>
      </p:sp>
    </p:spTree>
    <p:extLst>
      <p:ext uri="{BB962C8B-B14F-4D97-AF65-F5344CB8AC3E}">
        <p14:creationId xmlns:p14="http://schemas.microsoft.com/office/powerpoint/2010/main" val="333390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72489" y="6045324"/>
            <a:ext cx="61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No Internet Connection</a:t>
            </a:r>
          </a:p>
        </p:txBody>
      </p:sp>
      <p:sp>
        <p:nvSpPr>
          <p:cNvPr id="2" name="Arc 1"/>
          <p:cNvSpPr/>
          <p:nvPr/>
        </p:nvSpPr>
        <p:spPr>
          <a:xfrm rot="18903689">
            <a:off x="1868716" y="1655974"/>
            <a:ext cx="5426574" cy="5426574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18903689">
            <a:off x="2697269" y="2484528"/>
            <a:ext cx="3769468" cy="3769468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8903689">
            <a:off x="3525957" y="3313216"/>
            <a:ext cx="2112092" cy="2112092"/>
          </a:xfrm>
          <a:prstGeom prst="arc">
            <a:avLst/>
          </a:prstGeom>
          <a:ln w="38100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903689">
            <a:off x="4354506" y="4141764"/>
            <a:ext cx="454992" cy="454992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528855" y="7324519"/>
            <a:ext cx="4086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Check your Internet settings</a:t>
            </a:r>
          </a:p>
          <a:p>
            <a:pPr algn="ctr"/>
            <a:r>
              <a:rPr lang="en-US" sz="2400" dirty="0">
                <a:latin typeface="Avenir Roman"/>
                <a:cs typeface="Avenir Roman"/>
              </a:rPr>
              <a:t>and try again</a:t>
            </a:r>
          </a:p>
        </p:txBody>
      </p:sp>
    </p:spTree>
    <p:extLst>
      <p:ext uri="{BB962C8B-B14F-4D97-AF65-F5344CB8AC3E}">
        <p14:creationId xmlns:p14="http://schemas.microsoft.com/office/powerpoint/2010/main" val="27186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72489" y="6045324"/>
            <a:ext cx="61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No Internet Connection</a:t>
            </a:r>
          </a:p>
        </p:txBody>
      </p:sp>
      <p:sp>
        <p:nvSpPr>
          <p:cNvPr id="2" name="Arc 1"/>
          <p:cNvSpPr/>
          <p:nvPr/>
        </p:nvSpPr>
        <p:spPr>
          <a:xfrm rot="18903689">
            <a:off x="1868716" y="1655974"/>
            <a:ext cx="5426574" cy="5426574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18903689">
            <a:off x="2697269" y="2484528"/>
            <a:ext cx="3769468" cy="3769468"/>
          </a:xfrm>
          <a:prstGeom prst="arc">
            <a:avLst/>
          </a:prstGeom>
          <a:ln w="38100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8903689">
            <a:off x="3525957" y="3313216"/>
            <a:ext cx="2112092" cy="2112092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903689">
            <a:off x="4354506" y="4141764"/>
            <a:ext cx="454992" cy="454992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528855" y="7324519"/>
            <a:ext cx="4086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Check your Internet settings</a:t>
            </a:r>
          </a:p>
          <a:p>
            <a:pPr algn="ctr"/>
            <a:r>
              <a:rPr lang="en-US" sz="2400" dirty="0">
                <a:latin typeface="Avenir Roman"/>
                <a:cs typeface="Avenir Roman"/>
              </a:rPr>
              <a:t>and try again</a:t>
            </a:r>
          </a:p>
        </p:txBody>
      </p:sp>
    </p:spTree>
    <p:extLst>
      <p:ext uri="{BB962C8B-B14F-4D97-AF65-F5344CB8AC3E}">
        <p14:creationId xmlns:p14="http://schemas.microsoft.com/office/powerpoint/2010/main" val="271860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72489" y="6045324"/>
            <a:ext cx="61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No Internet Connection</a:t>
            </a:r>
          </a:p>
        </p:txBody>
      </p:sp>
      <p:sp>
        <p:nvSpPr>
          <p:cNvPr id="2" name="Arc 1"/>
          <p:cNvSpPr/>
          <p:nvPr/>
        </p:nvSpPr>
        <p:spPr>
          <a:xfrm rot="18903689">
            <a:off x="1868716" y="1655974"/>
            <a:ext cx="5426574" cy="5426574"/>
          </a:xfrm>
          <a:prstGeom prst="arc">
            <a:avLst/>
          </a:prstGeom>
          <a:ln w="38100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18903689">
            <a:off x="2697269" y="2484528"/>
            <a:ext cx="3769468" cy="3769468"/>
          </a:xfrm>
          <a:prstGeom prst="arc">
            <a:avLst/>
          </a:prstGeom>
          <a:ln w="3810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8903689">
            <a:off x="3525957" y="3313216"/>
            <a:ext cx="2112092" cy="2112092"/>
          </a:xfrm>
          <a:prstGeom prst="arc">
            <a:avLst/>
          </a:prstGeom>
          <a:ln w="3810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903689">
            <a:off x="4354506" y="4141764"/>
            <a:ext cx="454992" cy="454992"/>
          </a:xfrm>
          <a:prstGeom prst="arc">
            <a:avLst/>
          </a:prstGeom>
          <a:ln w="3810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528855" y="7324519"/>
            <a:ext cx="4086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Check your Internet settings</a:t>
            </a:r>
          </a:p>
          <a:p>
            <a:pPr algn="ctr"/>
            <a:r>
              <a:rPr lang="en-US" sz="2400" dirty="0">
                <a:latin typeface="Avenir Roman"/>
                <a:cs typeface="Avenir Roman"/>
              </a:rPr>
              <a:t>and try again</a:t>
            </a:r>
          </a:p>
        </p:txBody>
      </p:sp>
    </p:spTree>
    <p:extLst>
      <p:ext uri="{BB962C8B-B14F-4D97-AF65-F5344CB8AC3E}">
        <p14:creationId xmlns:p14="http://schemas.microsoft.com/office/powerpoint/2010/main" val="271860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2195018" y="6045324"/>
            <a:ext cx="4753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Today is Saturday!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19164" y="7324519"/>
            <a:ext cx="2905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Enjoy the weekend!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62113"/>
              </p:ext>
            </p:extLst>
          </p:nvPr>
        </p:nvGraphicFramePr>
        <p:xfrm>
          <a:off x="2521865" y="1591815"/>
          <a:ext cx="4131568" cy="269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1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venir Black"/>
                          <a:cs typeface="Avenir Black"/>
                        </a:rPr>
                        <a:t>CALENDAR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S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M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T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W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T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F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S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2376595" y="6045324"/>
            <a:ext cx="4390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Today is Sunday!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19164" y="7324519"/>
            <a:ext cx="2905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Enjoy the weekend!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53365"/>
              </p:ext>
            </p:extLst>
          </p:nvPr>
        </p:nvGraphicFramePr>
        <p:xfrm>
          <a:off x="2521865" y="1591815"/>
          <a:ext cx="4131568" cy="269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1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venir Black"/>
                          <a:cs typeface="Avenir Black"/>
                        </a:rPr>
                        <a:t>CALENDAR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S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M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T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W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T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F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558ED5"/>
                          </a:solidFill>
                          <a:latin typeface="Avenir Black"/>
                          <a:cs typeface="Avenir Black"/>
                        </a:rPr>
                        <a:t>S</a:t>
                      </a:r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5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2330154" y="6351854"/>
            <a:ext cx="4483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No School Today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53202" y="1390383"/>
            <a:ext cx="2823912" cy="3601728"/>
            <a:chOff x="2627429" y="339423"/>
            <a:chExt cx="3875458" cy="4942912"/>
          </a:xfrm>
        </p:grpSpPr>
        <p:sp>
          <p:nvSpPr>
            <p:cNvPr id="3" name="Rectangle 2"/>
            <p:cNvSpPr/>
            <p:nvPr/>
          </p:nvSpPr>
          <p:spPr>
            <a:xfrm>
              <a:off x="3065334" y="3202292"/>
              <a:ext cx="2999649" cy="20800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2627429" y="1335602"/>
              <a:ext cx="3875458" cy="1926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843354" y="339423"/>
              <a:ext cx="1443608" cy="717728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4408" y="903886"/>
              <a:ext cx="175162" cy="124184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37984" y="903886"/>
              <a:ext cx="175162" cy="124184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349773" y="4160092"/>
            <a:ext cx="414184" cy="832019"/>
          </a:xfrm>
          <a:prstGeom prst="rect">
            <a:avLst/>
          </a:prstGeom>
          <a:solidFill>
            <a:srgbClr val="FA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n 12"/>
          <p:cNvSpPr/>
          <p:nvPr/>
        </p:nvSpPr>
        <p:spPr>
          <a:xfrm rot="701517">
            <a:off x="2514599" y="850560"/>
            <a:ext cx="4114800" cy="4114800"/>
          </a:xfrm>
          <a:prstGeom prst="sun">
            <a:avLst/>
          </a:prstGeom>
          <a:noFill/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84982" y="6045324"/>
            <a:ext cx="4974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Summer!</a:t>
            </a:r>
          </a:p>
        </p:txBody>
      </p:sp>
    </p:spTree>
    <p:extLst>
      <p:ext uri="{BB962C8B-B14F-4D97-AF65-F5344CB8AC3E}">
        <p14:creationId xmlns:p14="http://schemas.microsoft.com/office/powerpoint/2010/main" val="19972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n 11"/>
          <p:cNvSpPr/>
          <p:nvPr/>
        </p:nvSpPr>
        <p:spPr>
          <a:xfrm rot="1394302">
            <a:off x="2514600" y="850561"/>
            <a:ext cx="4114800" cy="4114800"/>
          </a:xfrm>
          <a:prstGeom prst="sun">
            <a:avLst/>
          </a:prstGeom>
          <a:noFill/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84982" y="6045324"/>
            <a:ext cx="4974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Summer!</a:t>
            </a:r>
          </a:p>
        </p:txBody>
      </p:sp>
    </p:spTree>
    <p:extLst>
      <p:ext uri="{BB962C8B-B14F-4D97-AF65-F5344CB8AC3E}">
        <p14:creationId xmlns:p14="http://schemas.microsoft.com/office/powerpoint/2010/main" val="199720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n 13"/>
          <p:cNvSpPr/>
          <p:nvPr/>
        </p:nvSpPr>
        <p:spPr>
          <a:xfrm rot="2080215">
            <a:off x="2514598" y="850559"/>
            <a:ext cx="4114800" cy="4114800"/>
          </a:xfrm>
          <a:prstGeom prst="sun">
            <a:avLst/>
          </a:prstGeom>
          <a:noFill/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84982" y="6045324"/>
            <a:ext cx="4974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Summer!</a:t>
            </a:r>
          </a:p>
        </p:txBody>
      </p:sp>
    </p:spTree>
    <p:extLst>
      <p:ext uri="{BB962C8B-B14F-4D97-AF65-F5344CB8AC3E}">
        <p14:creationId xmlns:p14="http://schemas.microsoft.com/office/powerpoint/2010/main" val="199720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759603" y="1222423"/>
            <a:ext cx="3716867" cy="3437320"/>
            <a:chOff x="2759603" y="1222423"/>
            <a:chExt cx="3716867" cy="3437320"/>
          </a:xfrm>
        </p:grpSpPr>
        <p:grpSp>
          <p:nvGrpSpPr>
            <p:cNvPr id="11" name="Group 1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759603" y="-2524232"/>
            <a:ext cx="3716867" cy="3437320"/>
            <a:chOff x="2759603" y="1222423"/>
            <a:chExt cx="3716867" cy="3437320"/>
          </a:xfrm>
        </p:grpSpPr>
        <p:grpSp>
          <p:nvGrpSpPr>
            <p:cNvPr id="51" name="Group 5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ame 90"/>
          <p:cNvSpPr/>
          <p:nvPr/>
        </p:nvSpPr>
        <p:spPr>
          <a:xfrm>
            <a:off x="-1295400" y="-2765530"/>
            <a:ext cx="11748214" cy="11361758"/>
          </a:xfrm>
          <a:prstGeom prst="frame">
            <a:avLst>
              <a:gd name="adj1" fmla="val 33305"/>
            </a:avLst>
          </a:prstGeom>
          <a:solidFill>
            <a:srgbClr val="FA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75357" y="6045324"/>
            <a:ext cx="5393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Snow Day!</a:t>
            </a:r>
          </a:p>
        </p:txBody>
      </p:sp>
    </p:spTree>
    <p:extLst>
      <p:ext uri="{BB962C8B-B14F-4D97-AF65-F5344CB8AC3E}">
        <p14:creationId xmlns:p14="http://schemas.microsoft.com/office/powerpoint/2010/main" val="10234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759603" y="2070756"/>
            <a:ext cx="3716867" cy="3437320"/>
            <a:chOff x="2759603" y="1222423"/>
            <a:chExt cx="3716867" cy="3437320"/>
          </a:xfrm>
        </p:grpSpPr>
        <p:grpSp>
          <p:nvGrpSpPr>
            <p:cNvPr id="11" name="Group 1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759603" y="-1675899"/>
            <a:ext cx="3716867" cy="3437320"/>
            <a:chOff x="2759603" y="1222423"/>
            <a:chExt cx="3716867" cy="3437320"/>
          </a:xfrm>
        </p:grpSpPr>
        <p:grpSp>
          <p:nvGrpSpPr>
            <p:cNvPr id="51" name="Group 5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Frame 91"/>
          <p:cNvSpPr/>
          <p:nvPr/>
        </p:nvSpPr>
        <p:spPr>
          <a:xfrm>
            <a:off x="-1295400" y="-2765530"/>
            <a:ext cx="11748214" cy="11361758"/>
          </a:xfrm>
          <a:prstGeom prst="frame">
            <a:avLst>
              <a:gd name="adj1" fmla="val 33305"/>
            </a:avLst>
          </a:prstGeom>
          <a:solidFill>
            <a:srgbClr val="FA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75357" y="6045324"/>
            <a:ext cx="5393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Snow Day!</a:t>
            </a:r>
          </a:p>
        </p:txBody>
      </p:sp>
    </p:spTree>
    <p:extLst>
      <p:ext uri="{BB962C8B-B14F-4D97-AF65-F5344CB8AC3E}">
        <p14:creationId xmlns:p14="http://schemas.microsoft.com/office/powerpoint/2010/main" val="18951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759603" y="2954116"/>
            <a:ext cx="3716867" cy="3437320"/>
            <a:chOff x="2759603" y="1222423"/>
            <a:chExt cx="3716867" cy="3437320"/>
          </a:xfrm>
        </p:grpSpPr>
        <p:grpSp>
          <p:nvGrpSpPr>
            <p:cNvPr id="11" name="Group 1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759603" y="-792539"/>
            <a:ext cx="3716867" cy="3437320"/>
            <a:chOff x="2759603" y="1222423"/>
            <a:chExt cx="3716867" cy="3437320"/>
          </a:xfrm>
        </p:grpSpPr>
        <p:grpSp>
          <p:nvGrpSpPr>
            <p:cNvPr id="51" name="Group 5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Frame 91"/>
          <p:cNvSpPr/>
          <p:nvPr/>
        </p:nvSpPr>
        <p:spPr>
          <a:xfrm>
            <a:off x="-1295400" y="-2765530"/>
            <a:ext cx="11748214" cy="11361758"/>
          </a:xfrm>
          <a:prstGeom prst="frame">
            <a:avLst>
              <a:gd name="adj1" fmla="val 33305"/>
            </a:avLst>
          </a:prstGeom>
          <a:solidFill>
            <a:srgbClr val="FA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75357" y="6045324"/>
            <a:ext cx="5393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Snow Day!</a:t>
            </a:r>
          </a:p>
        </p:txBody>
      </p:sp>
    </p:spTree>
    <p:extLst>
      <p:ext uri="{BB962C8B-B14F-4D97-AF65-F5344CB8AC3E}">
        <p14:creationId xmlns:p14="http://schemas.microsoft.com/office/powerpoint/2010/main" val="18951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759603" y="3809911"/>
            <a:ext cx="3716867" cy="3437320"/>
            <a:chOff x="2759603" y="1222423"/>
            <a:chExt cx="3716867" cy="3437320"/>
          </a:xfrm>
        </p:grpSpPr>
        <p:grpSp>
          <p:nvGrpSpPr>
            <p:cNvPr id="11" name="Group 1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759603" y="63256"/>
            <a:ext cx="3716867" cy="3437320"/>
            <a:chOff x="2759603" y="1222423"/>
            <a:chExt cx="3716867" cy="3437320"/>
          </a:xfrm>
        </p:grpSpPr>
        <p:grpSp>
          <p:nvGrpSpPr>
            <p:cNvPr id="51" name="Group 50"/>
            <p:cNvGrpSpPr/>
            <p:nvPr/>
          </p:nvGrpSpPr>
          <p:grpSpPr>
            <a:xfrm>
              <a:off x="2759603" y="1251989"/>
              <a:ext cx="1135361" cy="1144677"/>
              <a:chOff x="-3496257" y="2772264"/>
              <a:chExt cx="1135361" cy="1144677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931889" y="3415683"/>
              <a:ext cx="1135361" cy="1144677"/>
              <a:chOff x="-3496257" y="2772264"/>
              <a:chExt cx="1135361" cy="11446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860045" y="3864488"/>
              <a:ext cx="690208" cy="695872"/>
              <a:chOff x="-3496257" y="2772264"/>
              <a:chExt cx="1135361" cy="1144677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214805" y="1636172"/>
              <a:ext cx="1142304" cy="1151678"/>
              <a:chOff x="-3496257" y="2772264"/>
              <a:chExt cx="1135361" cy="11446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542284" y="1222423"/>
              <a:ext cx="690208" cy="695872"/>
              <a:chOff x="-3496257" y="2772264"/>
              <a:chExt cx="1135361" cy="114467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3237853" y="2680534"/>
              <a:ext cx="690208" cy="695872"/>
              <a:chOff x="-3496257" y="2772264"/>
              <a:chExt cx="1135361" cy="11446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416990" y="2818275"/>
              <a:ext cx="690208" cy="695872"/>
              <a:chOff x="-3496257" y="2772264"/>
              <a:chExt cx="1135361" cy="114467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786262" y="3963871"/>
              <a:ext cx="690208" cy="695872"/>
              <a:chOff x="-3496257" y="2772264"/>
              <a:chExt cx="1135361" cy="114467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-2928577" y="2772264"/>
                <a:ext cx="0" cy="1144677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3496257" y="3344602"/>
                <a:ext cx="1135361" cy="0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-3343857" y="2942266"/>
                <a:ext cx="804672" cy="804672"/>
              </a:xfrm>
              <a:prstGeom prst="line">
                <a:avLst/>
              </a:prstGeom>
              <a:ln w="762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rame 1"/>
          <p:cNvSpPr/>
          <p:nvPr/>
        </p:nvSpPr>
        <p:spPr>
          <a:xfrm>
            <a:off x="-1295400" y="-2765530"/>
            <a:ext cx="11748214" cy="11361758"/>
          </a:xfrm>
          <a:prstGeom prst="frame">
            <a:avLst>
              <a:gd name="adj1" fmla="val 33305"/>
            </a:avLst>
          </a:prstGeom>
          <a:solidFill>
            <a:srgbClr val="FA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75357" y="6045324"/>
            <a:ext cx="5393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venir Roman"/>
                <a:cs typeface="Avenir Roman"/>
              </a:rPr>
              <a:t>Enjoy the Snow Day!</a:t>
            </a:r>
          </a:p>
        </p:txBody>
      </p:sp>
    </p:spTree>
    <p:extLst>
      <p:ext uri="{BB962C8B-B14F-4D97-AF65-F5344CB8AC3E}">
        <p14:creationId xmlns:p14="http://schemas.microsoft.com/office/powerpoint/2010/main" val="18951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72489" y="6045324"/>
            <a:ext cx="61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venir Roman"/>
                <a:cs typeface="Avenir Roman"/>
              </a:rPr>
              <a:t>No Internet Connection</a:t>
            </a:r>
          </a:p>
        </p:txBody>
      </p:sp>
      <p:sp>
        <p:nvSpPr>
          <p:cNvPr id="2" name="Arc 1"/>
          <p:cNvSpPr/>
          <p:nvPr/>
        </p:nvSpPr>
        <p:spPr>
          <a:xfrm rot="18903689">
            <a:off x="1868716" y="1655974"/>
            <a:ext cx="5426574" cy="5426574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18903689">
            <a:off x="2697269" y="2484528"/>
            <a:ext cx="3769468" cy="3769468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8903689">
            <a:off x="3525957" y="3313216"/>
            <a:ext cx="2112092" cy="2112092"/>
          </a:xfrm>
          <a:prstGeom prst="arc">
            <a:avLst/>
          </a:prstGeom>
          <a:ln w="381000"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903689">
            <a:off x="4354506" y="4141764"/>
            <a:ext cx="454992" cy="454992"/>
          </a:xfrm>
          <a:prstGeom prst="arc">
            <a:avLst/>
          </a:prstGeom>
          <a:ln w="3810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528855" y="7324519"/>
            <a:ext cx="4086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Roman"/>
                <a:cs typeface="Avenir Roman"/>
              </a:rPr>
              <a:t>Check your Internet settings</a:t>
            </a:r>
          </a:p>
          <a:p>
            <a:pPr algn="ctr"/>
            <a:r>
              <a:rPr lang="en-US" sz="2400" dirty="0">
                <a:latin typeface="Avenir Roman"/>
                <a:cs typeface="Avenir Roman"/>
              </a:rPr>
              <a:t>and try again</a:t>
            </a:r>
          </a:p>
        </p:txBody>
      </p:sp>
    </p:spTree>
    <p:extLst>
      <p:ext uri="{BB962C8B-B14F-4D97-AF65-F5344CB8AC3E}">
        <p14:creationId xmlns:p14="http://schemas.microsoft.com/office/powerpoint/2010/main" val="100342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111</Words>
  <Application>Microsoft Macintosh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Black</vt:lpstr>
      <vt:lpstr>Avenir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Cozad</dc:creator>
  <cp:lastModifiedBy/>
  <cp:revision>13</cp:revision>
  <dcterms:created xsi:type="dcterms:W3CDTF">2018-06-27T23:55:07Z</dcterms:created>
  <dcterms:modified xsi:type="dcterms:W3CDTF">2018-09-02T12:17:49Z</dcterms:modified>
</cp:coreProperties>
</file>