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16D3-D91B-B436-7BF0-66A8CA459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1301-C99A-1D17-9427-1285643D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B9B2-1669-FEC2-4E4D-4C341F72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5C48-B606-B273-7921-833EB4C0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360E-6E98-79B3-0611-2EA45A94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D9A-AF7E-26BC-F738-6F6ED8CA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E849-A019-CE0F-7499-3F5B51DF2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F1AE-D61C-2CDC-CF41-3A47D461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6A67-D778-BC08-B440-37DA1B05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8F9D-DDD0-FE33-41FE-67CF7DBD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D2829-87A6-DB87-9C81-FC138FB11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024C-3F47-C012-A627-5E243E62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18EA-3C68-64C1-E1B8-4F658FC1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12E1-254B-6102-A45C-F919184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B3FF-67F2-AF36-849A-AFB5648D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467C-B5A8-5BB3-3B18-57A74933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B706-3BE8-0B2B-B38F-22D417AA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61FF-C8DD-A7AB-D644-A9E4C733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CA2D-D2C8-8F74-2304-1282ADB1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EA56-DB89-F7C0-3300-D1AA38BC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001-CA11-A6A7-DDD6-B2CB4F92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BF7E-241C-36A3-EFD8-5900072E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E496-F64D-AE48-2423-FF648EAF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B708-455B-FCC1-D390-AB655A2E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6B0D-71EB-7CD5-5B05-7C2639AC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672-86B7-5D68-E599-FDF96F4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6583-052D-BDB3-203E-820D90E14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0132-7CFB-B332-82C4-C2BDB7F0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8F37-84DB-7EB8-2B98-E6640DC0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E57-1AA4-F941-DD64-E4F97E2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4E61-7165-24A6-B6CB-45E203AC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C2D7-9E88-C62F-359D-DBA9C038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4FC1-E88F-ED5D-4E4E-EB9CFCEF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9CF8-4564-2DCB-FDDF-591C334B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B053C-68C9-5449-9B97-C20F484EC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C22FE-698F-C855-C3D8-3404E06EB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19BA3-C6F6-F27B-9C71-44A95778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CBD8-A043-52E3-3DD5-B92F866D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22722-F320-C7D7-7F55-3A850DA3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924F-15BC-30F0-E48E-750B0846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2482-E664-A9C7-492C-92591711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1245-4E68-BE98-B152-7848358C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E3574-B46D-371B-D568-5DAFAE7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2A8CF-F8F1-E9CE-E23E-F05813A0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C85F8-244E-2E75-4CD9-189B372E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7319-A5D6-148B-5C57-BF28811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5E2D-6453-231A-DFBE-705746AA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2A52-3E01-060E-B896-65FA1444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99F9D-FB55-FFD8-8D5A-7FC63BC9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D0241-0E27-83A0-EA62-CAC9FF00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D044D-87D8-4E59-BE0F-348B9C33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BE57-FC93-4A14-2B51-F913BEE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2544-DFFE-59EC-59EA-53E1FB5D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6E652-8B84-A178-753B-15B2476B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5717A-3C61-D6CE-CFE8-43D9BDD4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072F-0ACB-7351-2EB3-AEE78B56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4EDE-C684-20C2-025A-2ADEEF38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0483-542E-89B5-2EF1-3F61423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1CC18-9682-C436-D08F-C826A088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CBA1-FB34-EB4D-7352-01CC6320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4558-48DB-561D-C8B8-BAF8361E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4D07-41E3-624C-AE93-E7CF12D73528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112F-9FAC-3575-50A5-C9DBC692D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30D6-4256-430E-0C39-21833CAB0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5E95-C9DE-3F41-A878-71007BD6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48690388-9D79-DB90-02EE-E1EE35755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D3B87-842E-29CA-71F2-CB3F0CA16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4BA15-CD87-69B3-07BA-C2C527BC3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8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1F09D2-137F-244A-84E7-84EA52E9D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fish&#10;&#10;Description automatically generated with medium confidence">
            <a:extLst>
              <a:ext uri="{FF2B5EF4-FFF2-40B4-BE49-F238E27FC236}">
                <a16:creationId xmlns:a16="http://schemas.microsoft.com/office/drawing/2014/main" id="{06ABB7B4-ED9E-53A0-AC4A-440E272C1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12" r="-1" b="1993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Lee</dc:creator>
  <cp:lastModifiedBy>Daniel Lee</cp:lastModifiedBy>
  <cp:revision>1</cp:revision>
  <dcterms:created xsi:type="dcterms:W3CDTF">2022-05-15T20:28:09Z</dcterms:created>
  <dcterms:modified xsi:type="dcterms:W3CDTF">2022-05-15T20:36:14Z</dcterms:modified>
</cp:coreProperties>
</file>