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hyperlink" Target="https://www.google.com/maps/place/Smoked+Out+BBQ/@37.3848007,-121.9513887,17z/data=!3m1!4b1!4m6!3m5!1s0x808fc9182ad4d38d:0x8e2f39c3e927b296!8m2!3d37.3848007!4d-121.9492!16s%2Fg%2F11gjt85zvf" TargetMode="Externa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283074" y="0"/>
            <a:ext cx="6577852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cat">
            <a:hlinkClick r:id="link1" action="ppaction://hlinksldjump" tooltip="root.layers.cat" history="1" invalidUrl="" tgtFrame="" highlightClick="0" endSnd="0"/>
          </p:cNvPr>
          <p:cNvSpPr/>
          <p:nvPr/>
        </p:nvSpPr>
        <p:spPr>
          <a:xfrm>
            <a:off x="2392456" y="1299882"/>
            <a:ext cx="2543308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https://www.google.com/maps/place/Smoked+Out+BBQ/@37.3848007,-121.9513887,17z/data=!3m1!4b1!4m6!3m5!1s0x808fc9182ad4d38d:0x8e2f39c3e927b296!8m2!3d37.3848007!4d-121.9492!16s%2Fg%2F11gjt85zvf">
            <a:hlinkClick r:id="link2" action="" tooltip="https://www.google.com/maps/place/Smoked+Out+BBQ/@37.3848007,-121.9513887,17z/data=!3m1!4b1!4m6!3m5!1s0x808fc9182ad4d38d:0x8e2f39c3e927b296!8m2!3d37.3848007!4d-121.9492!16s%2Fg%2F11gjt85zvf" history="1" invalidUrl="" tgtFrame="" highlightClick="0" endSnd="0"/>
          </p:cNvPr>
          <p:cNvSpPr/>
          <p:nvPr/>
        </p:nvSpPr>
        <p:spPr>
          <a:xfrm>
            <a:off x="5563720" y="1299882"/>
            <a:ext cx="997156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cat" descr="root.layers.cat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sp>
        <p:nvSpPr>
          <p:cNvPr id="95" name="root.layers.ca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3079077" y="1264080"/>
            <a:ext cx="1307520" cy="76272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root</vt:lpstr>
      <vt:lpstr>root.layers.cat</vt:lpstr>
    </vt:vector>
  </TitlesOfParts>
  <LinksUpToDate>false</LinksUpToDate>
  <SharedDoc>false</SharedDoc>
  <HyperlinkBase/>
  <HyperlinksChanged>false</HyperlinksChanged>
  <AppVersion>0.6.4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</dc:title>
  <dc:subject>out</dc:subject>
  <dc:creator>nca</dc:creator>
  <cp:keywords/>
  <dc:description>Presentation generated with D2 - https://d2lang.com</dc:description>
  <cp:lastModifiedBy>nca</cp:lastModifiedBy>
  <cp:revision>1</cp:revision>
  <dcterms:created xsi:type="dcterms:W3CDTF">2024-04-10T21:18:25-07:00</dcterms:created>
  <dcterms:modified xsi:type="dcterms:W3CDTF">2024-04-10T21:18:25-07:00</dcterms:modified>
  <cp:category/>
</cp:coreProperties>
</file>