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danielsuh</dc:creator>
  <cp:keywords/>
  <dc:description>Presentation generated with D2 - https://d2lang.com</dc:description>
  <cp:lastModifiedBy>danielsuh</cp:lastModifiedBy>
  <cp:revision>1</cp:revision>
  <dcterms:created xsi:type="dcterms:W3CDTF">2024-05-20T12:41:40-04:00</dcterms:created>
  <dcterms:modified xsi:type="dcterms:W3CDTF">2024-05-20T12:41:40-04:00</dcterms:modified>
  <cp:category/>
</cp:coreProperties>
</file>