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Visa Eligibility Screening System</a:t>
            </a:r>
          </a:p>
          <a:p>
            <a:r>
              <a:t>Name: Sai Kumar Nethi</a:t>
            </a:r>
          </a:p>
          <a:p>
            <a:r>
              <a:t>Course: AI</a:t>
            </a:r>
          </a:p>
          <a:p>
            <a:r>
              <a:t>Institution: Anurag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Faster processing, consistent decisions, cost-efficient, and scalable across multiple visa categories.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system architecture.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workflow diagram.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modules overview.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data collection.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data preprocessing.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feature extraction.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model training.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model evaluation.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prediction process.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AI-driven Visa Eligibility Screening System that evaluates applicants using machine learning to determine visa eligibility efficiently and accurately.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user interface design.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database schema.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backend logic.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frontend development.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integration process.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testing strategy.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deployment plan.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security measures.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ethical considerations.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ai model used.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Visa processing is a complex and time-consuming process. This system automates eligibility screening using Artificial Intelligence and data analysis.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dataset description.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algorithm selection.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performance metrics.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confusion matrix.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roc curve.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accuracy analysis.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future enhancements.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system maintenance.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project timeline.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gantt chart.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visa evaluation is slow, error-prone, and lacks consistency. There is a need for an automated AI-based screening solution.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budget estimation.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team members.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roles and responsibilities.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tools and technologies.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software requirements.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hardware requirements.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implementation details.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output screenshots.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result analysis.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comparison study.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Automate visa eligibility screening</a:t>
            </a:r>
          </a:p>
          <a:p>
            <a:r>
              <a:t>2. Reduce human intervention</a:t>
            </a:r>
          </a:p>
          <a:p>
            <a:r>
              <a:t>3. Improve accuracy and decision speed</a:t>
            </a:r>
          </a:p>
          <a:p>
            <a:r>
              <a:t>4. Provide transparency in evaluation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limitations.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user feedback.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real-world applications.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impact analysis.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scalability.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reliability.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usability.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interoperability.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data privacy.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legal considerations.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Applicable for various visa types (student, work, travel). Integrates with government systems for document verification.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challenges faced.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conclusion.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future scope.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references.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acknowledgment.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contact details.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and discussion about q&amp;a.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proposed system uses AI algorithms to predict visa eligibility based on applicant data and predefined patterns.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evaluation by officers using static rules and checklists — time-consuming and inconsistent.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Human bias, delays, data misinterpretation, limited scalability, and high operational cost.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