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9" r:id="rId2"/>
    <p:sldId id="969" r:id="rId3"/>
    <p:sldId id="984" r:id="rId4"/>
    <p:sldId id="985" r:id="rId5"/>
    <p:sldId id="986" r:id="rId6"/>
    <p:sldId id="987" r:id="rId7"/>
    <p:sldId id="988" r:id="rId8"/>
    <p:sldId id="989" r:id="rId9"/>
    <p:sldId id="990" r:id="rId10"/>
    <p:sldId id="991" r:id="rId11"/>
    <p:sldId id="992" r:id="rId12"/>
    <p:sldId id="993" r:id="rId13"/>
    <p:sldId id="994" r:id="rId14"/>
    <p:sldId id="995" r:id="rId15"/>
    <p:sldId id="996" r:id="rId16"/>
    <p:sldId id="997" r:id="rId17"/>
    <p:sldId id="998" r:id="rId18"/>
    <p:sldId id="999" r:id="rId19"/>
    <p:sldId id="1000" r:id="rId20"/>
    <p:sldId id="1001" r:id="rId21"/>
    <p:sldId id="1002" r:id="rId22"/>
    <p:sldId id="1003" r:id="rId23"/>
    <p:sldId id="1004" r:id="rId24"/>
    <p:sldId id="1005" r:id="rId25"/>
    <p:sldId id="1006" r:id="rId26"/>
    <p:sldId id="1007" r:id="rId27"/>
    <p:sldId id="1008" r:id="rId28"/>
    <p:sldId id="1009" r:id="rId29"/>
    <p:sldId id="1010" r:id="rId30"/>
    <p:sldId id="1011" r:id="rId31"/>
    <p:sldId id="1012" r:id="rId32"/>
    <p:sldId id="1013" r:id="rId33"/>
    <p:sldId id="1014" r:id="rId34"/>
    <p:sldId id="1015" r:id="rId35"/>
    <p:sldId id="1016" r:id="rId36"/>
    <p:sldId id="1017" r:id="rId37"/>
    <p:sldId id="1018" r:id="rId38"/>
    <p:sldId id="1019" r:id="rId39"/>
    <p:sldId id="102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12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3" autoAdjust="0"/>
  </p:normalViewPr>
  <p:slideViewPr>
    <p:cSldViewPr snapToGrid="0">
      <p:cViewPr varScale="1">
        <p:scale>
          <a:sx n="86" d="100"/>
          <a:sy n="86" d="100"/>
        </p:scale>
        <p:origin x="375" y="45"/>
      </p:cViewPr>
      <p:guideLst>
        <p:guide orient="horz" pos="1502"/>
        <p:guide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ELL205New\LectureSlides\sin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ELL205New\LectureSlides\sin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ELL205New\LectureSlides\sin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ELL205New\LectureSlides\sin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ELL205New\LectureSlides\sin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22222222222223"/>
          <c:h val="0.99782490483958675"/>
        </c:manualLayout>
      </c:layout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Sheet1!$B$4:$B$104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0.30000000000000004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0.79999999999999993</c:v>
                </c:pt>
                <c:pt idx="59">
                  <c:v>0.89999999999999991</c:v>
                </c:pt>
                <c:pt idx="60">
                  <c:v>0.99999999999999989</c:v>
                </c:pt>
                <c:pt idx="61">
                  <c:v>1.0999999999999999</c:v>
                </c:pt>
                <c:pt idx="62">
                  <c:v>1.2</c:v>
                </c:pt>
                <c:pt idx="63">
                  <c:v>1.3</c:v>
                </c:pt>
                <c:pt idx="64">
                  <c:v>1.4000000000000001</c:v>
                </c:pt>
                <c:pt idx="65">
                  <c:v>1.5000000000000002</c:v>
                </c:pt>
                <c:pt idx="66">
                  <c:v>1.6000000000000003</c:v>
                </c:pt>
                <c:pt idx="67">
                  <c:v>1.7000000000000004</c:v>
                </c:pt>
                <c:pt idx="68">
                  <c:v>1.8000000000000005</c:v>
                </c:pt>
                <c:pt idx="69">
                  <c:v>1.9000000000000006</c:v>
                </c:pt>
                <c:pt idx="70">
                  <c:v>2.0000000000000004</c:v>
                </c:pt>
                <c:pt idx="71">
                  <c:v>2.1000000000000005</c:v>
                </c:pt>
                <c:pt idx="72">
                  <c:v>2.2000000000000006</c:v>
                </c:pt>
                <c:pt idx="73">
                  <c:v>2.3000000000000007</c:v>
                </c:pt>
                <c:pt idx="74">
                  <c:v>2.4000000000000008</c:v>
                </c:pt>
                <c:pt idx="75">
                  <c:v>2.5000000000000009</c:v>
                </c:pt>
                <c:pt idx="76">
                  <c:v>2.600000000000001</c:v>
                </c:pt>
                <c:pt idx="77">
                  <c:v>2.7000000000000011</c:v>
                </c:pt>
                <c:pt idx="78">
                  <c:v>2.8000000000000012</c:v>
                </c:pt>
                <c:pt idx="79">
                  <c:v>2.9000000000000012</c:v>
                </c:pt>
                <c:pt idx="80">
                  <c:v>3.0000000000000013</c:v>
                </c:pt>
                <c:pt idx="81">
                  <c:v>3.1000000000000014</c:v>
                </c:pt>
                <c:pt idx="82">
                  <c:v>3.2000000000000015</c:v>
                </c:pt>
                <c:pt idx="83">
                  <c:v>3.3000000000000016</c:v>
                </c:pt>
                <c:pt idx="84">
                  <c:v>3.4000000000000017</c:v>
                </c:pt>
                <c:pt idx="85">
                  <c:v>3.5000000000000018</c:v>
                </c:pt>
                <c:pt idx="86">
                  <c:v>3.6000000000000019</c:v>
                </c:pt>
                <c:pt idx="87">
                  <c:v>3.700000000000002</c:v>
                </c:pt>
                <c:pt idx="88">
                  <c:v>3.800000000000002</c:v>
                </c:pt>
                <c:pt idx="89">
                  <c:v>3.9000000000000021</c:v>
                </c:pt>
                <c:pt idx="90">
                  <c:v>4.0000000000000018</c:v>
                </c:pt>
                <c:pt idx="91">
                  <c:v>4.1000000000000014</c:v>
                </c:pt>
                <c:pt idx="92">
                  <c:v>4.2000000000000011</c:v>
                </c:pt>
                <c:pt idx="93">
                  <c:v>4.3000000000000007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4.6999999999999993</c:v>
                </c:pt>
                <c:pt idx="98">
                  <c:v>4.7999999999999989</c:v>
                </c:pt>
                <c:pt idx="99">
                  <c:v>4.8999999999999986</c:v>
                </c:pt>
                <c:pt idx="100">
                  <c:v>4.9999999999999982</c:v>
                </c:pt>
              </c:numCache>
            </c:numRef>
          </c:xVal>
          <c:yVal>
            <c:numRef>
              <c:f>Sheet1!$C$4:$C$104</c:f>
              <c:numCache>
                <c:formatCode>General</c:formatCode>
                <c:ptCount val="101"/>
                <c:pt idx="0">
                  <c:v>-0.21760844435574792</c:v>
                </c:pt>
                <c:pt idx="1">
                  <c:v>-0.14958331806201158</c:v>
                </c:pt>
                <c:pt idx="2">
                  <c:v>-7.2636158842908902E-2</c:v>
                </c:pt>
                <c:pt idx="3">
                  <c:v>1.0542734235470632E-2</c:v>
                </c:pt>
                <c:pt idx="4">
                  <c:v>9.6908658304453971E-2</c:v>
                </c:pt>
                <c:pt idx="5">
                  <c:v>0.18316377121855695</c:v>
                </c:pt>
                <c:pt idx="6">
                  <c:v>0.26587145131443568</c:v>
                </c:pt>
                <c:pt idx="7">
                  <c:v>0.34158004552284155</c:v>
                </c:pt>
                <c:pt idx="8">
                  <c:v>0.40695186099441771</c:v>
                </c:pt>
                <c:pt idx="9">
                  <c:v>0.45889295447793654</c:v>
                </c:pt>
                <c:pt idx="10">
                  <c:v>0.49467912331168995</c:v>
                </c:pt>
                <c:pt idx="11">
                  <c:v>0.51207351044851512</c:v>
                </c:pt>
                <c:pt idx="12">
                  <c:v>0.50943140633236172</c:v>
                </c:pt>
                <c:pt idx="13">
                  <c:v>0.48578815989817781</c:v>
                </c:pt>
                <c:pt idx="14">
                  <c:v>0.44092659102730908</c:v>
                </c:pt>
                <c:pt idx="15">
                  <c:v>0.37542091355359608</c:v>
                </c:pt>
                <c:pt idx="16">
                  <c:v>0.29065491243447833</c:v>
                </c:pt>
                <c:pt idx="17">
                  <c:v>0.18881294758386877</c:v>
                </c:pt>
                <c:pt idx="18">
                  <c:v>7.2843253031561778E-2</c:v>
                </c:pt>
                <c:pt idx="19">
                  <c:v>-5.3606066333865172E-2</c:v>
                </c:pt>
                <c:pt idx="20">
                  <c:v>-0.18627699879928034</c:v>
                </c:pt>
                <c:pt idx="21">
                  <c:v>-0.32041529614741532</c:v>
                </c:pt>
                <c:pt idx="22">
                  <c:v>-0.45090474133736919</c:v>
                </c:pt>
                <c:pt idx="23">
                  <c:v>-0.57241813893035831</c:v>
                </c:pt>
                <c:pt idx="24">
                  <c:v>-0.67958050440011564</c:v>
                </c:pt>
                <c:pt idx="25">
                  <c:v>-0.76713941973050914</c:v>
                </c:pt>
                <c:pt idx="26">
                  <c:v>-0.8301371740298662</c:v>
                </c:pt>
                <c:pt idx="27">
                  <c:v>-0.86407913359431654</c:v>
                </c:pt>
                <c:pt idx="28">
                  <c:v>-0.86509279444501475</c:v>
                </c:pt>
                <c:pt idx="29">
                  <c:v>-0.83007216420341823</c:v>
                </c:pt>
                <c:pt idx="30">
                  <c:v>-0.75680249530792987</c:v>
                </c:pt>
                <c:pt idx="31">
                  <c:v>-0.64406093783444329</c:v>
                </c:pt>
                <c:pt idx="32">
                  <c:v>-0.49168938143872759</c:v>
                </c:pt>
                <c:pt idx="33">
                  <c:v>-0.30063659061980469</c:v>
                </c:pt>
                <c:pt idx="34">
                  <c:v>-7.2967679284478365E-2</c:v>
                </c:pt>
                <c:pt idx="35">
                  <c:v>0.18816001074648595</c:v>
                </c:pt>
                <c:pt idx="36">
                  <c:v>0.4785545002227175</c:v>
                </c:pt>
                <c:pt idx="37">
                  <c:v>0.79307903357147969</c:v>
                </c:pt>
                <c:pt idx="38">
                  <c:v>1.125771967585248</c:v>
                </c:pt>
                <c:pt idx="39">
                  <c:v>1.4699934614901604</c:v>
                </c:pt>
                <c:pt idx="40">
                  <c:v>1.8185948536513603</c:v>
                </c:pt>
                <c:pt idx="41">
                  <c:v>2.1641058463959864</c:v>
                </c:pt>
                <c:pt idx="42">
                  <c:v>2.4989340076037601</c:v>
                </c:pt>
                <c:pt idx="43">
                  <c:v>2.8155706571098831</c:v>
                </c:pt>
                <c:pt idx="44">
                  <c:v>3.1067969532240851</c:v>
                </c:pt>
                <c:pt idx="45">
                  <c:v>3.3658839392315838</c:v>
                </c:pt>
                <c:pt idx="46">
                  <c:v>3.5867804544976121</c:v>
                </c:pt>
                <c:pt idx="47">
                  <c:v>3.7642831559669006</c:v>
                </c:pt>
                <c:pt idx="48">
                  <c:v>3.894183423086504</c:v>
                </c:pt>
                <c:pt idx="49">
                  <c:v>3.9733866159012239</c:v>
                </c:pt>
                <c:pt idx="50">
                  <c:v>4</c:v>
                </c:pt>
                <c:pt idx="51">
                  <c:v>3.9733866159012243</c:v>
                </c:pt>
                <c:pt idx="52">
                  <c:v>3.8941834230865049</c:v>
                </c:pt>
                <c:pt idx="53">
                  <c:v>3.7642831559669028</c:v>
                </c:pt>
                <c:pt idx="54">
                  <c:v>3.5867804544976138</c:v>
                </c:pt>
                <c:pt idx="55">
                  <c:v>3.365883939231586</c:v>
                </c:pt>
                <c:pt idx="56">
                  <c:v>3.1067969532240878</c:v>
                </c:pt>
                <c:pt idx="57">
                  <c:v>2.8155706571098862</c:v>
                </c:pt>
                <c:pt idx="58">
                  <c:v>2.4989340076037632</c:v>
                </c:pt>
                <c:pt idx="59">
                  <c:v>2.1641058463959895</c:v>
                </c:pt>
                <c:pt idx="60">
                  <c:v>1.8185948536513639</c:v>
                </c:pt>
                <c:pt idx="61">
                  <c:v>1.4699934614901644</c:v>
                </c:pt>
                <c:pt idx="62">
                  <c:v>1.1257719675852516</c:v>
                </c:pt>
                <c:pt idx="63">
                  <c:v>0.79307903357148335</c:v>
                </c:pt>
                <c:pt idx="64">
                  <c:v>0.47855450022272089</c:v>
                </c:pt>
                <c:pt idx="65">
                  <c:v>0.188160010746489</c:v>
                </c:pt>
                <c:pt idx="66">
                  <c:v>-7.2967679284475645E-2</c:v>
                </c:pt>
                <c:pt idx="67">
                  <c:v>-0.30063659061980241</c:v>
                </c:pt>
                <c:pt idx="68">
                  <c:v>-0.4916893814387257</c:v>
                </c:pt>
                <c:pt idx="69">
                  <c:v>-0.64406093783444196</c:v>
                </c:pt>
                <c:pt idx="70">
                  <c:v>-0.75680249530792865</c:v>
                </c:pt>
                <c:pt idx="71">
                  <c:v>-0.83007216420341756</c:v>
                </c:pt>
                <c:pt idx="72">
                  <c:v>-0.86509279444501463</c:v>
                </c:pt>
                <c:pt idx="73">
                  <c:v>-0.86407913359431676</c:v>
                </c:pt>
                <c:pt idx="74">
                  <c:v>-0.83013717402986686</c:v>
                </c:pt>
                <c:pt idx="75">
                  <c:v>-0.76713941973051014</c:v>
                </c:pt>
                <c:pt idx="76">
                  <c:v>-0.67958050440011697</c:v>
                </c:pt>
                <c:pt idx="77">
                  <c:v>-0.57241813893035975</c:v>
                </c:pt>
                <c:pt idx="78">
                  <c:v>-0.45090474133737091</c:v>
                </c:pt>
                <c:pt idx="79">
                  <c:v>-0.32041529614741715</c:v>
                </c:pt>
                <c:pt idx="80">
                  <c:v>-0.18627699879928211</c:v>
                </c:pt>
                <c:pt idx="81">
                  <c:v>-5.3606066333866907E-2</c:v>
                </c:pt>
                <c:pt idx="82">
                  <c:v>7.284325303156014E-2</c:v>
                </c:pt>
                <c:pt idx="83">
                  <c:v>0.1888129475838673</c:v>
                </c:pt>
                <c:pt idx="84">
                  <c:v>0.29065491243447705</c:v>
                </c:pt>
                <c:pt idx="85">
                  <c:v>0.37542091355359508</c:v>
                </c:pt>
                <c:pt idx="86">
                  <c:v>0.4409265910273083</c:v>
                </c:pt>
                <c:pt idx="87">
                  <c:v>0.48578815989817731</c:v>
                </c:pt>
                <c:pt idx="88">
                  <c:v>0.5094314063323615</c:v>
                </c:pt>
                <c:pt idx="89">
                  <c:v>0.51207351044851523</c:v>
                </c:pt>
                <c:pt idx="90">
                  <c:v>0.49467912331169039</c:v>
                </c:pt>
                <c:pt idx="91">
                  <c:v>0.45889295447793738</c:v>
                </c:pt>
                <c:pt idx="92">
                  <c:v>0.40695186099441871</c:v>
                </c:pt>
                <c:pt idx="93">
                  <c:v>0.34158004552284282</c:v>
                </c:pt>
                <c:pt idx="94">
                  <c:v>0.26587145131443712</c:v>
                </c:pt>
                <c:pt idx="95">
                  <c:v>0.18316377121855848</c:v>
                </c:pt>
                <c:pt idx="96">
                  <c:v>9.6908658304455497E-2</c:v>
                </c:pt>
                <c:pt idx="97">
                  <c:v>1.0542734235472147E-2</c:v>
                </c:pt>
                <c:pt idx="98">
                  <c:v>-7.2636158842907458E-2</c:v>
                </c:pt>
                <c:pt idx="99">
                  <c:v>-0.14958331806201028</c:v>
                </c:pt>
                <c:pt idx="100">
                  <c:v>-0.21760844435574678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36-4CD0-8829-7FFC4B331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2469280"/>
        <c:axId val="-1052464928"/>
      </c:scatterChart>
      <c:valAx>
        <c:axId val="-105246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64928"/>
        <c:crossesAt val="0"/>
        <c:crossBetween val="midCat"/>
      </c:valAx>
      <c:valAx>
        <c:axId val="-1052464928"/>
        <c:scaling>
          <c:orientation val="minMax"/>
          <c:max val="12"/>
          <c:min val="-4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6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22222222222223"/>
          <c:h val="0.99782490483958675"/>
        </c:manualLayout>
      </c:layout>
      <c:scatterChart>
        <c:scatterStyle val="smoothMarker"/>
        <c:varyColors val="0"/>
        <c:ser>
          <c:idx val="1"/>
          <c:order val="0"/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Sheet1!$B$4:$B$104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0.30000000000000004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0.79999999999999993</c:v>
                </c:pt>
                <c:pt idx="59">
                  <c:v>0.89999999999999991</c:v>
                </c:pt>
                <c:pt idx="60">
                  <c:v>0.99999999999999989</c:v>
                </c:pt>
                <c:pt idx="61">
                  <c:v>1.0999999999999999</c:v>
                </c:pt>
                <c:pt idx="62">
                  <c:v>1.2</c:v>
                </c:pt>
                <c:pt idx="63">
                  <c:v>1.3</c:v>
                </c:pt>
                <c:pt idx="64">
                  <c:v>1.4000000000000001</c:v>
                </c:pt>
                <c:pt idx="65">
                  <c:v>1.5000000000000002</c:v>
                </c:pt>
                <c:pt idx="66">
                  <c:v>1.6000000000000003</c:v>
                </c:pt>
                <c:pt idx="67">
                  <c:v>1.7000000000000004</c:v>
                </c:pt>
                <c:pt idx="68">
                  <c:v>1.8000000000000005</c:v>
                </c:pt>
                <c:pt idx="69">
                  <c:v>1.9000000000000006</c:v>
                </c:pt>
                <c:pt idx="70">
                  <c:v>2.0000000000000004</c:v>
                </c:pt>
                <c:pt idx="71">
                  <c:v>2.1000000000000005</c:v>
                </c:pt>
                <c:pt idx="72">
                  <c:v>2.2000000000000006</c:v>
                </c:pt>
                <c:pt idx="73">
                  <c:v>2.3000000000000007</c:v>
                </c:pt>
                <c:pt idx="74">
                  <c:v>2.4000000000000008</c:v>
                </c:pt>
                <c:pt idx="75">
                  <c:v>2.5000000000000009</c:v>
                </c:pt>
                <c:pt idx="76">
                  <c:v>2.600000000000001</c:v>
                </c:pt>
                <c:pt idx="77">
                  <c:v>2.7000000000000011</c:v>
                </c:pt>
                <c:pt idx="78">
                  <c:v>2.8000000000000012</c:v>
                </c:pt>
                <c:pt idx="79">
                  <c:v>2.9000000000000012</c:v>
                </c:pt>
                <c:pt idx="80">
                  <c:v>3.0000000000000013</c:v>
                </c:pt>
                <c:pt idx="81">
                  <c:v>3.1000000000000014</c:v>
                </c:pt>
                <c:pt idx="82">
                  <c:v>3.2000000000000015</c:v>
                </c:pt>
                <c:pt idx="83">
                  <c:v>3.3000000000000016</c:v>
                </c:pt>
                <c:pt idx="84">
                  <c:v>3.4000000000000017</c:v>
                </c:pt>
                <c:pt idx="85">
                  <c:v>3.5000000000000018</c:v>
                </c:pt>
                <c:pt idx="86">
                  <c:v>3.6000000000000019</c:v>
                </c:pt>
                <c:pt idx="87">
                  <c:v>3.700000000000002</c:v>
                </c:pt>
                <c:pt idx="88">
                  <c:v>3.800000000000002</c:v>
                </c:pt>
                <c:pt idx="89">
                  <c:v>3.9000000000000021</c:v>
                </c:pt>
                <c:pt idx="90">
                  <c:v>4.0000000000000018</c:v>
                </c:pt>
                <c:pt idx="91">
                  <c:v>4.1000000000000014</c:v>
                </c:pt>
                <c:pt idx="92">
                  <c:v>4.2000000000000011</c:v>
                </c:pt>
                <c:pt idx="93">
                  <c:v>4.3000000000000007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4.6999999999999993</c:v>
                </c:pt>
                <c:pt idx="98">
                  <c:v>4.7999999999999989</c:v>
                </c:pt>
                <c:pt idx="99">
                  <c:v>4.8999999999999986</c:v>
                </c:pt>
                <c:pt idx="100">
                  <c:v>4.9999999999999982</c:v>
                </c:pt>
              </c:numCache>
            </c:numRef>
          </c:xVal>
          <c:yVal>
            <c:numRef>
              <c:f>Sheet1!$D$4:$D$104</c:f>
              <c:numCache>
                <c:formatCode>General</c:formatCode>
                <c:ptCount val="101"/>
                <c:pt idx="0">
                  <c:v>0.36517810029105108</c:v>
                </c:pt>
                <c:pt idx="1">
                  <c:v>0.27835249798699413</c:v>
                </c:pt>
                <c:pt idx="2">
                  <c:v>0.1430478870082911</c:v>
                </c:pt>
                <c:pt idx="3">
                  <c:v>-2.1078996118452709E-2</c:v>
                </c:pt>
                <c:pt idx="4">
                  <c:v>-0.18894157481386528</c:v>
                </c:pt>
                <c:pt idx="5">
                  <c:v>-0.33377210967629828</c:v>
                </c:pt>
                <c:pt idx="6">
                  <c:v>-0.43129295359914605</c:v>
                </c:pt>
                <c:pt idx="7">
                  <c:v>-0.46367444932167273</c:v>
                </c:pt>
                <c:pt idx="8">
                  <c:v>-0.42265096837214705</c:v>
                </c:pt>
                <c:pt idx="9">
                  <c:v>-0.31127155236485754</c:v>
                </c:pt>
                <c:pt idx="10">
                  <c:v>-0.14395165833253931</c:v>
                </c:pt>
                <c:pt idx="11">
                  <c:v>5.5258283230476837E-2</c:v>
                </c:pt>
                <c:pt idx="12">
                  <c:v>0.2559993099230457</c:v>
                </c:pt>
                <c:pt idx="13">
                  <c:v>0.42608219858124752</c:v>
                </c:pt>
                <c:pt idx="14">
                  <c:v>0.53647654252737409</c:v>
                </c:pt>
                <c:pt idx="15">
                  <c:v>0.56606134611135495</c:v>
                </c:pt>
                <c:pt idx="16">
                  <c:v>0.50538930285676553</c:v>
                </c:pt>
                <c:pt idx="17">
                  <c:v>0.35883243315589847</c:v>
                </c:pt>
                <c:pt idx="18">
                  <c:v>0.14469364068846821</c:v>
                </c:pt>
                <c:pt idx="19">
                  <c:v>-0.10684140351503145</c:v>
                </c:pt>
                <c:pt idx="20">
                  <c:v>-0.3577152786669503</c:v>
                </c:pt>
                <c:pt idx="21">
                  <c:v>-0.56746799653013935</c:v>
                </c:pt>
                <c:pt idx="22">
                  <c:v>-0.69941266367951027</c:v>
                </c:pt>
                <c:pt idx="23">
                  <c:v>-0.72661942967888327</c:v>
                </c:pt>
                <c:pt idx="24">
                  <c:v>-0.63678959160435233</c:v>
                </c:pt>
                <c:pt idx="25">
                  <c:v>-0.43521688871150138</c:v>
                </c:pt>
                <c:pt idx="26">
                  <c:v>-0.14527231768582352</c:v>
                </c:pt>
                <c:pt idx="27">
                  <c:v>0.19381731660890328</c:v>
                </c:pt>
                <c:pt idx="28">
                  <c:v>0.53174290262886859</c:v>
                </c:pt>
                <c:pt idx="29">
                  <c:v>0.81390372198883432</c:v>
                </c:pt>
                <c:pt idx="30">
                  <c:v>0.9893582466233799</c:v>
                </c:pt>
                <c:pt idx="31">
                  <c:v>1.0188628126647234</c:v>
                </c:pt>
                <c:pt idx="32">
                  <c:v>0.88185318205461816</c:v>
                </c:pt>
                <c:pt idx="33">
                  <c:v>0.58130982486895666</c:v>
                </c:pt>
                <c:pt idx="34">
                  <c:v>0.14568650606312356</c:v>
                </c:pt>
                <c:pt idx="35">
                  <c:v>-0.37255399759856067</c:v>
                </c:pt>
                <c:pt idx="36">
                  <c:v>-0.90180948267473837</c:v>
                </c:pt>
                <c:pt idx="37">
                  <c:v>-1.3591610088002313</c:v>
                </c:pt>
                <c:pt idx="38">
                  <c:v>-1.6602743480597324</c:v>
                </c:pt>
                <c:pt idx="39">
                  <c:v>-1.7301855888900295</c:v>
                </c:pt>
                <c:pt idx="40">
                  <c:v>-1.5136049906158597</c:v>
                </c:pt>
                <c:pt idx="41">
                  <c:v>-0.98337876287745596</c:v>
                </c:pt>
                <c:pt idx="42">
                  <c:v>-0.1459353585689589</c:v>
                </c:pt>
                <c:pt idx="43">
                  <c:v>0.95710900044543112</c:v>
                </c:pt>
                <c:pt idx="44">
                  <c:v>2.2515439351704898</c:v>
                </c:pt>
                <c:pt idx="45">
                  <c:v>3.6371897073027131</c:v>
                </c:pt>
                <c:pt idx="46">
                  <c:v>4.9978680152075121</c:v>
                </c:pt>
                <c:pt idx="47">
                  <c:v>6.213593906448164</c:v>
                </c:pt>
                <c:pt idx="48">
                  <c:v>7.1735609089952197</c:v>
                </c:pt>
                <c:pt idx="49">
                  <c:v>7.7883668461730053</c:v>
                </c:pt>
                <c:pt idx="50">
                  <c:v>8</c:v>
                </c:pt>
                <c:pt idx="51">
                  <c:v>7.7883668461730098</c:v>
                </c:pt>
                <c:pt idx="52">
                  <c:v>7.1735609089952277</c:v>
                </c:pt>
                <c:pt idx="53">
                  <c:v>6.2135939064481747</c:v>
                </c:pt>
                <c:pt idx="54">
                  <c:v>4.9978680152075254</c:v>
                </c:pt>
                <c:pt idx="55">
                  <c:v>3.6371897073027268</c:v>
                </c:pt>
                <c:pt idx="56">
                  <c:v>2.2515439351705031</c:v>
                </c:pt>
                <c:pt idx="57">
                  <c:v>0.95710900044544323</c:v>
                </c:pt>
                <c:pt idx="58">
                  <c:v>-0.14593535856894913</c:v>
                </c:pt>
                <c:pt idx="59">
                  <c:v>-0.98337876287744919</c:v>
                </c:pt>
                <c:pt idx="60">
                  <c:v>-1.5136049906158562</c:v>
                </c:pt>
                <c:pt idx="61">
                  <c:v>-1.7301855888900288</c:v>
                </c:pt>
                <c:pt idx="62">
                  <c:v>-1.6602743480597346</c:v>
                </c:pt>
                <c:pt idx="63">
                  <c:v>-1.3591610088002355</c:v>
                </c:pt>
                <c:pt idx="64">
                  <c:v>-0.90180948267474403</c:v>
                </c:pt>
                <c:pt idx="65">
                  <c:v>-0.37255399759856667</c:v>
                </c:pt>
                <c:pt idx="66">
                  <c:v>0.14568650606311812</c:v>
                </c:pt>
                <c:pt idx="67">
                  <c:v>0.58130982486895244</c:v>
                </c:pt>
                <c:pt idx="68">
                  <c:v>0.8818531820546156</c:v>
                </c:pt>
                <c:pt idx="69">
                  <c:v>1.0188628126647228</c:v>
                </c:pt>
                <c:pt idx="70">
                  <c:v>0.98935824662338134</c:v>
                </c:pt>
                <c:pt idx="71">
                  <c:v>0.81390372198883743</c:v>
                </c:pt>
                <c:pt idx="72">
                  <c:v>0.5317429026288728</c:v>
                </c:pt>
                <c:pt idx="73">
                  <c:v>0.19381731660890794</c:v>
                </c:pt>
                <c:pt idx="74">
                  <c:v>-0.14527231768581925</c:v>
                </c:pt>
                <c:pt idx="75">
                  <c:v>-0.43521688871149805</c:v>
                </c:pt>
                <c:pt idx="76">
                  <c:v>-0.63678959160435034</c:v>
                </c:pt>
                <c:pt idx="77">
                  <c:v>-0.72661942967888282</c:v>
                </c:pt>
                <c:pt idx="78">
                  <c:v>-0.69941266367951138</c:v>
                </c:pt>
                <c:pt idx="79">
                  <c:v>-0.56746799653014168</c:v>
                </c:pt>
                <c:pt idx="80">
                  <c:v>-0.35771527866695352</c:v>
                </c:pt>
                <c:pt idx="81">
                  <c:v>-0.10684140351503488</c:v>
                </c:pt>
                <c:pt idx="82">
                  <c:v>0.14469364068846502</c:v>
                </c:pt>
                <c:pt idx="83">
                  <c:v>0.35883243315589602</c:v>
                </c:pt>
                <c:pt idx="84">
                  <c:v>0.50538930285676409</c:v>
                </c:pt>
                <c:pt idx="85">
                  <c:v>0.56606134611135472</c:v>
                </c:pt>
                <c:pt idx="86">
                  <c:v>0.53647654252737509</c:v>
                </c:pt>
                <c:pt idx="87">
                  <c:v>0.42608219858124941</c:v>
                </c:pt>
                <c:pt idx="88">
                  <c:v>0.25599930992304826</c:v>
                </c:pt>
                <c:pt idx="89">
                  <c:v>5.5258283230479578E-2</c:v>
                </c:pt>
                <c:pt idx="90">
                  <c:v>-0.14395165833253598</c:v>
                </c:pt>
                <c:pt idx="91">
                  <c:v>-0.31127155236485499</c:v>
                </c:pt>
                <c:pt idx="92">
                  <c:v>-0.42265096837214566</c:v>
                </c:pt>
                <c:pt idx="93">
                  <c:v>-0.46367444932167268</c:v>
                </c:pt>
                <c:pt idx="94">
                  <c:v>-0.43129295359914721</c:v>
                </c:pt>
                <c:pt idx="95">
                  <c:v>-0.33377210967630044</c:v>
                </c:pt>
                <c:pt idx="96">
                  <c:v>-0.18894157481386817</c:v>
                </c:pt>
                <c:pt idx="97">
                  <c:v>-2.1078996118455734E-2</c:v>
                </c:pt>
                <c:pt idx="98">
                  <c:v>0.14304788700828838</c:v>
                </c:pt>
                <c:pt idx="99">
                  <c:v>0.27835249798699208</c:v>
                </c:pt>
                <c:pt idx="100">
                  <c:v>0.36517810029105002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67-46CD-AE41-F934A65B5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2468736"/>
        <c:axId val="-1052476352"/>
      </c:scatterChart>
      <c:valAx>
        <c:axId val="-1052468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76352"/>
        <c:crossesAt val="0"/>
        <c:crossBetween val="midCat"/>
      </c:valAx>
      <c:valAx>
        <c:axId val="-1052476352"/>
        <c:scaling>
          <c:orientation val="minMax"/>
          <c:max val="12"/>
          <c:min val="-4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6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22222222222223"/>
          <c:h val="0.99782490483958675"/>
        </c:manualLayout>
      </c:layout>
      <c:scatterChart>
        <c:scatterStyle val="smoothMarker"/>
        <c:varyColors val="0"/>
        <c:ser>
          <c:idx val="2"/>
          <c:order val="0"/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Sheet1!$B$4:$B$104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0.30000000000000004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0.79999999999999993</c:v>
                </c:pt>
                <c:pt idx="59">
                  <c:v>0.89999999999999991</c:v>
                </c:pt>
                <c:pt idx="60">
                  <c:v>0.99999999999999989</c:v>
                </c:pt>
                <c:pt idx="61">
                  <c:v>1.0999999999999999</c:v>
                </c:pt>
                <c:pt idx="62">
                  <c:v>1.2</c:v>
                </c:pt>
                <c:pt idx="63">
                  <c:v>1.3</c:v>
                </c:pt>
                <c:pt idx="64">
                  <c:v>1.4000000000000001</c:v>
                </c:pt>
                <c:pt idx="65">
                  <c:v>1.5000000000000002</c:v>
                </c:pt>
                <c:pt idx="66">
                  <c:v>1.6000000000000003</c:v>
                </c:pt>
                <c:pt idx="67">
                  <c:v>1.7000000000000004</c:v>
                </c:pt>
                <c:pt idx="68">
                  <c:v>1.8000000000000005</c:v>
                </c:pt>
                <c:pt idx="69">
                  <c:v>1.9000000000000006</c:v>
                </c:pt>
                <c:pt idx="70">
                  <c:v>2.0000000000000004</c:v>
                </c:pt>
                <c:pt idx="71">
                  <c:v>2.1000000000000005</c:v>
                </c:pt>
                <c:pt idx="72">
                  <c:v>2.2000000000000006</c:v>
                </c:pt>
                <c:pt idx="73">
                  <c:v>2.3000000000000007</c:v>
                </c:pt>
                <c:pt idx="74">
                  <c:v>2.4000000000000008</c:v>
                </c:pt>
                <c:pt idx="75">
                  <c:v>2.5000000000000009</c:v>
                </c:pt>
                <c:pt idx="76">
                  <c:v>2.600000000000001</c:v>
                </c:pt>
                <c:pt idx="77">
                  <c:v>2.7000000000000011</c:v>
                </c:pt>
                <c:pt idx="78">
                  <c:v>2.8000000000000012</c:v>
                </c:pt>
                <c:pt idx="79">
                  <c:v>2.9000000000000012</c:v>
                </c:pt>
                <c:pt idx="80">
                  <c:v>3.0000000000000013</c:v>
                </c:pt>
                <c:pt idx="81">
                  <c:v>3.1000000000000014</c:v>
                </c:pt>
                <c:pt idx="82">
                  <c:v>3.2000000000000015</c:v>
                </c:pt>
                <c:pt idx="83">
                  <c:v>3.3000000000000016</c:v>
                </c:pt>
                <c:pt idx="84">
                  <c:v>3.4000000000000017</c:v>
                </c:pt>
                <c:pt idx="85">
                  <c:v>3.5000000000000018</c:v>
                </c:pt>
                <c:pt idx="86">
                  <c:v>3.6000000000000019</c:v>
                </c:pt>
                <c:pt idx="87">
                  <c:v>3.700000000000002</c:v>
                </c:pt>
                <c:pt idx="88">
                  <c:v>3.800000000000002</c:v>
                </c:pt>
                <c:pt idx="89">
                  <c:v>3.9000000000000021</c:v>
                </c:pt>
                <c:pt idx="90">
                  <c:v>4.0000000000000018</c:v>
                </c:pt>
                <c:pt idx="91">
                  <c:v>4.1000000000000014</c:v>
                </c:pt>
                <c:pt idx="92">
                  <c:v>4.2000000000000011</c:v>
                </c:pt>
                <c:pt idx="93">
                  <c:v>4.3000000000000007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4.6999999999999993</c:v>
                </c:pt>
                <c:pt idx="98">
                  <c:v>4.7999999999999989</c:v>
                </c:pt>
                <c:pt idx="99">
                  <c:v>4.8999999999999986</c:v>
                </c:pt>
                <c:pt idx="100">
                  <c:v>4.9999999999999982</c:v>
                </c:pt>
              </c:numCache>
            </c:numRef>
          </c:xVal>
          <c:yVal>
            <c:numRef>
              <c:f>Sheet1!$E$4:$E$104</c:f>
              <c:numCache>
                <c:formatCode>General</c:formatCode>
                <c:ptCount val="101"/>
                <c:pt idx="0">
                  <c:v>-0.39521264963714475</c:v>
                </c:pt>
                <c:pt idx="1">
                  <c:v>-0.36838963600415792</c:v>
                </c:pt>
                <c:pt idx="2">
                  <c:v>-0.20907887542524045</c:v>
                </c:pt>
                <c:pt idx="3">
                  <c:v>3.1602317269937966E-2</c:v>
                </c:pt>
                <c:pt idx="4">
                  <c:v>0.27146831974625463</c:v>
                </c:pt>
                <c:pt idx="5">
                  <c:v>0.42505596817977759</c:v>
                </c:pt>
                <c:pt idx="6">
                  <c:v>0.43376595204213669</c:v>
                </c:pt>
                <c:pt idx="7">
                  <c:v>0.28783024284653491</c:v>
                </c:pt>
                <c:pt idx="8">
                  <c:v>3.2003844059758382E-2</c:v>
                </c:pt>
                <c:pt idx="9">
                  <c:v>-0.24775443433688116</c:v>
                </c:pt>
                <c:pt idx="10">
                  <c:v>-0.45278918100330701</c:v>
                </c:pt>
                <c:pt idx="11">
                  <c:v>-0.50611054262597499</c:v>
                </c:pt>
                <c:pt idx="12">
                  <c:v>-0.3807867137075035</c:v>
                </c:pt>
                <c:pt idx="13">
                  <c:v>-0.11207374086852942</c:v>
                </c:pt>
                <c:pt idx="14">
                  <c:v>0.21180582869717968</c:v>
                </c:pt>
                <c:pt idx="15">
                  <c:v>0.47808893630631172</c:v>
                </c:pt>
                <c:pt idx="16">
                  <c:v>0.58811347067215813</c:v>
                </c:pt>
                <c:pt idx="17">
                  <c:v>0.49313559848916061</c:v>
                </c:pt>
                <c:pt idx="18">
                  <c:v>0.21457183051244483</c:v>
                </c:pt>
                <c:pt idx="19">
                  <c:v>-0.15933784628168188</c:v>
                </c:pt>
                <c:pt idx="20">
                  <c:v>-0.500658164514444</c:v>
                </c:pt>
                <c:pt idx="21">
                  <c:v>-0.68459267618664144</c:v>
                </c:pt>
                <c:pt idx="22">
                  <c:v>-0.63397645255822166</c:v>
                </c:pt>
                <c:pt idx="23">
                  <c:v>-0.34994221214702093</c:v>
                </c:pt>
                <c:pt idx="24">
                  <c:v>8.2887424845715263E-2</c:v>
                </c:pt>
                <c:pt idx="25">
                  <c:v>0.5202302721256844</c:v>
                </c:pt>
                <c:pt idx="26">
                  <c:v>0.80471481379106113</c:v>
                </c:pt>
                <c:pt idx="27">
                  <c:v>0.82060492995139778</c:v>
                </c:pt>
                <c:pt idx="28">
                  <c:v>0.53824864973384767</c:v>
                </c:pt>
                <c:pt idx="29">
                  <c:v>3.2021949734427707E-2</c:v>
                </c:pt>
                <c:pt idx="30">
                  <c:v>-0.5365729180004255</c:v>
                </c:pt>
                <c:pt idx="31">
                  <c:v>-0.96771423754175934</c:v>
                </c:pt>
                <c:pt idx="32">
                  <c:v>-1.0899291445183248</c:v>
                </c:pt>
                <c:pt idx="33">
                  <c:v>-0.82338198540417573</c:v>
                </c:pt>
                <c:pt idx="34">
                  <c:v>-0.2179084765287353</c:v>
                </c:pt>
                <c:pt idx="35">
                  <c:v>0.54949131365566628</c:v>
                </c:pt>
                <c:pt idx="36">
                  <c:v>1.2208555829832515</c:v>
                </c:pt>
                <c:pt idx="37">
                  <c:v>1.5362205313455453</c:v>
                </c:pt>
                <c:pt idx="38">
                  <c:v>1.3227797730819271</c:v>
                </c:pt>
                <c:pt idx="39">
                  <c:v>0.56643884275160628</c:v>
                </c:pt>
                <c:pt idx="40">
                  <c:v>-0.55883099639784106</c:v>
                </c:pt>
                <c:pt idx="41">
                  <c:v>-1.7172544167910733</c:v>
                </c:pt>
                <c:pt idx="42">
                  <c:v>-2.4904115220895973</c:v>
                </c:pt>
                <c:pt idx="43">
                  <c:v>-2.4902164926102559</c:v>
                </c:pt>
                <c:pt idx="44">
                  <c:v>-1.4750681443161897</c:v>
                </c:pt>
                <c:pt idx="45">
                  <c:v>0.56448003223944321</c:v>
                </c:pt>
                <c:pt idx="46">
                  <c:v>3.3773159027557234</c:v>
                </c:pt>
                <c:pt idx="47">
                  <c:v>6.492317539187936</c:v>
                </c:pt>
                <c:pt idx="48">
                  <c:v>9.3203908596722371</c:v>
                </c:pt>
                <c:pt idx="49">
                  <c:v>11.292849467900693</c:v>
                </c:pt>
                <c:pt idx="50">
                  <c:v>12</c:v>
                </c:pt>
                <c:pt idx="51">
                  <c:v>11.292849467900709</c:v>
                </c:pt>
                <c:pt idx="52">
                  <c:v>9.3203908596722638</c:v>
                </c:pt>
                <c:pt idx="53">
                  <c:v>6.4923175391879671</c:v>
                </c:pt>
                <c:pt idx="54">
                  <c:v>3.3773159027557531</c:v>
                </c:pt>
                <c:pt idx="55">
                  <c:v>0.56448003223946885</c:v>
                </c:pt>
                <c:pt idx="56">
                  <c:v>-1.4750681443161737</c:v>
                </c:pt>
                <c:pt idx="57">
                  <c:v>-2.490216492610251</c:v>
                </c:pt>
                <c:pt idx="58">
                  <c:v>-2.4904115220896017</c:v>
                </c:pt>
                <c:pt idx="59">
                  <c:v>-1.7172544167910839</c:v>
                </c:pt>
                <c:pt idx="60">
                  <c:v>-0.55883099639785361</c:v>
                </c:pt>
                <c:pt idx="61">
                  <c:v>0.56643884275159617</c:v>
                </c:pt>
                <c:pt idx="62">
                  <c:v>1.3227797730819211</c:v>
                </c:pt>
                <c:pt idx="63">
                  <c:v>1.5362205313455461</c:v>
                </c:pt>
                <c:pt idx="64">
                  <c:v>1.2208555829832577</c:v>
                </c:pt>
                <c:pt idx="65">
                  <c:v>0.54949131365567316</c:v>
                </c:pt>
                <c:pt idx="66">
                  <c:v>-0.21790847652872669</c:v>
                </c:pt>
                <c:pt idx="67">
                  <c:v>-0.82338198540417029</c:v>
                </c:pt>
                <c:pt idx="68">
                  <c:v>-1.0899291445183241</c:v>
                </c:pt>
                <c:pt idx="69">
                  <c:v>-0.96771423754176211</c:v>
                </c:pt>
                <c:pt idx="70">
                  <c:v>-0.53657291800043183</c:v>
                </c:pt>
                <c:pt idx="71">
                  <c:v>3.2021949734419276E-2</c:v>
                </c:pt>
                <c:pt idx="72">
                  <c:v>0.53824864973384146</c:v>
                </c:pt>
                <c:pt idx="73">
                  <c:v>0.82060492995139622</c:v>
                </c:pt>
                <c:pt idx="74">
                  <c:v>0.80471481379106313</c:v>
                </c:pt>
                <c:pt idx="75">
                  <c:v>0.52023027212569006</c:v>
                </c:pt>
                <c:pt idx="76">
                  <c:v>8.2887424845722105E-2</c:v>
                </c:pt>
                <c:pt idx="77">
                  <c:v>-0.34994221214701648</c:v>
                </c:pt>
                <c:pt idx="78">
                  <c:v>-0.63397645255821955</c:v>
                </c:pt>
                <c:pt idx="79">
                  <c:v>-0.68459267618664266</c:v>
                </c:pt>
                <c:pt idx="80">
                  <c:v>-0.50065816451444733</c:v>
                </c:pt>
                <c:pt idx="81">
                  <c:v>-0.15933784628168637</c:v>
                </c:pt>
                <c:pt idx="82">
                  <c:v>0.21457183051244078</c:v>
                </c:pt>
                <c:pt idx="83">
                  <c:v>0.49313559848915828</c:v>
                </c:pt>
                <c:pt idx="84">
                  <c:v>0.58811347067215813</c:v>
                </c:pt>
                <c:pt idx="85">
                  <c:v>0.47808893630631416</c:v>
                </c:pt>
                <c:pt idx="86">
                  <c:v>0.2118058286971834</c:v>
                </c:pt>
                <c:pt idx="87">
                  <c:v>-0.11207374086852383</c:v>
                </c:pt>
                <c:pt idx="88">
                  <c:v>-0.380786713707501</c:v>
                </c:pt>
                <c:pt idx="89">
                  <c:v>-0.50611054262597466</c:v>
                </c:pt>
                <c:pt idx="90">
                  <c:v>-0.45278918100330945</c:v>
                </c:pt>
                <c:pt idx="91">
                  <c:v>-0.24775443433688574</c:v>
                </c:pt>
                <c:pt idx="92">
                  <c:v>3.2003844059753331E-2</c:v>
                </c:pt>
                <c:pt idx="93">
                  <c:v>0.28783024284653114</c:v>
                </c:pt>
                <c:pt idx="94">
                  <c:v>0.43376595204213542</c:v>
                </c:pt>
                <c:pt idx="95">
                  <c:v>0.42505596817977914</c:v>
                </c:pt>
                <c:pt idx="96">
                  <c:v>0.27146831974625835</c:v>
                </c:pt>
                <c:pt idx="97">
                  <c:v>3.1602317269942497E-2</c:v>
                </c:pt>
                <c:pt idx="98">
                  <c:v>-0.2090788754252367</c:v>
                </c:pt>
                <c:pt idx="99">
                  <c:v>-0.36838963600415614</c:v>
                </c:pt>
                <c:pt idx="100">
                  <c:v>-0.39521264963714547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3D-45D9-8115-A9709B23B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2475808"/>
        <c:axId val="-1052467648"/>
      </c:scatterChart>
      <c:valAx>
        <c:axId val="-105247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67648"/>
        <c:crossesAt val="0"/>
        <c:crossBetween val="midCat"/>
      </c:valAx>
      <c:valAx>
        <c:axId val="-1052467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7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22222222222223"/>
          <c:h val="0.99782490483958675"/>
        </c:manualLayout>
      </c:layout>
      <c:scatterChart>
        <c:scatterStyle val="smoothMarker"/>
        <c:varyColors val="0"/>
        <c:ser>
          <c:idx val="2"/>
          <c:order val="0"/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Sheet1!$B$4:$B$104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0.30000000000000004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0.79999999999999993</c:v>
                </c:pt>
                <c:pt idx="59">
                  <c:v>0.89999999999999991</c:v>
                </c:pt>
                <c:pt idx="60">
                  <c:v>0.99999999999999989</c:v>
                </c:pt>
                <c:pt idx="61">
                  <c:v>1.0999999999999999</c:v>
                </c:pt>
                <c:pt idx="62">
                  <c:v>1.2</c:v>
                </c:pt>
                <c:pt idx="63">
                  <c:v>1.3</c:v>
                </c:pt>
                <c:pt idx="64">
                  <c:v>1.4000000000000001</c:v>
                </c:pt>
                <c:pt idx="65">
                  <c:v>1.5000000000000002</c:v>
                </c:pt>
                <c:pt idx="66">
                  <c:v>1.6000000000000003</c:v>
                </c:pt>
                <c:pt idx="67">
                  <c:v>1.7000000000000004</c:v>
                </c:pt>
                <c:pt idx="68">
                  <c:v>1.8000000000000005</c:v>
                </c:pt>
                <c:pt idx="69">
                  <c:v>1.9000000000000006</c:v>
                </c:pt>
                <c:pt idx="70">
                  <c:v>2.0000000000000004</c:v>
                </c:pt>
                <c:pt idx="71">
                  <c:v>2.1000000000000005</c:v>
                </c:pt>
                <c:pt idx="72">
                  <c:v>2.2000000000000006</c:v>
                </c:pt>
                <c:pt idx="73">
                  <c:v>2.3000000000000007</c:v>
                </c:pt>
                <c:pt idx="74">
                  <c:v>2.4000000000000008</c:v>
                </c:pt>
                <c:pt idx="75">
                  <c:v>2.5000000000000009</c:v>
                </c:pt>
                <c:pt idx="76">
                  <c:v>2.600000000000001</c:v>
                </c:pt>
                <c:pt idx="77">
                  <c:v>2.7000000000000011</c:v>
                </c:pt>
                <c:pt idx="78">
                  <c:v>2.8000000000000012</c:v>
                </c:pt>
                <c:pt idx="79">
                  <c:v>2.9000000000000012</c:v>
                </c:pt>
                <c:pt idx="80">
                  <c:v>3.0000000000000013</c:v>
                </c:pt>
                <c:pt idx="81">
                  <c:v>3.1000000000000014</c:v>
                </c:pt>
                <c:pt idx="82">
                  <c:v>3.2000000000000015</c:v>
                </c:pt>
                <c:pt idx="83">
                  <c:v>3.3000000000000016</c:v>
                </c:pt>
                <c:pt idx="84">
                  <c:v>3.4000000000000017</c:v>
                </c:pt>
                <c:pt idx="85">
                  <c:v>3.5000000000000018</c:v>
                </c:pt>
                <c:pt idx="86">
                  <c:v>3.6000000000000019</c:v>
                </c:pt>
                <c:pt idx="87">
                  <c:v>3.700000000000002</c:v>
                </c:pt>
                <c:pt idx="88">
                  <c:v>3.800000000000002</c:v>
                </c:pt>
                <c:pt idx="89">
                  <c:v>3.9000000000000021</c:v>
                </c:pt>
                <c:pt idx="90">
                  <c:v>4.0000000000000018</c:v>
                </c:pt>
                <c:pt idx="91">
                  <c:v>4.1000000000000014</c:v>
                </c:pt>
                <c:pt idx="92">
                  <c:v>4.2000000000000011</c:v>
                </c:pt>
                <c:pt idx="93">
                  <c:v>4.3000000000000007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4.6999999999999993</c:v>
                </c:pt>
                <c:pt idx="98">
                  <c:v>4.7999999999999989</c:v>
                </c:pt>
                <c:pt idx="99">
                  <c:v>4.8999999999999986</c:v>
                </c:pt>
                <c:pt idx="100">
                  <c:v>4.9999999999999982</c:v>
                </c:pt>
              </c:numCache>
            </c:numRef>
          </c:xVal>
          <c:yVal>
            <c:numRef>
              <c:f>Sheet1!$E$4:$E$104</c:f>
              <c:numCache>
                <c:formatCode>General</c:formatCode>
                <c:ptCount val="101"/>
                <c:pt idx="0">
                  <c:v>-0.39521264963714475</c:v>
                </c:pt>
                <c:pt idx="1">
                  <c:v>-0.36838963600415792</c:v>
                </c:pt>
                <c:pt idx="2">
                  <c:v>-0.20907887542524045</c:v>
                </c:pt>
                <c:pt idx="3">
                  <c:v>3.1602317269937966E-2</c:v>
                </c:pt>
                <c:pt idx="4">
                  <c:v>0.27146831974625463</c:v>
                </c:pt>
                <c:pt idx="5">
                  <c:v>0.42505596817977759</c:v>
                </c:pt>
                <c:pt idx="6">
                  <c:v>0.43376595204213669</c:v>
                </c:pt>
                <c:pt idx="7">
                  <c:v>0.28783024284653491</c:v>
                </c:pt>
                <c:pt idx="8">
                  <c:v>3.2003844059758382E-2</c:v>
                </c:pt>
                <c:pt idx="9">
                  <c:v>-0.24775443433688116</c:v>
                </c:pt>
                <c:pt idx="10">
                  <c:v>-0.45278918100330701</c:v>
                </c:pt>
                <c:pt idx="11">
                  <c:v>-0.50611054262597499</c:v>
                </c:pt>
                <c:pt idx="12">
                  <c:v>-0.3807867137075035</c:v>
                </c:pt>
                <c:pt idx="13">
                  <c:v>-0.11207374086852942</c:v>
                </c:pt>
                <c:pt idx="14">
                  <c:v>0.21180582869717968</c:v>
                </c:pt>
                <c:pt idx="15">
                  <c:v>0.47808893630631172</c:v>
                </c:pt>
                <c:pt idx="16">
                  <c:v>0.58811347067215813</c:v>
                </c:pt>
                <c:pt idx="17">
                  <c:v>0.49313559848916061</c:v>
                </c:pt>
                <c:pt idx="18">
                  <c:v>0.21457183051244483</c:v>
                </c:pt>
                <c:pt idx="19">
                  <c:v>-0.15933784628168188</c:v>
                </c:pt>
                <c:pt idx="20">
                  <c:v>-0.500658164514444</c:v>
                </c:pt>
                <c:pt idx="21">
                  <c:v>-0.68459267618664144</c:v>
                </c:pt>
                <c:pt idx="22">
                  <c:v>-0.63397645255822166</c:v>
                </c:pt>
                <c:pt idx="23">
                  <c:v>-0.34994221214702093</c:v>
                </c:pt>
                <c:pt idx="24">
                  <c:v>8.2887424845715263E-2</c:v>
                </c:pt>
                <c:pt idx="25">
                  <c:v>0.5202302721256844</c:v>
                </c:pt>
                <c:pt idx="26">
                  <c:v>0.80471481379106113</c:v>
                </c:pt>
                <c:pt idx="27">
                  <c:v>0.82060492995139778</c:v>
                </c:pt>
                <c:pt idx="28">
                  <c:v>0.53824864973384767</c:v>
                </c:pt>
                <c:pt idx="29">
                  <c:v>3.2021949734427707E-2</c:v>
                </c:pt>
                <c:pt idx="30">
                  <c:v>-0.5365729180004255</c:v>
                </c:pt>
                <c:pt idx="31">
                  <c:v>-0.96771423754175934</c:v>
                </c:pt>
                <c:pt idx="32">
                  <c:v>-1.0899291445183248</c:v>
                </c:pt>
                <c:pt idx="33">
                  <c:v>-0.82338198540417573</c:v>
                </c:pt>
                <c:pt idx="34">
                  <c:v>-0.2179084765287353</c:v>
                </c:pt>
                <c:pt idx="35">
                  <c:v>0.54949131365566628</c:v>
                </c:pt>
                <c:pt idx="36">
                  <c:v>1.2208555829832515</c:v>
                </c:pt>
                <c:pt idx="37">
                  <c:v>1.5362205313455453</c:v>
                </c:pt>
                <c:pt idx="38">
                  <c:v>1.3227797730819271</c:v>
                </c:pt>
                <c:pt idx="39">
                  <c:v>0.56643884275160628</c:v>
                </c:pt>
                <c:pt idx="40">
                  <c:v>-0.55883099639784106</c:v>
                </c:pt>
                <c:pt idx="41">
                  <c:v>-1.7172544167910733</c:v>
                </c:pt>
                <c:pt idx="42">
                  <c:v>-2.4904115220895973</c:v>
                </c:pt>
                <c:pt idx="43">
                  <c:v>-2.4902164926102559</c:v>
                </c:pt>
                <c:pt idx="44">
                  <c:v>-1.4750681443161897</c:v>
                </c:pt>
                <c:pt idx="45">
                  <c:v>0.56448003223944321</c:v>
                </c:pt>
                <c:pt idx="46">
                  <c:v>3.3773159027557234</c:v>
                </c:pt>
                <c:pt idx="47">
                  <c:v>6.492317539187936</c:v>
                </c:pt>
                <c:pt idx="48">
                  <c:v>9.3203908596722371</c:v>
                </c:pt>
                <c:pt idx="49">
                  <c:v>11.292849467900693</c:v>
                </c:pt>
                <c:pt idx="50">
                  <c:v>12</c:v>
                </c:pt>
                <c:pt idx="51">
                  <c:v>11.292849467900709</c:v>
                </c:pt>
                <c:pt idx="52">
                  <c:v>9.3203908596722638</c:v>
                </c:pt>
                <c:pt idx="53">
                  <c:v>6.4923175391879671</c:v>
                </c:pt>
                <c:pt idx="54">
                  <c:v>3.3773159027557531</c:v>
                </c:pt>
                <c:pt idx="55">
                  <c:v>0.56448003223946885</c:v>
                </c:pt>
                <c:pt idx="56">
                  <c:v>-1.4750681443161737</c:v>
                </c:pt>
                <c:pt idx="57">
                  <c:v>-2.490216492610251</c:v>
                </c:pt>
                <c:pt idx="58">
                  <c:v>-2.4904115220896017</c:v>
                </c:pt>
                <c:pt idx="59">
                  <c:v>-1.7172544167910839</c:v>
                </c:pt>
                <c:pt idx="60">
                  <c:v>-0.55883099639785361</c:v>
                </c:pt>
                <c:pt idx="61">
                  <c:v>0.56643884275159617</c:v>
                </c:pt>
                <c:pt idx="62">
                  <c:v>1.3227797730819211</c:v>
                </c:pt>
                <c:pt idx="63">
                  <c:v>1.5362205313455461</c:v>
                </c:pt>
                <c:pt idx="64">
                  <c:v>1.2208555829832577</c:v>
                </c:pt>
                <c:pt idx="65">
                  <c:v>0.54949131365567316</c:v>
                </c:pt>
                <c:pt idx="66">
                  <c:v>-0.21790847652872669</c:v>
                </c:pt>
                <c:pt idx="67">
                  <c:v>-0.82338198540417029</c:v>
                </c:pt>
                <c:pt idx="68">
                  <c:v>-1.0899291445183241</c:v>
                </c:pt>
                <c:pt idx="69">
                  <c:v>-0.96771423754176211</c:v>
                </c:pt>
                <c:pt idx="70">
                  <c:v>-0.53657291800043183</c:v>
                </c:pt>
                <c:pt idx="71">
                  <c:v>3.2021949734419276E-2</c:v>
                </c:pt>
                <c:pt idx="72">
                  <c:v>0.53824864973384146</c:v>
                </c:pt>
                <c:pt idx="73">
                  <c:v>0.82060492995139622</c:v>
                </c:pt>
                <c:pt idx="74">
                  <c:v>0.80471481379106313</c:v>
                </c:pt>
                <c:pt idx="75">
                  <c:v>0.52023027212569006</c:v>
                </c:pt>
                <c:pt idx="76">
                  <c:v>8.2887424845722105E-2</c:v>
                </c:pt>
                <c:pt idx="77">
                  <c:v>-0.34994221214701648</c:v>
                </c:pt>
                <c:pt idx="78">
                  <c:v>-0.63397645255821955</c:v>
                </c:pt>
                <c:pt idx="79">
                  <c:v>-0.68459267618664266</c:v>
                </c:pt>
                <c:pt idx="80">
                  <c:v>-0.50065816451444733</c:v>
                </c:pt>
                <c:pt idx="81">
                  <c:v>-0.15933784628168637</c:v>
                </c:pt>
                <c:pt idx="82">
                  <c:v>0.21457183051244078</c:v>
                </c:pt>
                <c:pt idx="83">
                  <c:v>0.49313559848915828</c:v>
                </c:pt>
                <c:pt idx="84">
                  <c:v>0.58811347067215813</c:v>
                </c:pt>
                <c:pt idx="85">
                  <c:v>0.47808893630631416</c:v>
                </c:pt>
                <c:pt idx="86">
                  <c:v>0.2118058286971834</c:v>
                </c:pt>
                <c:pt idx="87">
                  <c:v>-0.11207374086852383</c:v>
                </c:pt>
                <c:pt idx="88">
                  <c:v>-0.380786713707501</c:v>
                </c:pt>
                <c:pt idx="89">
                  <c:v>-0.50611054262597466</c:v>
                </c:pt>
                <c:pt idx="90">
                  <c:v>-0.45278918100330945</c:v>
                </c:pt>
                <c:pt idx="91">
                  <c:v>-0.24775443433688574</c:v>
                </c:pt>
                <c:pt idx="92">
                  <c:v>3.2003844059753331E-2</c:v>
                </c:pt>
                <c:pt idx="93">
                  <c:v>0.28783024284653114</c:v>
                </c:pt>
                <c:pt idx="94">
                  <c:v>0.43376595204213542</c:v>
                </c:pt>
                <c:pt idx="95">
                  <c:v>0.42505596817977914</c:v>
                </c:pt>
                <c:pt idx="96">
                  <c:v>0.27146831974625835</c:v>
                </c:pt>
                <c:pt idx="97">
                  <c:v>3.1602317269942497E-2</c:v>
                </c:pt>
                <c:pt idx="98">
                  <c:v>-0.2090788754252367</c:v>
                </c:pt>
                <c:pt idx="99">
                  <c:v>-0.36838963600415614</c:v>
                </c:pt>
                <c:pt idx="100">
                  <c:v>-0.39521264963714547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82-4070-B1A3-EFA95ADCD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2466560"/>
        <c:axId val="-1052475264"/>
      </c:scatterChart>
      <c:valAx>
        <c:axId val="-105246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75264"/>
        <c:crossesAt val="0"/>
        <c:crossBetween val="midCat"/>
      </c:valAx>
      <c:valAx>
        <c:axId val="-1052475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66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22222222222223"/>
          <c:h val="0.99782490483958675"/>
        </c:manualLayout>
      </c:layout>
      <c:scatterChart>
        <c:scatterStyle val="smoothMarker"/>
        <c:varyColors val="0"/>
        <c:ser>
          <c:idx val="2"/>
          <c:order val="0"/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Sheet1!$B$4:$B$104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0.30000000000000004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0.79999999999999993</c:v>
                </c:pt>
                <c:pt idx="59">
                  <c:v>0.89999999999999991</c:v>
                </c:pt>
                <c:pt idx="60">
                  <c:v>0.99999999999999989</c:v>
                </c:pt>
                <c:pt idx="61">
                  <c:v>1.0999999999999999</c:v>
                </c:pt>
                <c:pt idx="62">
                  <c:v>1.2</c:v>
                </c:pt>
                <c:pt idx="63">
                  <c:v>1.3</c:v>
                </c:pt>
                <c:pt idx="64">
                  <c:v>1.4000000000000001</c:v>
                </c:pt>
                <c:pt idx="65">
                  <c:v>1.5000000000000002</c:v>
                </c:pt>
                <c:pt idx="66">
                  <c:v>1.6000000000000003</c:v>
                </c:pt>
                <c:pt idx="67">
                  <c:v>1.7000000000000004</c:v>
                </c:pt>
                <c:pt idx="68">
                  <c:v>1.8000000000000005</c:v>
                </c:pt>
                <c:pt idx="69">
                  <c:v>1.9000000000000006</c:v>
                </c:pt>
                <c:pt idx="70">
                  <c:v>2.0000000000000004</c:v>
                </c:pt>
                <c:pt idx="71">
                  <c:v>2.1000000000000005</c:v>
                </c:pt>
                <c:pt idx="72">
                  <c:v>2.2000000000000006</c:v>
                </c:pt>
                <c:pt idx="73">
                  <c:v>2.3000000000000007</c:v>
                </c:pt>
                <c:pt idx="74">
                  <c:v>2.4000000000000008</c:v>
                </c:pt>
                <c:pt idx="75">
                  <c:v>2.5000000000000009</c:v>
                </c:pt>
                <c:pt idx="76">
                  <c:v>2.600000000000001</c:v>
                </c:pt>
                <c:pt idx="77">
                  <c:v>2.7000000000000011</c:v>
                </c:pt>
                <c:pt idx="78">
                  <c:v>2.8000000000000012</c:v>
                </c:pt>
                <c:pt idx="79">
                  <c:v>2.9000000000000012</c:v>
                </c:pt>
                <c:pt idx="80">
                  <c:v>3.0000000000000013</c:v>
                </c:pt>
                <c:pt idx="81">
                  <c:v>3.1000000000000014</c:v>
                </c:pt>
                <c:pt idx="82">
                  <c:v>3.2000000000000015</c:v>
                </c:pt>
                <c:pt idx="83">
                  <c:v>3.3000000000000016</c:v>
                </c:pt>
                <c:pt idx="84">
                  <c:v>3.4000000000000017</c:v>
                </c:pt>
                <c:pt idx="85">
                  <c:v>3.5000000000000018</c:v>
                </c:pt>
                <c:pt idx="86">
                  <c:v>3.6000000000000019</c:v>
                </c:pt>
                <c:pt idx="87">
                  <c:v>3.700000000000002</c:v>
                </c:pt>
                <c:pt idx="88">
                  <c:v>3.800000000000002</c:v>
                </c:pt>
                <c:pt idx="89">
                  <c:v>3.9000000000000021</c:v>
                </c:pt>
                <c:pt idx="90">
                  <c:v>4.0000000000000018</c:v>
                </c:pt>
                <c:pt idx="91">
                  <c:v>4.1000000000000014</c:v>
                </c:pt>
                <c:pt idx="92">
                  <c:v>4.2000000000000011</c:v>
                </c:pt>
                <c:pt idx="93">
                  <c:v>4.3000000000000007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4.6999999999999993</c:v>
                </c:pt>
                <c:pt idx="98">
                  <c:v>4.7999999999999989</c:v>
                </c:pt>
                <c:pt idx="99">
                  <c:v>4.8999999999999986</c:v>
                </c:pt>
                <c:pt idx="100">
                  <c:v>4.9999999999999982</c:v>
                </c:pt>
              </c:numCache>
            </c:numRef>
          </c:xVal>
          <c:yVal>
            <c:numRef>
              <c:f>Sheet1!$E$4:$E$104</c:f>
              <c:numCache>
                <c:formatCode>General</c:formatCode>
                <c:ptCount val="101"/>
                <c:pt idx="0">
                  <c:v>-0.39521264963714475</c:v>
                </c:pt>
                <c:pt idx="1">
                  <c:v>-0.36838963600415792</c:v>
                </c:pt>
                <c:pt idx="2">
                  <c:v>-0.20907887542524045</c:v>
                </c:pt>
                <c:pt idx="3">
                  <c:v>3.1602317269937966E-2</c:v>
                </c:pt>
                <c:pt idx="4">
                  <c:v>0.27146831974625463</c:v>
                </c:pt>
                <c:pt idx="5">
                  <c:v>0.42505596817977759</c:v>
                </c:pt>
                <c:pt idx="6">
                  <c:v>0.43376595204213669</c:v>
                </c:pt>
                <c:pt idx="7">
                  <c:v>0.28783024284653491</c:v>
                </c:pt>
                <c:pt idx="8">
                  <c:v>3.2003844059758382E-2</c:v>
                </c:pt>
                <c:pt idx="9">
                  <c:v>-0.24775443433688116</c:v>
                </c:pt>
                <c:pt idx="10">
                  <c:v>-0.45278918100330701</c:v>
                </c:pt>
                <c:pt idx="11">
                  <c:v>-0.50611054262597499</c:v>
                </c:pt>
                <c:pt idx="12">
                  <c:v>-0.3807867137075035</c:v>
                </c:pt>
                <c:pt idx="13">
                  <c:v>-0.11207374086852942</c:v>
                </c:pt>
                <c:pt idx="14">
                  <c:v>0.21180582869717968</c:v>
                </c:pt>
                <c:pt idx="15">
                  <c:v>0.47808893630631172</c:v>
                </c:pt>
                <c:pt idx="16">
                  <c:v>0.58811347067215813</c:v>
                </c:pt>
                <c:pt idx="17">
                  <c:v>0.49313559848916061</c:v>
                </c:pt>
                <c:pt idx="18">
                  <c:v>0.21457183051244483</c:v>
                </c:pt>
                <c:pt idx="19">
                  <c:v>-0.15933784628168188</c:v>
                </c:pt>
                <c:pt idx="20">
                  <c:v>-0.500658164514444</c:v>
                </c:pt>
                <c:pt idx="21">
                  <c:v>-0.68459267618664144</c:v>
                </c:pt>
                <c:pt idx="22">
                  <c:v>-0.63397645255822166</c:v>
                </c:pt>
                <c:pt idx="23">
                  <c:v>-0.34994221214702093</c:v>
                </c:pt>
                <c:pt idx="24">
                  <c:v>8.2887424845715263E-2</c:v>
                </c:pt>
                <c:pt idx="25">
                  <c:v>0.5202302721256844</c:v>
                </c:pt>
                <c:pt idx="26">
                  <c:v>0.80471481379106113</c:v>
                </c:pt>
                <c:pt idx="27">
                  <c:v>0.82060492995139778</c:v>
                </c:pt>
                <c:pt idx="28">
                  <c:v>0.53824864973384767</c:v>
                </c:pt>
                <c:pt idx="29">
                  <c:v>3.2021949734427707E-2</c:v>
                </c:pt>
                <c:pt idx="30">
                  <c:v>-0.5365729180004255</c:v>
                </c:pt>
                <c:pt idx="31">
                  <c:v>-0.96771423754175934</c:v>
                </c:pt>
                <c:pt idx="32">
                  <c:v>-1.0899291445183248</c:v>
                </c:pt>
                <c:pt idx="33">
                  <c:v>-0.82338198540417573</c:v>
                </c:pt>
                <c:pt idx="34">
                  <c:v>-0.2179084765287353</c:v>
                </c:pt>
                <c:pt idx="35">
                  <c:v>0.54949131365566628</c:v>
                </c:pt>
                <c:pt idx="36">
                  <c:v>1.2208555829832515</c:v>
                </c:pt>
                <c:pt idx="37">
                  <c:v>1.5362205313455453</c:v>
                </c:pt>
                <c:pt idx="38">
                  <c:v>1.3227797730819271</c:v>
                </c:pt>
                <c:pt idx="39">
                  <c:v>0.56643884275160628</c:v>
                </c:pt>
                <c:pt idx="40">
                  <c:v>-0.55883099639784106</c:v>
                </c:pt>
                <c:pt idx="41">
                  <c:v>-1.7172544167910733</c:v>
                </c:pt>
                <c:pt idx="42">
                  <c:v>-2.4904115220895973</c:v>
                </c:pt>
                <c:pt idx="43">
                  <c:v>-2.4902164926102559</c:v>
                </c:pt>
                <c:pt idx="44">
                  <c:v>-1.4750681443161897</c:v>
                </c:pt>
                <c:pt idx="45">
                  <c:v>0.56448003223944321</c:v>
                </c:pt>
                <c:pt idx="46">
                  <c:v>3.3773159027557234</c:v>
                </c:pt>
                <c:pt idx="47">
                  <c:v>6.492317539187936</c:v>
                </c:pt>
                <c:pt idx="48">
                  <c:v>9.3203908596722371</c:v>
                </c:pt>
                <c:pt idx="49">
                  <c:v>11.292849467900693</c:v>
                </c:pt>
                <c:pt idx="50">
                  <c:v>12</c:v>
                </c:pt>
                <c:pt idx="51">
                  <c:v>11.292849467900709</c:v>
                </c:pt>
                <c:pt idx="52">
                  <c:v>9.3203908596722638</c:v>
                </c:pt>
                <c:pt idx="53">
                  <c:v>6.4923175391879671</c:v>
                </c:pt>
                <c:pt idx="54">
                  <c:v>3.3773159027557531</c:v>
                </c:pt>
                <c:pt idx="55">
                  <c:v>0.56448003223946885</c:v>
                </c:pt>
                <c:pt idx="56">
                  <c:v>-1.4750681443161737</c:v>
                </c:pt>
                <c:pt idx="57">
                  <c:v>-2.490216492610251</c:v>
                </c:pt>
                <c:pt idx="58">
                  <c:v>-2.4904115220896017</c:v>
                </c:pt>
                <c:pt idx="59">
                  <c:v>-1.7172544167910839</c:v>
                </c:pt>
                <c:pt idx="60">
                  <c:v>-0.55883099639785361</c:v>
                </c:pt>
                <c:pt idx="61">
                  <c:v>0.56643884275159617</c:v>
                </c:pt>
                <c:pt idx="62">
                  <c:v>1.3227797730819211</c:v>
                </c:pt>
                <c:pt idx="63">
                  <c:v>1.5362205313455461</c:v>
                </c:pt>
                <c:pt idx="64">
                  <c:v>1.2208555829832577</c:v>
                </c:pt>
                <c:pt idx="65">
                  <c:v>0.54949131365567316</c:v>
                </c:pt>
                <c:pt idx="66">
                  <c:v>-0.21790847652872669</c:v>
                </c:pt>
                <c:pt idx="67">
                  <c:v>-0.82338198540417029</c:v>
                </c:pt>
                <c:pt idx="68">
                  <c:v>-1.0899291445183241</c:v>
                </c:pt>
                <c:pt idx="69">
                  <c:v>-0.96771423754176211</c:v>
                </c:pt>
                <c:pt idx="70">
                  <c:v>-0.53657291800043183</c:v>
                </c:pt>
                <c:pt idx="71">
                  <c:v>3.2021949734419276E-2</c:v>
                </c:pt>
                <c:pt idx="72">
                  <c:v>0.53824864973384146</c:v>
                </c:pt>
                <c:pt idx="73">
                  <c:v>0.82060492995139622</c:v>
                </c:pt>
                <c:pt idx="74">
                  <c:v>0.80471481379106313</c:v>
                </c:pt>
                <c:pt idx="75">
                  <c:v>0.52023027212569006</c:v>
                </c:pt>
                <c:pt idx="76">
                  <c:v>8.2887424845722105E-2</c:v>
                </c:pt>
                <c:pt idx="77">
                  <c:v>-0.34994221214701648</c:v>
                </c:pt>
                <c:pt idx="78">
                  <c:v>-0.63397645255821955</c:v>
                </c:pt>
                <c:pt idx="79">
                  <c:v>-0.68459267618664266</c:v>
                </c:pt>
                <c:pt idx="80">
                  <c:v>-0.50065816451444733</c:v>
                </c:pt>
                <c:pt idx="81">
                  <c:v>-0.15933784628168637</c:v>
                </c:pt>
                <c:pt idx="82">
                  <c:v>0.21457183051244078</c:v>
                </c:pt>
                <c:pt idx="83">
                  <c:v>0.49313559848915828</c:v>
                </c:pt>
                <c:pt idx="84">
                  <c:v>0.58811347067215813</c:v>
                </c:pt>
                <c:pt idx="85">
                  <c:v>0.47808893630631416</c:v>
                </c:pt>
                <c:pt idx="86">
                  <c:v>0.2118058286971834</c:v>
                </c:pt>
                <c:pt idx="87">
                  <c:v>-0.11207374086852383</c:v>
                </c:pt>
                <c:pt idx="88">
                  <c:v>-0.380786713707501</c:v>
                </c:pt>
                <c:pt idx="89">
                  <c:v>-0.50611054262597466</c:v>
                </c:pt>
                <c:pt idx="90">
                  <c:v>-0.45278918100330945</c:v>
                </c:pt>
                <c:pt idx="91">
                  <c:v>-0.24775443433688574</c:v>
                </c:pt>
                <c:pt idx="92">
                  <c:v>3.2003844059753331E-2</c:v>
                </c:pt>
                <c:pt idx="93">
                  <c:v>0.28783024284653114</c:v>
                </c:pt>
                <c:pt idx="94">
                  <c:v>0.43376595204213542</c:v>
                </c:pt>
                <c:pt idx="95">
                  <c:v>0.42505596817977914</c:v>
                </c:pt>
                <c:pt idx="96">
                  <c:v>0.27146831974625835</c:v>
                </c:pt>
                <c:pt idx="97">
                  <c:v>3.1602317269942497E-2</c:v>
                </c:pt>
                <c:pt idx="98">
                  <c:v>-0.2090788754252367</c:v>
                </c:pt>
                <c:pt idx="99">
                  <c:v>-0.36838963600415614</c:v>
                </c:pt>
                <c:pt idx="100">
                  <c:v>-0.39521264963714547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AB-4836-9B95-894019DC4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2474720"/>
        <c:axId val="-1067057504"/>
      </c:scatterChart>
      <c:valAx>
        <c:axId val="-105247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7057504"/>
        <c:crossesAt val="0"/>
        <c:crossBetween val="midCat"/>
      </c:valAx>
      <c:valAx>
        <c:axId val="-1067057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47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1C0B0-39F1-42EB-8D37-1C495246D70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59DA-F16F-4254-BD2F-2F745281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A-F16F-4254-BD2F-2F7452815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A-F16F-4254-BD2F-2F7452815C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8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8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1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0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FE35-BC3E-4CDA-B675-63E0B5E91B2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1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A-F16F-4254-BD2F-2F7452815C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45B3-1106-4984-B5F6-B696D6E961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988E-65EC-47B2-83AC-5BD9809C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1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24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93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9" Type="http://schemas.openxmlformats.org/officeDocument/2006/relationships/image" Target="../media/image8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93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901.png"/><Relationship Id="rId9" Type="http://schemas.openxmlformats.org/officeDocument/2006/relationships/image" Target="../media/image8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93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912.png"/><Relationship Id="rId9" Type="http://schemas.openxmlformats.org/officeDocument/2006/relationships/image" Target="../media/image8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610.png"/><Relationship Id="rId7" Type="http://schemas.openxmlformats.org/officeDocument/2006/relationships/image" Target="../media/image10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0" Type="http://schemas.openxmlformats.org/officeDocument/2006/relationships/image" Target="../media/image136.png"/><Relationship Id="rId4" Type="http://schemas.openxmlformats.org/officeDocument/2006/relationships/image" Target="../media/image711.png"/><Relationship Id="rId9" Type="http://schemas.openxmlformats.org/officeDocument/2006/relationships/image" Target="../media/image12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107.png"/><Relationship Id="rId7" Type="http://schemas.openxmlformats.org/officeDocument/2006/relationships/image" Target="../media/image2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Relationship Id="rId9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09.png"/><Relationship Id="rId9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Lecture </a:t>
            </a:r>
            <a:r>
              <a:rPr lang="en-US" dirty="0" smtClean="0">
                <a:solidFill>
                  <a:srgbClr val="FF0000"/>
                </a:solidFill>
              </a:rPr>
              <a:t>21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Signals and Systems (ELL205)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Abhishek Dixit</a:t>
            </a:r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Delhi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  <a:blipFill rotWithShape="0"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33168" y="2439749"/>
            <a:ext cx="4215090" cy="1919065"/>
            <a:chOff x="2486025" y="2781300"/>
            <a:chExt cx="4257675" cy="1919065"/>
          </a:xfrm>
        </p:grpSpPr>
        <p:grpSp>
          <p:nvGrpSpPr>
            <p:cNvPr id="31" name="Group 30"/>
            <p:cNvGrpSpPr/>
            <p:nvPr/>
          </p:nvGrpSpPr>
          <p:grpSpPr>
            <a:xfrm>
              <a:off x="3089189" y="2925375"/>
              <a:ext cx="3006811" cy="1774990"/>
              <a:chOff x="778161" y="2973000"/>
              <a:chExt cx="3006811" cy="177499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93707" y="3432175"/>
                <a:ext cx="13757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93707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969426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778161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969426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1593707" y="3267075"/>
                <a:ext cx="1375719" cy="95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25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/>
            <p:nvPr/>
          </p:nvCxnSpPr>
          <p:spPr>
            <a:xfrm>
              <a:off x="4661930" y="2781300"/>
              <a:ext cx="0" cy="1858224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2486025" y="4109479"/>
              <a:ext cx="4257675" cy="1330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5191690" y="2793499"/>
            <a:ext cx="89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blipFill>
                <a:blip r:embed="rId17"/>
                <a:stretch>
                  <a:fillRect l="-33333" r="-33333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4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  <a:blipFill rotWithShape="0"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33168" y="2439749"/>
            <a:ext cx="4215090" cy="1919065"/>
            <a:chOff x="2486025" y="2781300"/>
            <a:chExt cx="4257675" cy="1919065"/>
          </a:xfrm>
        </p:grpSpPr>
        <p:grpSp>
          <p:nvGrpSpPr>
            <p:cNvPr id="31" name="Group 30"/>
            <p:cNvGrpSpPr/>
            <p:nvPr/>
          </p:nvGrpSpPr>
          <p:grpSpPr>
            <a:xfrm>
              <a:off x="3089189" y="2925375"/>
              <a:ext cx="3006811" cy="1774990"/>
              <a:chOff x="778161" y="2973000"/>
              <a:chExt cx="3006811" cy="177499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93707" y="3432175"/>
                <a:ext cx="13757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93707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969426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778161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969426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1593707" y="3267075"/>
                <a:ext cx="1375719" cy="95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25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/>
            <p:nvPr/>
          </p:nvCxnSpPr>
          <p:spPr>
            <a:xfrm>
              <a:off x="4661930" y="2781300"/>
              <a:ext cx="0" cy="1858224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2486025" y="4109479"/>
              <a:ext cx="4257675" cy="1330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5191690" y="2793499"/>
            <a:ext cx="89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blipFill>
                <a:blip r:embed="rId17"/>
                <a:stretch>
                  <a:fillRect l="-33333" r="-33333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57012" y="1221969"/>
                <a:ext cx="2170915" cy="667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1221969"/>
                <a:ext cx="2170915" cy="6676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57012" y="2267951"/>
                <a:ext cx="3100647" cy="568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2267951"/>
                <a:ext cx="3100647" cy="5689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57012" y="3215252"/>
                <a:ext cx="3149004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3215252"/>
                <a:ext cx="3149004" cy="5689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57012" y="4162553"/>
                <a:ext cx="2044149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4162553"/>
                <a:ext cx="2044149" cy="5276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57012" y="5068561"/>
                <a:ext cx="2053767" cy="57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5068561"/>
                <a:ext cx="2053767" cy="5742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57012" y="6021183"/>
                <a:ext cx="218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𝑇𝑠𝑖𝑛𝑐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2" y="6021183"/>
                <a:ext cx="2189317" cy="276999"/>
              </a:xfrm>
              <a:prstGeom prst="rect">
                <a:avLst/>
              </a:prstGeom>
              <a:blipFill>
                <a:blip r:embed="rId23"/>
                <a:stretch>
                  <a:fillRect l="-1944" t="-4444" r="-333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8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  <a:blipFill rotWithShape="0"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𝑇𝑠𝑖𝑛𝑐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blipFill rotWithShape="0">
                <a:blip r:embed="rId4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133168" y="2439749"/>
            <a:ext cx="4215090" cy="1919065"/>
            <a:chOff x="2486025" y="2781300"/>
            <a:chExt cx="4257675" cy="1919065"/>
          </a:xfrm>
        </p:grpSpPr>
        <p:grpSp>
          <p:nvGrpSpPr>
            <p:cNvPr id="31" name="Group 30"/>
            <p:cNvGrpSpPr/>
            <p:nvPr/>
          </p:nvGrpSpPr>
          <p:grpSpPr>
            <a:xfrm>
              <a:off x="3089189" y="2925375"/>
              <a:ext cx="3006811" cy="1774990"/>
              <a:chOff x="778161" y="2973000"/>
              <a:chExt cx="3006811" cy="177499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93707" y="3432175"/>
                <a:ext cx="13757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93707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969426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778161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969426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331" y="4170404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5575" y="4231245"/>
                    <a:ext cx="407419" cy="51674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1593707" y="3267075"/>
                <a:ext cx="1375719" cy="95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554" y="2973000"/>
                    <a:ext cx="1958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25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/>
            <p:nvPr/>
          </p:nvCxnSpPr>
          <p:spPr>
            <a:xfrm>
              <a:off x="4661930" y="2781300"/>
              <a:ext cx="0" cy="1858224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930" y="4160062"/>
                  <a:ext cx="18113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2486025" y="4109479"/>
              <a:ext cx="4257675" cy="1330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5191690" y="2793499"/>
            <a:ext cx="896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04" y="3790825"/>
                <a:ext cx="148414" cy="276999"/>
              </a:xfrm>
              <a:prstGeom prst="rect">
                <a:avLst/>
              </a:prstGeom>
              <a:blipFill>
                <a:blip r:embed="rId17"/>
                <a:stretch>
                  <a:fillRect l="-33333" r="-33333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7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  <a:blipFill rotWithShape="0"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833066" y="279640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066" y="2796405"/>
                <a:ext cx="14991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𝑇𝑠𝑖𝑛𝑐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blipFill rotWithShape="0">
                <a:blip r:embed="rId4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133168" y="1639000"/>
            <a:ext cx="10680290" cy="2866882"/>
            <a:chOff x="838200" y="962169"/>
            <a:chExt cx="10788192" cy="2866882"/>
          </a:xfrm>
        </p:grpSpPr>
        <p:grpSp>
          <p:nvGrpSpPr>
            <p:cNvPr id="25" name="Group 24"/>
            <p:cNvGrpSpPr/>
            <p:nvPr/>
          </p:nvGrpSpPr>
          <p:grpSpPr>
            <a:xfrm>
              <a:off x="838200" y="962169"/>
              <a:ext cx="10788192" cy="2866882"/>
              <a:chOff x="565608" y="2562368"/>
              <a:chExt cx="10788192" cy="286688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229225" y="2562368"/>
                <a:ext cx="6124575" cy="2866882"/>
                <a:chOff x="5229225" y="2562368"/>
                <a:chExt cx="6124575" cy="2866882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9225" y="2914650"/>
                  <a:ext cx="6020214" cy="2514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1194957" y="4379383"/>
                      <a:ext cx="158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57" y="4379383"/>
                      <a:ext cx="158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8462" r="-4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124555" y="2562368"/>
                      <a:ext cx="4330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b="0" dirty="0" smtClean="0">
                          <a:ea typeface="Cambria Math" panose="02040503050406030204" pitchFamily="18" charset="0"/>
                        </a:rPr>
                        <a:t>X(</a:t>
                      </a:r>
                      <a14:m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a14:m>
                      <a:r>
                        <a:rPr lang="en-IN" dirty="0" smtClean="0"/>
                        <a:t>)</a:t>
                      </a:r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4555" y="2562368"/>
                      <a:ext cx="433067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1944" t="-28889" r="-33333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341088" y="2914650"/>
                      <a:ext cx="1958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41088" y="2914650"/>
                      <a:ext cx="19582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28125" r="-28125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299461" y="4763578"/>
                      <a:ext cx="533929" cy="5186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461" y="4763578"/>
                      <a:ext cx="533929" cy="51860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8696325" y="4751611"/>
                      <a:ext cx="322331" cy="5186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6325" y="4751611"/>
                      <a:ext cx="322331" cy="51860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8239332" y="4745881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9332" y="4745881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0000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565608" y="3363117"/>
                <a:ext cx="4257675" cy="1919065"/>
                <a:chOff x="2486025" y="2781300"/>
                <a:chExt cx="4257675" cy="1919065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3089189" y="2925375"/>
                  <a:ext cx="3006811" cy="1774990"/>
                  <a:chOff x="778161" y="2973000"/>
                  <a:chExt cx="3006811" cy="1774990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593707" y="3432175"/>
                    <a:ext cx="1375719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593707" y="3432175"/>
                    <a:ext cx="0" cy="73823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969426" y="3432175"/>
                    <a:ext cx="0" cy="73823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778161" y="4170405"/>
                    <a:ext cx="8155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969426" y="4170405"/>
                    <a:ext cx="8155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778161" y="4082964"/>
                    <a:ext cx="0" cy="1482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3784972" y="4096264"/>
                    <a:ext cx="0" cy="1482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350331" y="4170404"/>
                        <a:ext cx="407419" cy="5167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0331" y="4170404"/>
                        <a:ext cx="407419" cy="516745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715575" y="4231245"/>
                        <a:ext cx="407419" cy="5167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5575" y="4231245"/>
                        <a:ext cx="407419" cy="516745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1593707" y="3267075"/>
                    <a:ext cx="1375719" cy="952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2145554" y="2973000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45554" y="2973000"/>
                        <a:ext cx="195823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1250" r="-25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661930" y="2781300"/>
                  <a:ext cx="0" cy="18582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661930" y="4160062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1930" y="4160062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30000" r="-30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86025" y="4109479"/>
                  <a:ext cx="4257675" cy="133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4665133" y="3716867"/>
                <a:ext cx="90593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90971" y="3113994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71" y="3113994"/>
                  <a:ext cx="149913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4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966" y="1008554"/>
                <a:ext cx="10515600" cy="8329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area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66" y="1008554"/>
                <a:ext cx="10515600" cy="83290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b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966" y="1008554"/>
                <a:ext cx="10515600" cy="8329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area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66" y="1008554"/>
                <a:ext cx="10515600" cy="83290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6223" y="5361553"/>
                <a:ext cx="3031086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23" y="5361553"/>
                <a:ext cx="3031086" cy="613886"/>
              </a:xfrm>
              <a:prstGeom prst="rect">
                <a:avLst/>
              </a:prstGeom>
              <a:blipFill rotWithShape="0">
                <a:blip r:embed="rId7"/>
                <a:stretch>
                  <a:fillRect l="-3219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b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73225" y="2006598"/>
            <a:ext cx="8662965" cy="2942167"/>
            <a:chOff x="1673225" y="2006598"/>
            <a:chExt cx="8662965" cy="2942167"/>
          </a:xfrm>
        </p:grpSpPr>
        <p:grpSp>
          <p:nvGrpSpPr>
            <p:cNvPr id="4" name="Group 3"/>
            <p:cNvGrpSpPr/>
            <p:nvPr/>
          </p:nvGrpSpPr>
          <p:grpSpPr>
            <a:xfrm>
              <a:off x="1673225" y="2006598"/>
              <a:ext cx="8662965" cy="2942167"/>
              <a:chOff x="1838325" y="2175933"/>
              <a:chExt cx="8662965" cy="294216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8325" y="2603500"/>
                <a:ext cx="8515350" cy="2514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276613" y="4068233"/>
                    <a:ext cx="2246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6613" y="4068233"/>
                    <a:ext cx="22467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6216"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/>
              <p:cNvSpPr txBox="1"/>
              <p:nvPr/>
            </p:nvSpPr>
            <p:spPr>
              <a:xfrm>
                <a:off x="6239933" y="2175933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IN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968282" y="2021377"/>
                  <a:ext cx="1230978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82" y="2021377"/>
                  <a:ext cx="1230978" cy="6223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 flipH="1">
              <a:off x="4891618" y="2662765"/>
              <a:ext cx="1039282" cy="15811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30900" y="2694496"/>
              <a:ext cx="1018117" cy="15494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91618" y="4243915"/>
              <a:ext cx="205739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14138" y="425409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38" y="4254095"/>
                  <a:ext cx="18113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707261" y="4275646"/>
                  <a:ext cx="322332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261" y="4275646"/>
                  <a:ext cx="322332" cy="51860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624653" y="4339124"/>
                  <a:ext cx="53392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653" y="4339124"/>
                  <a:ext cx="533929" cy="51860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36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95674" y="2024528"/>
                <a:ext cx="3216441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674" y="2024528"/>
                <a:ext cx="3216441" cy="8891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57" y="1949283"/>
                <a:ext cx="4026172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57" y="1949283"/>
                <a:ext cx="4026172" cy="889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2867" y="4388141"/>
                <a:ext cx="3424592" cy="560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solidFill>
                      <a:prstClr val="black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𝜔𝜏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67" y="4388141"/>
                <a:ext cx="3424592" cy="560346"/>
              </a:xfrm>
              <a:prstGeom prst="rect">
                <a:avLst/>
              </a:prstGeom>
              <a:blipFill rotWithShape="0">
                <a:blip r:embed="rId4"/>
                <a:stretch>
                  <a:fillRect l="-28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7947" y="2132250"/>
            <a:ext cx="20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Synthesis: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947" y="4406704"/>
            <a:ext cx="20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Analysis: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95674" y="4260477"/>
                <a:ext cx="2987842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</m:t>
                      </m:r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674" y="4260477"/>
                <a:ext cx="2987842" cy="8891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2629" y="4549680"/>
                <a:ext cx="1335624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l-GR" b="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ω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29" y="4549680"/>
                <a:ext cx="133562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8301" y="3687474"/>
                <a:ext cx="4092804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Area of time domain signal = 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01" y="3687474"/>
                <a:ext cx="40928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58301" y="1506022"/>
                <a:ext cx="3200400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Area of spectrum = 2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01" y="1506022"/>
                <a:ext cx="32004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02629" y="2319749"/>
                <a:ext cx="1335624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29" y="2319749"/>
                <a:ext cx="1335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2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53" y="1262963"/>
                <a:ext cx="4780789" cy="752075"/>
              </a:xfrm>
              <a:blipFill rotWithShape="0"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833066" y="279640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066" y="2796405"/>
                <a:ext cx="14991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𝑇𝑠𝑖𝑛𝑐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5099308"/>
                <a:ext cx="10958051" cy="1393081"/>
              </a:xfrm>
              <a:prstGeom prst="rect">
                <a:avLst/>
              </a:prstGeom>
              <a:blipFill rotWithShape="0">
                <a:blip r:embed="rId4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133168" y="1639000"/>
            <a:ext cx="10680290" cy="2866882"/>
            <a:chOff x="838200" y="962169"/>
            <a:chExt cx="10788192" cy="2866882"/>
          </a:xfrm>
        </p:grpSpPr>
        <p:grpSp>
          <p:nvGrpSpPr>
            <p:cNvPr id="25" name="Group 24"/>
            <p:cNvGrpSpPr/>
            <p:nvPr/>
          </p:nvGrpSpPr>
          <p:grpSpPr>
            <a:xfrm>
              <a:off x="838200" y="962169"/>
              <a:ext cx="10788192" cy="2866882"/>
              <a:chOff x="565608" y="2562368"/>
              <a:chExt cx="10788192" cy="286688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229225" y="2562368"/>
                <a:ext cx="6124575" cy="2866882"/>
                <a:chOff x="5229225" y="2562368"/>
                <a:chExt cx="6124575" cy="2866882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9225" y="2914650"/>
                  <a:ext cx="6020214" cy="2514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1194957" y="4379383"/>
                      <a:ext cx="158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57" y="4379383"/>
                      <a:ext cx="158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8462" r="-4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124555" y="2562368"/>
                      <a:ext cx="4330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b="0" dirty="0" smtClean="0">
                          <a:ea typeface="Cambria Math" panose="02040503050406030204" pitchFamily="18" charset="0"/>
                        </a:rPr>
                        <a:t>X(</a:t>
                      </a:r>
                      <a14:m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a14:m>
                      <a:r>
                        <a:rPr lang="en-IN" dirty="0" smtClean="0"/>
                        <a:t>)</a:t>
                      </a:r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4555" y="2562368"/>
                      <a:ext cx="433067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1944" t="-28889" r="-33333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341088" y="2914650"/>
                      <a:ext cx="1958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41088" y="2914650"/>
                      <a:ext cx="19582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28125" r="-28125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299461" y="4763578"/>
                      <a:ext cx="533929" cy="5186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461" y="4763578"/>
                      <a:ext cx="533929" cy="51860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8696325" y="4751611"/>
                      <a:ext cx="322331" cy="5186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6325" y="4751611"/>
                      <a:ext cx="322331" cy="51860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8239332" y="4745881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9332" y="4745881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0000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565608" y="3363117"/>
                <a:ext cx="4257675" cy="1919065"/>
                <a:chOff x="2486025" y="2781300"/>
                <a:chExt cx="4257675" cy="1919065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3089189" y="2925375"/>
                  <a:ext cx="3006811" cy="1774990"/>
                  <a:chOff x="778161" y="2973000"/>
                  <a:chExt cx="3006811" cy="1774990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593707" y="3432175"/>
                    <a:ext cx="1375719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593707" y="3432175"/>
                    <a:ext cx="0" cy="73823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969426" y="3432175"/>
                    <a:ext cx="0" cy="73823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778161" y="4170405"/>
                    <a:ext cx="8155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969426" y="4170405"/>
                    <a:ext cx="8155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778161" y="4082964"/>
                    <a:ext cx="0" cy="1482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3784972" y="4096264"/>
                    <a:ext cx="0" cy="1482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350331" y="4170404"/>
                        <a:ext cx="407419" cy="5167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0331" y="4170404"/>
                        <a:ext cx="407419" cy="516745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715575" y="4231245"/>
                        <a:ext cx="407419" cy="5167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5575" y="4231245"/>
                        <a:ext cx="407419" cy="516745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1593707" y="3267075"/>
                    <a:ext cx="1375719" cy="952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2145554" y="2973000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45554" y="2973000"/>
                        <a:ext cx="195823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1250" r="-25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661930" y="2781300"/>
                  <a:ext cx="0" cy="18582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661930" y="4160062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1930" y="4160062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30000" r="-30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86025" y="4109479"/>
                  <a:ext cx="4257675" cy="133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4665133" y="3716867"/>
                <a:ext cx="90593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90971" y="3113994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71" y="3113994"/>
                  <a:ext cx="149913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36" y="2478858"/>
                <a:ext cx="459849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865299" y="2372350"/>
            <a:ext cx="2531787" cy="973271"/>
            <a:chOff x="2234086" y="3515982"/>
            <a:chExt cx="2531787" cy="973271"/>
          </a:xfrm>
        </p:grpSpPr>
        <p:grpSp>
          <p:nvGrpSpPr>
            <p:cNvPr id="11" name="Group 10"/>
            <p:cNvGrpSpPr/>
            <p:nvPr/>
          </p:nvGrpSpPr>
          <p:grpSpPr>
            <a:xfrm>
              <a:off x="2234086" y="3515982"/>
              <a:ext cx="2380720" cy="911509"/>
              <a:chOff x="778161" y="3261402"/>
              <a:chExt cx="3006811" cy="130583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593706" y="3432176"/>
                <a:ext cx="13757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93708" y="3432176"/>
                <a:ext cx="0" cy="73823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69426" y="3432174"/>
                <a:ext cx="0" cy="73823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78161" y="4170405"/>
                <a:ext cx="81554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969426" y="4170405"/>
                <a:ext cx="81554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265569" y="4170405"/>
                    <a:ext cx="574248" cy="3968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5569" y="4170405"/>
                    <a:ext cx="574248" cy="39683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703" r="-1081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42484" y="4170405"/>
                    <a:ext cx="355596" cy="3968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484" y="4170405"/>
                    <a:ext cx="355596" cy="39683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149" r="-1489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996377" y="3261402"/>
                    <a:ext cx="253880" cy="3968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377" y="3261402"/>
                    <a:ext cx="253880" cy="3968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2727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39849" y="421225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49" y="4212254"/>
                  <a:ext cx="2260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789"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1411525" y="1830216"/>
            <a:ext cx="5820077" cy="2001165"/>
            <a:chOff x="4311856" y="1152853"/>
            <a:chExt cx="7350664" cy="2866882"/>
          </a:xfrm>
        </p:grpSpPr>
        <p:grpSp>
          <p:nvGrpSpPr>
            <p:cNvPr id="34" name="Group 33"/>
            <p:cNvGrpSpPr/>
            <p:nvPr/>
          </p:nvGrpSpPr>
          <p:grpSpPr>
            <a:xfrm>
              <a:off x="4311856" y="1152853"/>
              <a:ext cx="6155069" cy="2866882"/>
              <a:chOff x="4311856" y="1152853"/>
              <a:chExt cx="6155069" cy="2866882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1856" y="1505135"/>
                <a:ext cx="6020214" cy="2514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277587" y="2969869"/>
                    <a:ext cx="189338" cy="3968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7587" y="2969869"/>
                    <a:ext cx="189338" cy="39683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000" r="-28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207185" y="1152853"/>
                    <a:ext cx="596276" cy="3968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7185" y="1152853"/>
                    <a:ext cx="596276" cy="39683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95" t="-2174" r="-1688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33201" y="1498911"/>
                    <a:ext cx="228776" cy="3968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201" y="1498911"/>
                    <a:ext cx="228776" cy="3968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321961" y="3336367"/>
                    <a:ext cx="1811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1961" y="3336367"/>
                    <a:ext cx="18113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6522" r="-52174" b="-5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925026" y="3512820"/>
                    <a:ext cx="242948" cy="3968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5026" y="3512820"/>
                    <a:ext cx="242948" cy="39683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9355" r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216400" y="3497864"/>
                    <a:ext cx="461602" cy="3968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400" y="3497864"/>
                    <a:ext cx="461602" cy="39683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10756587" y="2490321"/>
              <a:ext cx="90593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1651000" y="47851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296323" y="4169946"/>
            <a:ext cx="422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W and A?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59161" y="4810645"/>
                <a:ext cx="1792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61" y="4810645"/>
                <a:ext cx="179222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" r="-27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59161" y="5181605"/>
                <a:ext cx="1792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61" y="5181605"/>
                <a:ext cx="179222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" r="-27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68567" y="5181605"/>
                <a:ext cx="1792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567" y="5181605"/>
                <a:ext cx="17922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1" r="-23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68567" y="4817705"/>
                <a:ext cx="1792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567" y="4817705"/>
                <a:ext cx="179222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1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33678" y="2478858"/>
                <a:ext cx="459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78" y="2478858"/>
                <a:ext cx="459849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dirty="0" smtClean="0"/>
              <a:t> &amp; </a:t>
            </a:r>
            <a:r>
              <a:rPr lang="en-US" dirty="0" err="1" smtClean="0"/>
              <a:t>Sinc</a:t>
            </a:r>
            <a:r>
              <a:rPr lang="en-US" dirty="0" smtClean="0"/>
              <a:t> Pair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714999" y="1905000"/>
          <a:ext cx="6202279" cy="496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70982" y="4287308"/>
            <a:ext cx="3546713" cy="1634980"/>
            <a:chOff x="1909233" y="3177984"/>
            <a:chExt cx="2442285" cy="745466"/>
          </a:xfrm>
        </p:grpSpPr>
        <p:grpSp>
          <p:nvGrpSpPr>
            <p:cNvPr id="6" name="Group 5"/>
            <p:cNvGrpSpPr/>
            <p:nvPr/>
          </p:nvGrpSpPr>
          <p:grpSpPr>
            <a:xfrm>
              <a:off x="1909233" y="3177984"/>
              <a:ext cx="2380719" cy="587314"/>
              <a:chOff x="778161" y="3432175"/>
              <a:chExt cx="3006811" cy="8413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593707" y="3432175"/>
                <a:ext cx="13757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593707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69426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778161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969426" y="4170405"/>
                <a:ext cx="815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52070" y="4273565"/>
                <a:ext cx="1375719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581" r="-2558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4996" y="3755054"/>
                  <a:ext cx="136522" cy="16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96" y="3755054"/>
                  <a:ext cx="14991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9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&amp; Synthesis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23304" y="1690688"/>
                <a:ext cx="4026172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04" y="1690688"/>
                <a:ext cx="4026172" cy="8891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0005" y="1661758"/>
                <a:ext cx="3102067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5" y="1661758"/>
                <a:ext cx="3102067" cy="1099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0005" y="3934579"/>
                <a:ext cx="3163174" cy="917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I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I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I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I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5" y="3934579"/>
                <a:ext cx="3163174" cy="9174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24094" y="3946215"/>
                <a:ext cx="3424592" cy="560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solidFill>
                      <a:prstClr val="black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𝜔𝜏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94" y="3946215"/>
                <a:ext cx="3424592" cy="560346"/>
              </a:xfrm>
              <a:prstGeom prst="rect">
                <a:avLst/>
              </a:prstGeom>
              <a:blipFill rotWithShape="0">
                <a:blip r:embed="rId5"/>
                <a:stretch>
                  <a:fillRect l="-26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6282" y="1970497"/>
            <a:ext cx="20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Synthesis: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282" y="4244951"/>
            <a:ext cx="20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Analysis: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893" y="5487629"/>
            <a:ext cx="2088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Fourier Series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7188" y="5415290"/>
            <a:ext cx="2088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B9BD5">
                    <a:lumMod val="75000"/>
                  </a:srgbClr>
                </a:solidFill>
              </a:rPr>
              <a:t>Fourier Transform</a:t>
            </a:r>
            <a:endParaRPr lang="en-US" sz="2800" b="1" dirty="0">
              <a:solidFill>
                <a:srgbClr val="5B9BD5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91818" y="2831585"/>
                <a:ext cx="346198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Inverse Fourier Transform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818" y="2831585"/>
                <a:ext cx="346198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249502" y="4700610"/>
                <a:ext cx="2803477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Fourier </a:t>
                </a: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02" y="4700610"/>
                <a:ext cx="280347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 &amp; </a:t>
            </a:r>
            <a:r>
              <a:rPr lang="en-US" dirty="0" err="1"/>
              <a:t>Sinc</a:t>
            </a:r>
            <a:r>
              <a:rPr lang="en-US" dirty="0"/>
              <a:t> Pair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714999" y="1905000"/>
          <a:ext cx="6202279" cy="496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70982" y="4287311"/>
            <a:ext cx="3546713" cy="1634978"/>
            <a:chOff x="1909233" y="3177985"/>
            <a:chExt cx="2442285" cy="745465"/>
          </a:xfrm>
        </p:grpSpPr>
        <p:grpSp>
          <p:nvGrpSpPr>
            <p:cNvPr id="6" name="Group 5"/>
            <p:cNvGrpSpPr/>
            <p:nvPr/>
          </p:nvGrpSpPr>
          <p:grpSpPr>
            <a:xfrm>
              <a:off x="1909233" y="3177985"/>
              <a:ext cx="2380720" cy="577070"/>
              <a:chOff x="778161" y="3432175"/>
              <a:chExt cx="3006812" cy="82671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62946" y="3432175"/>
                <a:ext cx="218753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778162" y="4170405"/>
                <a:ext cx="3847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350484" y="4144155"/>
                <a:ext cx="43448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78161" y="40829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784972" y="4096264"/>
                <a:ext cx="0" cy="148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162946" y="4258889"/>
                <a:ext cx="2187539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581" r="-2558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1162946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350484" y="3432175"/>
                <a:ext cx="0" cy="71673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4996" y="3755054"/>
                  <a:ext cx="136522" cy="16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96" y="3755054"/>
                  <a:ext cx="14991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88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 &amp; </a:t>
            </a:r>
            <a:r>
              <a:rPr lang="en-US" dirty="0" err="1"/>
              <a:t>Sinc</a:t>
            </a:r>
            <a:r>
              <a:rPr lang="en-US" dirty="0"/>
              <a:t> Pair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714999" y="1905000"/>
          <a:ext cx="6202279" cy="496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2399" y="4287317"/>
            <a:ext cx="4875118" cy="1700931"/>
            <a:chOff x="1552134" y="3177987"/>
            <a:chExt cx="3357032" cy="775536"/>
          </a:xfrm>
        </p:grpSpPr>
        <p:grpSp>
          <p:nvGrpSpPr>
            <p:cNvPr id="41" name="Group 40"/>
            <p:cNvGrpSpPr/>
            <p:nvPr/>
          </p:nvGrpSpPr>
          <p:grpSpPr>
            <a:xfrm>
              <a:off x="1552134" y="3177987"/>
              <a:ext cx="3122068" cy="577069"/>
              <a:chOff x="327152" y="3432175"/>
              <a:chExt cx="3943121" cy="82671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67100" y="3432175"/>
                <a:ext cx="3579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327152" y="4170405"/>
                <a:ext cx="139948" cy="476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4046329" y="4153686"/>
                <a:ext cx="2239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7100" y="4254076"/>
                <a:ext cx="3579229" cy="481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581" r="-2558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>
                <a:off x="467101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046329" y="3432175"/>
                <a:ext cx="0" cy="71673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69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 &amp; </a:t>
            </a:r>
            <a:r>
              <a:rPr lang="en-US" dirty="0" err="1"/>
              <a:t>Sinc</a:t>
            </a:r>
            <a:r>
              <a:rPr lang="en-US" dirty="0"/>
              <a:t> Pair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714999" y="1905000"/>
          <a:ext cx="6202279" cy="496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2399" y="4287317"/>
            <a:ext cx="4875118" cy="1700931"/>
            <a:chOff x="1552134" y="3177987"/>
            <a:chExt cx="3357032" cy="775536"/>
          </a:xfrm>
        </p:grpSpPr>
        <p:grpSp>
          <p:nvGrpSpPr>
            <p:cNvPr id="41" name="Group 40"/>
            <p:cNvGrpSpPr/>
            <p:nvPr/>
          </p:nvGrpSpPr>
          <p:grpSpPr>
            <a:xfrm>
              <a:off x="1552134" y="3177987"/>
              <a:ext cx="3122068" cy="577069"/>
              <a:chOff x="327152" y="3432175"/>
              <a:chExt cx="3943121" cy="82671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67100" y="3432175"/>
                <a:ext cx="3579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327152" y="4170405"/>
                <a:ext cx="139948" cy="476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4046329" y="4153686"/>
                <a:ext cx="2239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7100" y="4254076"/>
                <a:ext cx="3579229" cy="481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2018" y="3902909"/>
                    <a:ext cx="224733" cy="2412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581" r="-2558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>
                <a:off x="467101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046329" y="3432175"/>
                <a:ext cx="0" cy="71673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Connector 57"/>
          <p:cNvCxnSpPr/>
          <p:nvPr/>
        </p:nvCxnSpPr>
        <p:spPr>
          <a:xfrm flipH="1">
            <a:off x="8539641" y="2457450"/>
            <a:ext cx="262145" cy="332524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801786" y="2457450"/>
            <a:ext cx="285064" cy="332524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39641" y="5744592"/>
            <a:ext cx="547209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67237" y="2527337"/>
            <a:ext cx="309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Area is preserved to 2</a:t>
            </a:r>
            <a:r>
              <a:rPr lang="el-GR" sz="2400" dirty="0" smtClean="0"/>
              <a:t>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 &amp; </a:t>
            </a:r>
            <a:r>
              <a:rPr lang="en-US" dirty="0" err="1"/>
              <a:t>Sinc</a:t>
            </a:r>
            <a:r>
              <a:rPr lang="en-US" dirty="0"/>
              <a:t> Pair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714999" y="1905000"/>
          <a:ext cx="6202279" cy="496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2399" y="4287317"/>
            <a:ext cx="4875118" cy="1700931"/>
            <a:chOff x="1552134" y="3177987"/>
            <a:chExt cx="3357032" cy="775536"/>
          </a:xfrm>
        </p:grpSpPr>
        <p:grpSp>
          <p:nvGrpSpPr>
            <p:cNvPr id="41" name="Group 40"/>
            <p:cNvGrpSpPr/>
            <p:nvPr/>
          </p:nvGrpSpPr>
          <p:grpSpPr>
            <a:xfrm>
              <a:off x="1552134" y="3177987"/>
              <a:ext cx="3122068" cy="577069"/>
              <a:chOff x="327152" y="3432175"/>
              <a:chExt cx="3943121" cy="82671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67100" y="3432175"/>
                <a:ext cx="3579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327152" y="4170405"/>
                <a:ext cx="139948" cy="476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4046329" y="4153686"/>
                <a:ext cx="22394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7100" y="4254076"/>
                <a:ext cx="3579229" cy="481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142018" y="3902909"/>
                    <a:ext cx="825100" cy="2412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2018" y="3902909"/>
                    <a:ext cx="825100" cy="24124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051" r="-448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>
                <a:off x="467101" y="3432175"/>
                <a:ext cx="0" cy="73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046329" y="3432175"/>
                <a:ext cx="0" cy="71673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44" y="3785127"/>
                  <a:ext cx="136522" cy="1683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Connector 57"/>
          <p:cNvCxnSpPr/>
          <p:nvPr/>
        </p:nvCxnSpPr>
        <p:spPr>
          <a:xfrm flipH="1">
            <a:off x="8539641" y="2457450"/>
            <a:ext cx="262145" cy="332524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801786" y="2457450"/>
            <a:ext cx="285064" cy="332524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539641" y="5744592"/>
            <a:ext cx="547209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67237" y="2527337"/>
            <a:ext cx="309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Area is preserved to 2</a:t>
            </a:r>
            <a:r>
              <a:rPr lang="el-GR" sz="2400" dirty="0" smtClean="0"/>
              <a:t>π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24732" y="3611339"/>
                <a:ext cx="2129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X(</a:t>
                </a:r>
                <a:r>
                  <a:rPr lang="el-GR" sz="2400" dirty="0" smtClean="0"/>
                  <a:t>ω</a:t>
                </a:r>
                <a:r>
                  <a:rPr lang="en-US" sz="2400" dirty="0" smtClean="0"/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2</a:t>
                </a:r>
                <a:r>
                  <a:rPr lang="el-GR" sz="2400" dirty="0" smtClean="0"/>
                  <a:t>πδ</a:t>
                </a:r>
                <a:r>
                  <a:rPr lang="en-US" sz="2400" dirty="0" smtClean="0"/>
                  <a:t>(</a:t>
                </a:r>
                <a:r>
                  <a:rPr lang="el-GR" sz="2400" dirty="0" smtClean="0"/>
                  <a:t>ω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3611339"/>
                <a:ext cx="212906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2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4896" y="3903491"/>
              <a:ext cx="8128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1)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2)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3)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4)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32067"/>
                  </p:ext>
                </p:extLst>
              </p:nvPr>
            </p:nvGraphicFramePr>
            <p:xfrm>
              <a:off x="1144896" y="3903491"/>
              <a:ext cx="8128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10526" r="-10015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10526" r="-300" b="-12763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112000" r="-10015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112000" r="-300" b="-2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44896" y="2842689"/>
            <a:ext cx="528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statements are correct?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47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2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  <a:blipFill>
                <a:blip r:embed="rId2"/>
                <a:stretch>
                  <a:fillRect t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  <a:blipFill>
                <a:blip r:embed="rId2"/>
                <a:stretch>
                  <a:fillRect t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1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  <a:blipFill>
                <a:blip r:embed="rId2"/>
                <a:stretch>
                  <a:fillRect t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3812" y="4780479"/>
                <a:ext cx="4656531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4780479"/>
                <a:ext cx="4656531" cy="889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7110"/>
              </a:xfrm>
              <a:blipFill>
                <a:blip r:embed="rId2"/>
                <a:stretch>
                  <a:fillRect t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2427053"/>
                <a:ext cx="3213379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3603766"/>
                <a:ext cx="4616392" cy="88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3812" y="4780479"/>
                <a:ext cx="4656531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4780479"/>
                <a:ext cx="4656531" cy="889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3812" y="5957191"/>
                <a:ext cx="3516412" cy="47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12" y="5957191"/>
                <a:ext cx="3516412" cy="47410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43071" y="768811"/>
            <a:ext cx="4174655" cy="2675753"/>
            <a:chOff x="3590925" y="1949977"/>
            <a:chExt cx="4174655" cy="267575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85858" y="2695575"/>
              <a:ext cx="0" cy="14816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5858" y="2695575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38058" y="4160309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938058" y="3415242"/>
              <a:ext cx="2895600" cy="1693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99" r="-72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000" r="-28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069" r="-17241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48" r="-1551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𝑆𝑔𝑛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00" t="-2174" r="-3467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>
              <a:off x="5393811" y="1949977"/>
              <a:ext cx="1" cy="267575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4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1446" y="3479062"/>
                <a:ext cx="11396500" cy="3157712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sz="2400" b="0" dirty="0" smtClean="0"/>
                  <a:t>Step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  <a:p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r>
                  <a:rPr lang="en-IN" sz="2400" dirty="0" smtClean="0">
                    <a:latin typeface="Cambria Math" panose="02040503050406030204" pitchFamily="18" charset="0"/>
                  </a:rPr>
                  <a:t>Step 2: Ϝ{</a:t>
                </a:r>
                <a:r>
                  <a:rPr lang="en-IN" sz="2400" dirty="0" err="1" smtClean="0">
                    <a:latin typeface="Cambria Math" panose="02040503050406030204" pitchFamily="18" charset="0"/>
                  </a:rPr>
                  <a:t>sgn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(t)}</a:t>
                </a:r>
                <a:r>
                  <a:rPr lang="en-US" sz="2400" dirty="0" smtClean="0"/>
                  <a:t>=</a:t>
                </a:r>
                <a:r>
                  <a:rPr lang="en-IN" sz="2400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Ϝ{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</a:rPr>
                  <a:t>} =2(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Note: Precisely, </a:t>
                </a:r>
                <a:r>
                  <a:rPr lang="en-IN" sz="2400" dirty="0"/>
                  <a:t> 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Ϝ{</a:t>
                </a:r>
                <a:r>
                  <a:rPr lang="en-IN" sz="2400" dirty="0" err="1" smtClean="0">
                    <a:latin typeface="Cambria Math" panose="02040503050406030204" pitchFamily="18" charset="0"/>
                  </a:rPr>
                  <a:t>sgn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(t)}=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I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𝑤h𝑒𝑛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400" dirty="0" smtClean="0"/>
                  <a:t> However, this expression is equivalent in energy sense to above expression and thus both expressions are used.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6" y="3479062"/>
                <a:ext cx="11396500" cy="3157712"/>
              </a:xfrm>
              <a:prstGeom prst="rect">
                <a:avLst/>
              </a:prstGeom>
              <a:blipFill>
                <a:blip r:embed="rId4"/>
                <a:stretch>
                  <a:fillRect l="-802" t="-1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443071" y="768811"/>
            <a:ext cx="4174655" cy="2675753"/>
            <a:chOff x="3590925" y="1949977"/>
            <a:chExt cx="4174655" cy="267575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85858" y="2695575"/>
              <a:ext cx="0" cy="14816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5858" y="2695575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38058" y="4160309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938058" y="3415242"/>
              <a:ext cx="2895600" cy="1693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99" r="-72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000" r="-28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069" r="-17241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48" r="-1551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𝑆𝑔𝑛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00" t="-2174" r="-3467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>
              <a:off x="5393811" y="1949977"/>
              <a:ext cx="1" cy="267575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239"/>
                <a:ext cx="10515600" cy="2377837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1446" y="3479062"/>
                <a:ext cx="11396500" cy="3157712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r>
                  <a:rPr lang="en-IN" sz="2400" dirty="0" smtClean="0">
                    <a:latin typeface="Cambria Math" panose="02040503050406030204" pitchFamily="18" charset="0"/>
                  </a:rPr>
                  <a:t>Ϝ{</a:t>
                </a:r>
                <a:r>
                  <a:rPr lang="en-IN" sz="2400" dirty="0" err="1" smtClean="0">
                    <a:latin typeface="Cambria Math" panose="02040503050406030204" pitchFamily="18" charset="0"/>
                  </a:rPr>
                  <a:t>sgn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(t)}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</a:rPr>
                  <a:t>      Ϝ{sgn(t)}=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I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𝑤h𝑒𝑛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6" y="3479062"/>
                <a:ext cx="11396500" cy="3157712"/>
              </a:xfrm>
              <a:prstGeom prst="rect">
                <a:avLst/>
              </a:prstGeom>
              <a:blipFill>
                <a:blip r:embed="rId4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443071" y="768811"/>
            <a:ext cx="4174655" cy="2675753"/>
            <a:chOff x="3590925" y="1949977"/>
            <a:chExt cx="4174655" cy="267575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85858" y="2695575"/>
              <a:ext cx="0" cy="14816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5858" y="2695575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38058" y="4160309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938058" y="3415242"/>
              <a:ext cx="2895600" cy="1693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858" y="3417890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425" y="3409319"/>
                  <a:ext cx="248466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3380744"/>
                  <a:ext cx="42159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99" r="-72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658" y="3241433"/>
                  <a:ext cx="14991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000" r="-28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547" y="2582791"/>
                  <a:ext cx="35426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069" r="-17241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865" y="4013027"/>
                  <a:ext cx="35426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48" r="-1551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𝑆𝑔𝑛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427" y="2223893"/>
                  <a:ext cx="228915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00" t="-2174" r="-3467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>
              <a:off x="5393811" y="1949977"/>
              <a:ext cx="1" cy="267575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4896" y="3903491"/>
              <a:ext cx="8128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1)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)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is an even function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3) </a:t>
                          </a:r>
                          <a14:m>
                            <m:oMath xmlns:m="http://schemas.openxmlformats.org/officeDocument/2006/math"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 is an odd function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4)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US" sz="2400" b="0" dirty="0" smtClean="0">
                                  <a:solidFill>
                                    <a:schemeClr val="tx1"/>
                                  </a:solidFill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is a low pass filter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869108"/>
                  </p:ext>
                </p:extLst>
              </p:nvPr>
            </p:nvGraphicFramePr>
            <p:xfrm>
              <a:off x="1144896" y="3903491"/>
              <a:ext cx="8128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10667" r="-10015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10667" r="-300" b="-21066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61029" r="-100150" b="-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61029" r="-300" b="-16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44896" y="2842689"/>
            <a:ext cx="528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statements are correct?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08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4896" y="3903491"/>
              <a:ext cx="8128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1)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I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)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is an even function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3) </a:t>
                          </a:r>
                          <a14:m>
                            <m:oMath xmlns:m="http://schemas.openxmlformats.org/officeDocument/2006/math"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 is an odd function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4)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US" sz="2400" b="0" dirty="0" smtClean="0">
                                  <a:solidFill>
                                    <a:schemeClr val="tx1"/>
                                  </a:solidFill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is a low pass filter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322494"/>
                  </p:ext>
                </p:extLst>
              </p:nvPr>
            </p:nvGraphicFramePr>
            <p:xfrm>
              <a:off x="1144896" y="3903491"/>
              <a:ext cx="8128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10667" r="-10015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10667" r="-300" b="-21066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0" t="-61029" r="-100150" b="-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300" t="-61029" r="-300" b="-16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44896" y="2842689"/>
            <a:ext cx="528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statements are correct?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3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20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T. of Periodic Signal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1424"/>
                <a:ext cx="10515600" cy="51847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 T.   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𝜋𝛿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(F.T. of a periodic signal)</a:t>
                </a: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Spectrum is composed of impulses (Discrete spectrum).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F. S. we 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F. T. we plot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1424"/>
                <a:ext cx="10515600" cy="51847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042426" y="3048000"/>
            <a:ext cx="4814629" cy="1961017"/>
            <a:chOff x="3042426" y="3048000"/>
            <a:chExt cx="4814629" cy="19610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090341" y="4724400"/>
              <a:ext cx="45720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488272" y="4267200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4919935" y="4266406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631137" y="4266406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6359271" y="4266406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4200258" y="4266406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85771" y="47244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771" y="4724400"/>
                  <a:ext cx="18113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956822" y="4723606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822" y="4723606"/>
                  <a:ext cx="32694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111" r="-7407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423592" y="4723604"/>
                  <a:ext cx="5000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592" y="4723604"/>
                  <a:ext cx="50007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39" r="-4878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96172" y="4732018"/>
                  <a:ext cx="455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172" y="4732018"/>
                  <a:ext cx="45518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667" r="-5333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1400" y="4732018"/>
                  <a:ext cx="628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00" y="4732018"/>
                  <a:ext cx="6283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71" r="-4854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38420" y="3520212"/>
                  <a:ext cx="552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420" y="3520212"/>
                  <a:ext cx="55258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000" r="-4444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39383" y="3513233"/>
                  <a:ext cx="552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383" y="3513233"/>
                  <a:ext cx="55258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111" r="-4444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632378" y="4584350"/>
                  <a:ext cx="224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2378" y="4584350"/>
                  <a:ext cx="22467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042426" y="4252037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00341" y="4228575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79659" y="3158301"/>
                  <a:ext cx="5717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659" y="3158301"/>
                  <a:ext cx="57176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511" t="-2174" r="-14894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5377136" y="3048000"/>
              <a:ext cx="11032" cy="165082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5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407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 the spectrum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4076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20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00750" y="4993099"/>
            <a:ext cx="4796677" cy="1683637"/>
            <a:chOff x="3339790" y="4610714"/>
            <a:chExt cx="4796677" cy="1683637"/>
          </a:xfrm>
        </p:grpSpPr>
        <p:grpSp>
          <p:nvGrpSpPr>
            <p:cNvPr id="4" name="Group 3"/>
            <p:cNvGrpSpPr/>
            <p:nvPr/>
          </p:nvGrpSpPr>
          <p:grpSpPr>
            <a:xfrm>
              <a:off x="3339790" y="4610714"/>
              <a:ext cx="4796677" cy="1683637"/>
              <a:chOff x="1828800" y="2930766"/>
              <a:chExt cx="4796677" cy="168363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828800" y="4343400"/>
                <a:ext cx="4572000" cy="158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286000" y="3886200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438400" y="4329819"/>
                    <a:ext cx="5000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4329819"/>
                    <a:ext cx="50007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05" r="-481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322925" y="4337404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925" y="4337404"/>
                    <a:ext cx="326949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1321" r="-754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400800" y="4176270"/>
                    <a:ext cx="2246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4176270"/>
                    <a:ext cx="224677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6216"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86000" y="2930766"/>
                    <a:ext cx="1160831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930766"/>
                    <a:ext cx="1160831" cy="51860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52307" y="2982005"/>
                    <a:ext cx="1160831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307" y="2982005"/>
                    <a:ext cx="1160831" cy="51860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5029994" y="3885009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5636171" y="4739495"/>
              <a:ext cx="18663" cy="126735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34282" y="4720088"/>
                  <a:ext cx="5717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282" y="4720088"/>
                  <a:ext cx="57176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t="-2174" r="-16129" b="-326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86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3641"/>
                <a:ext cx="10515600" cy="4490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 the spectrum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3641"/>
                <a:ext cx="10515600" cy="449028"/>
              </a:xfrm>
              <a:blipFill>
                <a:blip r:embed="rId3"/>
                <a:stretch>
                  <a:fillRect l="-928" t="-18919" b="-24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20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55018" y="5943600"/>
            <a:ext cx="4572000" cy="158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7396" y="5640195"/>
                <a:ext cx="500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96" y="5640195"/>
                <a:ext cx="500073" cy="276999"/>
              </a:xfrm>
              <a:prstGeom prst="rect">
                <a:avLst/>
              </a:prstGeom>
              <a:blipFill>
                <a:blip r:embed="rId4"/>
                <a:stretch>
                  <a:fillRect l="-1220" r="-60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47555" y="5943600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55" y="5943600"/>
                <a:ext cx="326949" cy="276999"/>
              </a:xfrm>
              <a:prstGeom prst="rect">
                <a:avLst/>
              </a:prstGeom>
              <a:blipFill>
                <a:blip r:embed="rId5"/>
                <a:stretch>
                  <a:fillRect l="-11321" r="-75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6654624" y="5485606"/>
            <a:ext cx="914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911027" y="6400800"/>
            <a:ext cx="91360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1700" y="6280162"/>
                <a:ext cx="31258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b="0" dirty="0" smtClean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00" y="6280162"/>
                <a:ext cx="312586" cy="533736"/>
              </a:xfrm>
              <a:prstGeom prst="rect">
                <a:avLst/>
              </a:prstGeom>
              <a:blipFill>
                <a:blip r:embed="rId6"/>
                <a:stretch>
                  <a:fillRect l="-60784" t="-9091" b="-11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49216" y="4920630"/>
                <a:ext cx="267701" cy="578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6" y="4920630"/>
                <a:ext cx="267701" cy="578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48804" y="5838294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04" y="5838294"/>
                <a:ext cx="224677" cy="276999"/>
              </a:xfrm>
              <a:prstGeom prst="rect">
                <a:avLst/>
              </a:prstGeom>
              <a:blipFill>
                <a:blip r:embed="rId8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760068" y="4663038"/>
            <a:ext cx="18663" cy="1267359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58179" y="4643631"/>
                <a:ext cx="571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79" y="4643631"/>
                <a:ext cx="571760" cy="276999"/>
              </a:xfrm>
              <a:prstGeom prst="rect">
                <a:avLst/>
              </a:prstGeom>
              <a:blipFill>
                <a:blip r:embed="rId9"/>
                <a:stretch>
                  <a:fillRect l="-9574" t="-2222" r="-1489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59887" y="3682070"/>
                <a:ext cx="4980722" cy="787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87" y="3682070"/>
                <a:ext cx="4980722" cy="7871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46955" y="2655020"/>
                <a:ext cx="6489212" cy="851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55" y="2655020"/>
                <a:ext cx="6489212" cy="8510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53655" y="1779412"/>
                <a:ext cx="4328173" cy="851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55" y="1779412"/>
                <a:ext cx="4328173" cy="8510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31127" y="1690688"/>
              <a:ext cx="8128000" cy="5191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I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where</m:t>
                              </m:r>
                              <m:r>
                                <m:rPr>
                                  <m:nor/>
                                </m:rPr>
                                <a:rPr lang="en-I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I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where</m:t>
                              </m:r>
                              <m:r>
                                <m:rPr>
                                  <m:nor/>
                                </m:rPr>
                                <a:rPr lang="en-I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l-GR" sz="2400" dirty="0" smtClean="0">
                              <a:ea typeface="Cambria Math" panose="020405030504060302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𝑟𝑒𝑐𝑡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𝑇𝑠𝑖𝑛𝑐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𝑟𝑒𝑐𝑡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31127" y="1690688"/>
              <a:ext cx="8128000" cy="4932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5926" r="-100600" b="-5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5926" r="-600" b="-501481"/>
                          </a:stretch>
                        </a:blipFill>
                      </a:tcPr>
                    </a:tc>
                  </a:tr>
                  <a:tr h="842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102878" r="-100600" b="-387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102878" r="-600" b="-387050"/>
                          </a:stretch>
                        </a:blipFill>
                      </a:tcPr>
                    </a:tc>
                  </a:tr>
                  <a:tr h="784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220313" r="-1006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220313" r="-600" b="-32031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546667" r="-100600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546667" r="-600" b="-44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638158" r="-600" b="-340789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438281" r="-100600" b="-1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438281" r="-600" b="-102344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534109" r="-100600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534109" r="-600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4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1127" y="1690688"/>
              <a:ext cx="8128000" cy="4535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400" dirty="0"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𝜋𝛿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𝑠𝑔𝑛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l-GR" sz="2400" dirty="0" smtClean="0">
                              <a:ea typeface="Cambria Math" panose="020405030504060302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𝜋𝛿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301481"/>
                  </p:ext>
                </p:extLst>
              </p:nvPr>
            </p:nvGraphicFramePr>
            <p:xfrm>
              <a:off x="1531127" y="1690688"/>
              <a:ext cx="8128000" cy="4535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5926" r="-100600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5926" r="-600" b="-453333"/>
                          </a:stretch>
                        </a:blipFill>
                      </a:tcPr>
                    </a:tc>
                  </a:tr>
                  <a:tr h="842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102878" r="-100600" b="-340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102878" r="-600" b="-340288"/>
                          </a:stretch>
                        </a:blipFill>
                      </a:tcPr>
                    </a:tc>
                  </a:tr>
                  <a:tr h="842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204348" r="-100600" b="-242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204348" r="-600" b="-242754"/>
                          </a:stretch>
                        </a:blipFill>
                      </a:tcPr>
                    </a:tc>
                  </a:tr>
                  <a:tr h="4690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545455" r="-100600" b="-335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545455" r="-600" b="-335065"/>
                          </a:stretch>
                        </a:blipFill>
                      </a:tcPr>
                    </a:tc>
                  </a:tr>
                  <a:tr h="4690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645455" r="-100600" b="-235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645455" r="-600" b="-235065"/>
                          </a:stretch>
                        </a:blipFill>
                      </a:tcPr>
                    </a:tc>
                  </a:tr>
                  <a:tr h="1088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320670" r="-100600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320670" r="-600" b="-11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05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r>
                  <a:rPr lang="en-IN" sz="2400" dirty="0" smtClean="0"/>
                  <a:t>Method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    </a:t>
                </a:r>
                <a:r>
                  <a:rPr lang="en-IN" sz="2400" dirty="0">
                    <a:latin typeface="Cambria Math" panose="02040503050406030204" pitchFamily="18" charset="0"/>
                  </a:rPr>
                  <a:t>(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Unsolvable)</a:t>
                </a:r>
              </a:p>
              <a:p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r>
                  <a:rPr lang="en-IN" sz="2400" dirty="0" smtClean="0"/>
                  <a:t>Method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    </a:t>
                </a:r>
                <a:r>
                  <a:rPr lang="en-IN" sz="2400" dirty="0">
                    <a:latin typeface="Cambria Math" panose="02040503050406030204" pitchFamily="18" charset="0"/>
                  </a:rPr>
                  <a:t>(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Unsolvable)</a:t>
                </a:r>
              </a:p>
              <a:p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r>
                  <a:rPr lang="en-IN" sz="2400" dirty="0" smtClean="0">
                    <a:latin typeface="Cambria Math" panose="02040503050406030204" pitchFamily="18" charset="0"/>
                  </a:rPr>
                  <a:t>Method 2: </a:t>
                </a:r>
                <a:endParaRPr lang="en-IN" sz="24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/>
                  <a:t>U(</a:t>
                </a:r>
                <a:r>
                  <a:rPr lang="el-GR" sz="2400" dirty="0" smtClean="0"/>
                  <a:t>ω</a:t>
                </a:r>
                <a:r>
                  <a:rPr lang="en-US" sz="2400" dirty="0" smtClean="0"/>
                  <a:t>) = </a:t>
                </a:r>
                <a:r>
                  <a:rPr lang="en-IN" sz="2400" dirty="0" smtClean="0"/>
                  <a:t>F{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/>
                  <a:t>}=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IN" sz="2400" dirty="0"/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4"/>
                <a:ext cx="10515600" cy="4315199"/>
              </a:xfr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r>
                  <a:rPr lang="en-IN" sz="2400" dirty="0" smtClean="0"/>
                  <a:t>Method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    </a:t>
                </a:r>
                <a:r>
                  <a:rPr lang="en-IN" sz="2400" dirty="0">
                    <a:latin typeface="Cambria Math" panose="02040503050406030204" pitchFamily="18" charset="0"/>
                  </a:rPr>
                  <a:t>(</a:t>
                </a:r>
                <a:r>
                  <a:rPr lang="en-IN" sz="2400" dirty="0" smtClean="0">
                    <a:latin typeface="Cambria Math" panose="02040503050406030204" pitchFamily="18" charset="0"/>
                  </a:rPr>
                  <a:t>Unsolvable)</a:t>
                </a:r>
              </a:p>
              <a:p>
                <a:endParaRPr lang="en-IN" sz="2400" dirty="0" smtClean="0">
                  <a:latin typeface="Cambria Math" panose="02040503050406030204" pitchFamily="18" charset="0"/>
                </a:endParaRPr>
              </a:p>
              <a:p>
                <a:r>
                  <a:rPr lang="en-IN" sz="2400" dirty="0" smtClean="0">
                    <a:latin typeface="Cambria Math" panose="02040503050406030204" pitchFamily="18" charset="0"/>
                  </a:rPr>
                  <a:t>Method 2: </a:t>
                </a:r>
                <a:endParaRPr lang="en-IN" sz="24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IN" sz="2400" dirty="0" smtClean="0"/>
                  <a:t>U(</a:t>
                </a:r>
                <a:r>
                  <a:rPr lang="el-GR" sz="2400" dirty="0" smtClean="0"/>
                  <a:t>ω</a:t>
                </a:r>
                <a:r>
                  <a:rPr lang="en-US" sz="2400" dirty="0" smtClean="0"/>
                  <a:t>) = </a:t>
                </a:r>
                <a:r>
                  <a:rPr lang="en-IN" sz="2400" dirty="0" smtClean="0"/>
                  <a:t>F{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/>
                  <a:t>}=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IN" sz="2400" dirty="0"/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ultiplying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numerator and denominator by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" y="1861370"/>
                <a:ext cx="10926097" cy="4291496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42703" y="4036427"/>
                <a:ext cx="10515600" cy="732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under the curve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(not a function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03" y="4036427"/>
                <a:ext cx="10515600" cy="732632"/>
              </a:xfrm>
              <a:prstGeom prst="rect">
                <a:avLst/>
              </a:prstGeom>
              <a:blipFill rotWithShape="0">
                <a:blip r:embed="rId3"/>
                <a:stretch>
                  <a:fillRect l="-928" t="-5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14534" y="1909904"/>
                <a:ext cx="2613601" cy="731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34" y="1909904"/>
                <a:ext cx="2613601" cy="731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382347" y="633770"/>
            <a:ext cx="6380228" cy="2909465"/>
            <a:chOff x="4199467" y="3229166"/>
            <a:chExt cx="6380228" cy="2909465"/>
          </a:xfrm>
        </p:grpSpPr>
        <p:grpSp>
          <p:nvGrpSpPr>
            <p:cNvPr id="5" name="Group 4"/>
            <p:cNvGrpSpPr/>
            <p:nvPr/>
          </p:nvGrpSpPr>
          <p:grpSpPr>
            <a:xfrm>
              <a:off x="4294934" y="3229166"/>
              <a:ext cx="6023754" cy="2850254"/>
              <a:chOff x="3355195" y="2528624"/>
              <a:chExt cx="6023754" cy="3150909"/>
            </a:xfrm>
          </p:grpSpPr>
          <p:pic>
            <p:nvPicPr>
              <p:cNvPr id="6" name="Content Placeholder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5195" y="2528624"/>
                <a:ext cx="6023754" cy="296624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211686" y="5494867"/>
                    <a:ext cx="4510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200" b="1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1686" y="5494867"/>
                    <a:ext cx="451021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405" r="-8108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057076" y="2859659"/>
                    <a:ext cx="186782" cy="520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076" y="2859659"/>
                    <a:ext cx="186782" cy="5203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>
                <a:off x="5869795" y="4570942"/>
                <a:ext cx="87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99467" y="5846907"/>
                  <a:ext cx="4215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467" y="5846907"/>
                  <a:ext cx="42159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99" r="-72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70222" y="5861632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0222" y="5861632"/>
                  <a:ext cx="24846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634" r="-97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355018" y="5680948"/>
                  <a:ext cx="224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5018" y="5680948"/>
                  <a:ext cx="22467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7</a:t>
            </a:fld>
            <a:endParaRPr lang="en-IN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2703" y="5868585"/>
                <a:ext cx="10033000" cy="55533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𝜋𝛿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300" i="1" dirty="0" smtClean="0">
                  <a:latin typeface="Cambria Math" panose="02040503050406030204" pitchFamily="18" charset="0"/>
                </a:endParaRPr>
              </a:p>
              <a:p>
                <a:endParaRPr lang="en-IN" b="0" dirty="0" smtClean="0"/>
              </a:p>
              <a:p>
                <a:endParaRPr lang="en-IN" b="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703" y="5868585"/>
                <a:ext cx="10033000" cy="555330"/>
              </a:xfrm>
              <a:blipFill rotWithShape="0">
                <a:blip r:embed="rId2"/>
                <a:stretch>
                  <a:fillRect l="-973" t="-7692" b="-8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42703" y="4036427"/>
                <a:ext cx="10515600" cy="732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under the curve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(not a function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03" y="4036427"/>
                <a:ext cx="10515600" cy="732632"/>
              </a:xfrm>
              <a:prstGeom prst="rect">
                <a:avLst/>
              </a:prstGeom>
              <a:blipFill rotWithShape="0">
                <a:blip r:embed="rId3"/>
                <a:stretch>
                  <a:fillRect l="-928" t="-5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14534" y="1909904"/>
                <a:ext cx="2613601" cy="731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34" y="1909904"/>
                <a:ext cx="2613601" cy="731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382347" y="633770"/>
            <a:ext cx="6380228" cy="2909465"/>
            <a:chOff x="4199467" y="3229166"/>
            <a:chExt cx="6380228" cy="2909465"/>
          </a:xfrm>
        </p:grpSpPr>
        <p:grpSp>
          <p:nvGrpSpPr>
            <p:cNvPr id="5" name="Group 4"/>
            <p:cNvGrpSpPr/>
            <p:nvPr/>
          </p:nvGrpSpPr>
          <p:grpSpPr>
            <a:xfrm>
              <a:off x="4294934" y="3229166"/>
              <a:ext cx="6023754" cy="2850254"/>
              <a:chOff x="3355195" y="2528624"/>
              <a:chExt cx="6023754" cy="3150909"/>
            </a:xfrm>
          </p:grpSpPr>
          <p:pic>
            <p:nvPicPr>
              <p:cNvPr id="6" name="Content Placeholder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5195" y="2528624"/>
                <a:ext cx="6023754" cy="296624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211686" y="5494867"/>
                    <a:ext cx="4510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200" b="1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1686" y="5494867"/>
                    <a:ext cx="451021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405" r="-8108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057076" y="2859659"/>
                    <a:ext cx="186782" cy="520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076" y="2859659"/>
                    <a:ext cx="186782" cy="5203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>
                <a:off x="5869795" y="4570942"/>
                <a:ext cx="87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99467" y="5846907"/>
                  <a:ext cx="4215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467" y="5846907"/>
                  <a:ext cx="42159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99" r="-72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70222" y="5861632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0222" y="5861632"/>
                  <a:ext cx="24846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634" r="-97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355018" y="5680948"/>
                  <a:ext cx="224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5018" y="5680948"/>
                  <a:ext cx="22467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942703" y="4909253"/>
                <a:ext cx="10515600" cy="732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curve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narrower and narrower so that it results into a impulse at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03" y="4909253"/>
                <a:ext cx="10515600" cy="732632"/>
              </a:xfrm>
              <a:prstGeom prst="rect">
                <a:avLst/>
              </a:prstGeom>
              <a:blipFill rotWithShape="0">
                <a:blip r:embed="rId13"/>
                <a:stretch>
                  <a:fillRect l="-928" t="-5785" b="-36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8</a:t>
            </a:fld>
            <a:endParaRPr lang="en-IN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9799"/>
                <a:ext cx="10515600" cy="5593735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𝑤h𝑒𝑛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𝜋𝛿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9799"/>
                <a:ext cx="10515600" cy="55937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2081-759D-445D-982F-9AEFB344C686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44760" y="3230460"/>
                <a:ext cx="8409039" cy="1548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𝜋𝛿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𝑤h𝑒𝑛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𝑤h𝑒𝑛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60" y="3230460"/>
                <a:ext cx="8409039" cy="15484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51857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2993E46AAD344A12400C314D09455" ma:contentTypeVersion="2" ma:contentTypeDescription="Create a new document." ma:contentTypeScope="" ma:versionID="84525955e827bd97e5b5430b4547bfc8">
  <xsd:schema xmlns:xsd="http://www.w3.org/2001/XMLSchema" xmlns:xs="http://www.w3.org/2001/XMLSchema" xmlns:p="http://schemas.microsoft.com/office/2006/metadata/properties" xmlns:ns2="aa6861c9-6e11-4322-932b-b82f2712f4e9" targetNamespace="http://schemas.microsoft.com/office/2006/metadata/properties" ma:root="true" ma:fieldsID="78ebada9b3769e9293b6cba221f47f44" ns2:_="">
    <xsd:import namespace="aa6861c9-6e11-4322-932b-b82f2712f4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861c9-6e11-4322-932b-b82f2712f4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98B81B-63EA-492C-93A8-F2C2E99FE3EA}"/>
</file>

<file path=customXml/itemProps2.xml><?xml version="1.0" encoding="utf-8"?>
<ds:datastoreItem xmlns:ds="http://schemas.openxmlformats.org/officeDocument/2006/customXml" ds:itemID="{A84B2489-7DBA-43FD-B574-B5F5828EAC4A}"/>
</file>

<file path=customXml/itemProps3.xml><?xml version="1.0" encoding="utf-8"?>
<ds:datastoreItem xmlns:ds="http://schemas.openxmlformats.org/officeDocument/2006/customXml" ds:itemID="{05823B60-C50D-4965-91C6-9EA24AE2A083}"/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802</Words>
  <Application>Microsoft Office PowerPoint</Application>
  <PresentationFormat>Widescreen</PresentationFormat>
  <Paragraphs>403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Office Theme</vt:lpstr>
      <vt:lpstr>Lecture 21 Signals and Systems (ELL205)</vt:lpstr>
      <vt:lpstr>Analysis &amp; Synthesis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 </vt:lpstr>
      <vt:lpstr>Problems </vt:lpstr>
      <vt:lpstr>Moments theorem</vt:lpstr>
      <vt:lpstr>Problems</vt:lpstr>
      <vt:lpstr>Try it yourself</vt:lpstr>
      <vt:lpstr>Rect &amp; Sinc Pair</vt:lpstr>
      <vt:lpstr>Rect &amp; Sinc Pair</vt:lpstr>
      <vt:lpstr>Rect &amp; Sinc Pair</vt:lpstr>
      <vt:lpstr>Rect &amp; Sinc Pair</vt:lpstr>
      <vt:lpstr>Rect &amp; Sinc Pair</vt:lpstr>
      <vt:lpstr>Fourier Transforms</vt:lpstr>
      <vt:lpstr>Fourier Transforms</vt:lpstr>
      <vt:lpstr>Fourier Transforms</vt:lpstr>
      <vt:lpstr>Fourier Transforms</vt:lpstr>
      <vt:lpstr>Fourier Transforms</vt:lpstr>
      <vt:lpstr>Fourier Transforms</vt:lpstr>
      <vt:lpstr>Problems</vt:lpstr>
      <vt:lpstr>Problems</vt:lpstr>
      <vt:lpstr>Problems</vt:lpstr>
      <vt:lpstr>Fourier Transforms</vt:lpstr>
      <vt:lpstr>Fourier Transforms</vt:lpstr>
      <vt:lpstr>F. T. of Periodic Signal</vt:lpstr>
      <vt:lpstr>Problem</vt:lpstr>
      <vt:lpstr>Problem</vt:lpstr>
      <vt:lpstr>Fourier Transforms pairs</vt:lpstr>
      <vt:lpstr>Fourier Transforms 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Telecommunication Technologies</dc:title>
  <dc:creator>Abhishek</dc:creator>
  <cp:lastModifiedBy>Abhishek Dixit</cp:lastModifiedBy>
  <cp:revision>207</cp:revision>
  <cp:lastPrinted>2016-07-25T19:31:19Z</cp:lastPrinted>
  <dcterms:created xsi:type="dcterms:W3CDTF">2016-07-25T15:55:34Z</dcterms:created>
  <dcterms:modified xsi:type="dcterms:W3CDTF">2023-02-21T05:51:50Z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0x010100B1B2993E46AAD344A12400C314D09455</vt:lpwstr>
  </property>
</Properties>
</file>