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  <p:sldId id="263" r:id="rId7"/>
    <p:sldId id="262" r:id="rId8"/>
    <p:sldId id="283" r:id="rId9"/>
    <p:sldId id="264" r:id="rId10"/>
    <p:sldId id="266" r:id="rId11"/>
    <p:sldId id="275" r:id="rId12"/>
    <p:sldId id="276" r:id="rId13"/>
    <p:sldId id="277" r:id="rId14"/>
    <p:sldId id="278" r:id="rId15"/>
    <p:sldId id="279" r:id="rId16"/>
    <p:sldId id="280" r:id="rId17"/>
    <p:sldId id="267" r:id="rId18"/>
    <p:sldId id="268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927" autoAdjust="0"/>
    <p:restoredTop sz="94660"/>
  </p:normalViewPr>
  <p:slideViewPr>
    <p:cSldViewPr snapToGrid="0">
      <p:cViewPr>
        <p:scale>
          <a:sx n="161" d="100"/>
          <a:sy n="161" d="100"/>
        </p:scale>
        <p:origin x="688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an Ranu" userId="2820c45f-ee2c-4ce8-9218-48eb8548b264" providerId="ADAL" clId="{FC7BD7E8-B5BA-43D7-A304-BD88C0D70C9F}"/>
    <pc:docChg chg="undo custSel modSld">
      <pc:chgData name="Sayan Ranu" userId="2820c45f-ee2c-4ce8-9218-48eb8548b264" providerId="ADAL" clId="{FC7BD7E8-B5BA-43D7-A304-BD88C0D70C9F}" dt="2020-12-17T17:47:51.720" v="127" actId="20577"/>
      <pc:docMkLst>
        <pc:docMk/>
      </pc:docMkLst>
      <pc:sldChg chg="modSp mod">
        <pc:chgData name="Sayan Ranu" userId="2820c45f-ee2c-4ce8-9218-48eb8548b264" providerId="ADAL" clId="{FC7BD7E8-B5BA-43D7-A304-BD88C0D70C9F}" dt="2020-12-15T08:29:53.987" v="4" actId="20577"/>
        <pc:sldMkLst>
          <pc:docMk/>
          <pc:sldMk cId="4158120834" sldId="261"/>
        </pc:sldMkLst>
        <pc:spChg chg="mod">
          <ac:chgData name="Sayan Ranu" userId="2820c45f-ee2c-4ce8-9218-48eb8548b264" providerId="ADAL" clId="{FC7BD7E8-B5BA-43D7-A304-BD88C0D70C9F}" dt="2020-12-15T08:29:53.987" v="4" actId="20577"/>
          <ac:spMkLst>
            <pc:docMk/>
            <pc:sldMk cId="4158120834" sldId="261"/>
            <ac:spMk id="4" creationId="{00000000-0000-0000-0000-000000000000}"/>
          </ac:spMkLst>
        </pc:spChg>
      </pc:sldChg>
      <pc:sldChg chg="modSp">
        <pc:chgData name="Sayan Ranu" userId="2820c45f-ee2c-4ce8-9218-48eb8548b264" providerId="ADAL" clId="{FC7BD7E8-B5BA-43D7-A304-BD88C0D70C9F}" dt="2020-12-15T09:49:47.222" v="11" actId="20577"/>
        <pc:sldMkLst>
          <pc:docMk/>
          <pc:sldMk cId="777559466" sldId="264"/>
        </pc:sldMkLst>
        <pc:spChg chg="mod">
          <ac:chgData name="Sayan Ranu" userId="2820c45f-ee2c-4ce8-9218-48eb8548b264" providerId="ADAL" clId="{FC7BD7E8-B5BA-43D7-A304-BD88C0D70C9F}" dt="2020-12-15T09:49:47.222" v="11" actId="20577"/>
          <ac:spMkLst>
            <pc:docMk/>
            <pc:sldMk cId="777559466" sldId="264"/>
            <ac:spMk id="3" creationId="{00000000-0000-0000-0000-000000000000}"/>
          </ac:spMkLst>
        </pc:spChg>
      </pc:sldChg>
      <pc:sldChg chg="modSp mod">
        <pc:chgData name="Sayan Ranu" userId="2820c45f-ee2c-4ce8-9218-48eb8548b264" providerId="ADAL" clId="{FC7BD7E8-B5BA-43D7-A304-BD88C0D70C9F}" dt="2020-12-17T17:47:51.720" v="127" actId="20577"/>
        <pc:sldMkLst>
          <pc:docMk/>
          <pc:sldMk cId="2587730660" sldId="276"/>
        </pc:sldMkLst>
        <pc:spChg chg="mod">
          <ac:chgData name="Sayan Ranu" userId="2820c45f-ee2c-4ce8-9218-48eb8548b264" providerId="ADAL" clId="{FC7BD7E8-B5BA-43D7-A304-BD88C0D70C9F}" dt="2020-12-17T17:47:51.720" v="127" actId="20577"/>
          <ac:spMkLst>
            <pc:docMk/>
            <pc:sldMk cId="2587730660" sldId="276"/>
            <ac:spMk id="3" creationId="{00000000-0000-0000-0000-000000000000}"/>
          </ac:spMkLst>
        </pc:spChg>
      </pc:sldChg>
      <pc:sldChg chg="modSp mod">
        <pc:chgData name="Sayan Ranu" userId="2820c45f-ee2c-4ce8-9218-48eb8548b264" providerId="ADAL" clId="{FC7BD7E8-B5BA-43D7-A304-BD88C0D70C9F}" dt="2020-12-15T09:42:57.540" v="5" actId="1076"/>
        <pc:sldMkLst>
          <pc:docMk/>
          <pc:sldMk cId="821525262" sldId="283"/>
        </pc:sldMkLst>
        <pc:picChg chg="mod">
          <ac:chgData name="Sayan Ranu" userId="2820c45f-ee2c-4ce8-9218-48eb8548b264" providerId="ADAL" clId="{FC7BD7E8-B5BA-43D7-A304-BD88C0D70C9F}" dt="2020-12-15T09:42:57.540" v="5" actId="1076"/>
          <ac:picMkLst>
            <pc:docMk/>
            <pc:sldMk cId="821525262" sldId="283"/>
            <ac:picMk id="4" creationId="{B4661ED2-6ABB-43F3-B98F-74B7D4EE9FE8}"/>
          </ac:picMkLst>
        </pc:picChg>
      </pc:sldChg>
    </pc:docChg>
  </pc:docChgLst>
  <pc:docChgLst>
    <pc:chgData name="Sayan Ranu" userId="2820c45f-ee2c-4ce8-9218-48eb8548b264" providerId="ADAL" clId="{CC8B6217-F6B3-8944-9439-EB4B9BEAC66E}"/>
    <pc:docChg chg="modSld">
      <pc:chgData name="Sayan Ranu" userId="2820c45f-ee2c-4ce8-9218-48eb8548b264" providerId="ADAL" clId="{CC8B6217-F6B3-8944-9439-EB4B9BEAC66E}" dt="2020-12-22T09:59:23.701" v="1" actId="1076"/>
      <pc:docMkLst>
        <pc:docMk/>
      </pc:docMkLst>
      <pc:sldChg chg="modSp">
        <pc:chgData name="Sayan Ranu" userId="2820c45f-ee2c-4ce8-9218-48eb8548b264" providerId="ADAL" clId="{CC8B6217-F6B3-8944-9439-EB4B9BEAC66E}" dt="2020-12-22T09:59:23.701" v="1" actId="1076"/>
        <pc:sldMkLst>
          <pc:docMk/>
          <pc:sldMk cId="3118233873" sldId="275"/>
        </pc:sldMkLst>
        <pc:spChg chg="mod">
          <ac:chgData name="Sayan Ranu" userId="2820c45f-ee2c-4ce8-9218-48eb8548b264" providerId="ADAL" clId="{CC8B6217-F6B3-8944-9439-EB4B9BEAC66E}" dt="2020-12-22T09:59:23.701" v="1" actId="1076"/>
          <ac:spMkLst>
            <pc:docMk/>
            <pc:sldMk cId="3118233873" sldId="275"/>
            <ac:spMk id="3" creationId="{00000000-0000-0000-0000-000000000000}"/>
          </ac:spMkLst>
        </pc:spChg>
      </pc:sldChg>
    </pc:docChg>
  </pc:docChgLst>
  <pc:docChgLst>
    <pc:chgData name="Sayan Ranu" userId="2820c45f-ee2c-4ce8-9218-48eb8548b264" providerId="ADAL" clId="{A94D069C-7AA1-4FA6-8F88-EF37C6B8DE31}"/>
    <pc:docChg chg="modSld">
      <pc:chgData name="Sayan Ranu" userId="2820c45f-ee2c-4ce8-9218-48eb8548b264" providerId="ADAL" clId="{A94D069C-7AA1-4FA6-8F88-EF37C6B8DE31}" dt="2023-11-17T09:20:16.267" v="0" actId="20577"/>
      <pc:docMkLst>
        <pc:docMk/>
      </pc:docMkLst>
      <pc:sldChg chg="modSp mod">
        <pc:chgData name="Sayan Ranu" userId="2820c45f-ee2c-4ce8-9218-48eb8548b264" providerId="ADAL" clId="{A94D069C-7AA1-4FA6-8F88-EF37C6B8DE31}" dt="2023-11-17T09:20:16.267" v="0" actId="20577"/>
        <pc:sldMkLst>
          <pc:docMk/>
          <pc:sldMk cId="2587730660" sldId="276"/>
        </pc:sldMkLst>
        <pc:spChg chg="mod">
          <ac:chgData name="Sayan Ranu" userId="2820c45f-ee2c-4ce8-9218-48eb8548b264" providerId="ADAL" clId="{A94D069C-7AA1-4FA6-8F88-EF37C6B8DE31}" dt="2023-11-17T09:20:16.267" v="0" actId="20577"/>
          <ac:spMkLst>
            <pc:docMk/>
            <pc:sldMk cId="2587730660" sldId="276"/>
            <ac:spMk id="3" creationId="{00000000-0000-0000-0000-000000000000}"/>
          </ac:spMkLst>
        </pc:spChg>
      </pc:sldChg>
    </pc:docChg>
  </pc:docChgLst>
  <pc:docChgLst>
    <pc:chgData name="Sayan Ranu" userId="2820c45f-ee2c-4ce8-9218-48eb8548b264" providerId="ADAL" clId="{3DCF4C7A-E35D-4DE9-AB74-93366578B5FE}"/>
    <pc:docChg chg="delSld">
      <pc:chgData name="Sayan Ranu" userId="2820c45f-ee2c-4ce8-9218-48eb8548b264" providerId="ADAL" clId="{3DCF4C7A-E35D-4DE9-AB74-93366578B5FE}" dt="2021-11-09T09:57:13.634" v="1" actId="47"/>
      <pc:docMkLst>
        <pc:docMk/>
      </pc:docMkLst>
      <pc:sldChg chg="del">
        <pc:chgData name="Sayan Ranu" userId="2820c45f-ee2c-4ce8-9218-48eb8548b264" providerId="ADAL" clId="{3DCF4C7A-E35D-4DE9-AB74-93366578B5FE}" dt="2021-11-09T09:57:13.634" v="1" actId="47"/>
        <pc:sldMkLst>
          <pc:docMk/>
          <pc:sldMk cId="3801319616" sldId="259"/>
        </pc:sldMkLst>
      </pc:sldChg>
      <pc:sldChg chg="del">
        <pc:chgData name="Sayan Ranu" userId="2820c45f-ee2c-4ce8-9218-48eb8548b264" providerId="ADAL" clId="{3DCF4C7A-E35D-4DE9-AB74-93366578B5FE}" dt="2021-11-09T09:57:08.458" v="0" actId="47"/>
        <pc:sldMkLst>
          <pc:docMk/>
          <pc:sldMk cId="3246044351" sldId="269"/>
        </pc:sldMkLst>
      </pc:sldChg>
      <pc:sldChg chg="del">
        <pc:chgData name="Sayan Ranu" userId="2820c45f-ee2c-4ce8-9218-48eb8548b264" providerId="ADAL" clId="{3DCF4C7A-E35D-4DE9-AB74-93366578B5FE}" dt="2021-11-09T09:57:08.458" v="0" actId="47"/>
        <pc:sldMkLst>
          <pc:docMk/>
          <pc:sldMk cId="260808545" sldId="271"/>
        </pc:sldMkLst>
      </pc:sldChg>
      <pc:sldChg chg="del">
        <pc:chgData name="Sayan Ranu" userId="2820c45f-ee2c-4ce8-9218-48eb8548b264" providerId="ADAL" clId="{3DCF4C7A-E35D-4DE9-AB74-93366578B5FE}" dt="2021-11-09T09:57:08.458" v="0" actId="47"/>
        <pc:sldMkLst>
          <pc:docMk/>
          <pc:sldMk cId="3477505769" sldId="272"/>
        </pc:sldMkLst>
      </pc:sldChg>
      <pc:sldChg chg="del">
        <pc:chgData name="Sayan Ranu" userId="2820c45f-ee2c-4ce8-9218-48eb8548b264" providerId="ADAL" clId="{3DCF4C7A-E35D-4DE9-AB74-93366578B5FE}" dt="2021-11-09T09:57:08.458" v="0" actId="47"/>
        <pc:sldMkLst>
          <pc:docMk/>
          <pc:sldMk cId="2456357999" sldId="273"/>
        </pc:sldMkLst>
      </pc:sldChg>
      <pc:sldChg chg="del">
        <pc:chgData name="Sayan Ranu" userId="2820c45f-ee2c-4ce8-9218-48eb8548b264" providerId="ADAL" clId="{3DCF4C7A-E35D-4DE9-AB74-93366578B5FE}" dt="2021-11-09T09:57:08.458" v="0" actId="47"/>
        <pc:sldMkLst>
          <pc:docMk/>
          <pc:sldMk cId="312226955" sldId="274"/>
        </pc:sldMkLst>
      </pc:sldChg>
    </pc:docChg>
  </pc:docChgLst>
  <pc:docChgLst>
    <pc:chgData name="Sayan Ranu" userId="ef92560ae8680184" providerId="LiveId" clId="{AAB5A990-A084-4A6D-87A4-F20FD7B9ADFB}"/>
    <pc:docChg chg="modSld sldOrd">
      <pc:chgData name="Sayan Ranu" userId="ef92560ae8680184" providerId="LiveId" clId="{AAB5A990-A084-4A6D-87A4-F20FD7B9ADFB}" dt="2018-11-13T05:11:06.656" v="5" actId="15"/>
      <pc:docMkLst>
        <pc:docMk/>
      </pc:docMkLst>
      <pc:sldChg chg="modTransition">
        <pc:chgData name="Sayan Ranu" userId="ef92560ae8680184" providerId="LiveId" clId="{AAB5A990-A084-4A6D-87A4-F20FD7B9ADFB}" dt="2018-11-12T16:36:58.049" v="2"/>
        <pc:sldMkLst>
          <pc:docMk/>
          <pc:sldMk cId="1633849163" sldId="257"/>
        </pc:sldMkLst>
      </pc:sldChg>
      <pc:sldChg chg="modTransition">
        <pc:chgData name="Sayan Ranu" userId="ef92560ae8680184" providerId="LiveId" clId="{AAB5A990-A084-4A6D-87A4-F20FD7B9ADFB}" dt="2018-11-12T16:36:58.049" v="2"/>
        <pc:sldMkLst>
          <pc:docMk/>
          <pc:sldMk cId="1431037782" sldId="258"/>
        </pc:sldMkLst>
      </pc:sldChg>
      <pc:sldChg chg="modTransition">
        <pc:chgData name="Sayan Ranu" userId="ef92560ae8680184" providerId="LiveId" clId="{AAB5A990-A084-4A6D-87A4-F20FD7B9ADFB}" dt="2018-11-12T16:36:41.692" v="1"/>
        <pc:sldMkLst>
          <pc:docMk/>
          <pc:sldMk cId="3801319616" sldId="259"/>
        </pc:sldMkLst>
      </pc:sldChg>
      <pc:sldChg chg="modTransition">
        <pc:chgData name="Sayan Ranu" userId="ef92560ae8680184" providerId="LiveId" clId="{AAB5A990-A084-4A6D-87A4-F20FD7B9ADFB}" dt="2018-11-12T16:36:41.692" v="1"/>
        <pc:sldMkLst>
          <pc:docMk/>
          <pc:sldMk cId="3246044351" sldId="269"/>
        </pc:sldMkLst>
      </pc:sldChg>
      <pc:sldChg chg="modTransition">
        <pc:chgData name="Sayan Ranu" userId="ef92560ae8680184" providerId="LiveId" clId="{AAB5A990-A084-4A6D-87A4-F20FD7B9ADFB}" dt="2018-11-12T16:36:41.692" v="1"/>
        <pc:sldMkLst>
          <pc:docMk/>
          <pc:sldMk cId="260808545" sldId="271"/>
        </pc:sldMkLst>
      </pc:sldChg>
      <pc:sldChg chg="modTransition">
        <pc:chgData name="Sayan Ranu" userId="ef92560ae8680184" providerId="LiveId" clId="{AAB5A990-A084-4A6D-87A4-F20FD7B9ADFB}" dt="2018-11-12T16:36:41.692" v="1"/>
        <pc:sldMkLst>
          <pc:docMk/>
          <pc:sldMk cId="3477505769" sldId="272"/>
        </pc:sldMkLst>
      </pc:sldChg>
      <pc:sldChg chg="modTransition">
        <pc:chgData name="Sayan Ranu" userId="ef92560ae8680184" providerId="LiveId" clId="{AAB5A990-A084-4A6D-87A4-F20FD7B9ADFB}" dt="2018-11-12T16:36:41.692" v="1"/>
        <pc:sldMkLst>
          <pc:docMk/>
          <pc:sldMk cId="2456357999" sldId="273"/>
        </pc:sldMkLst>
      </pc:sldChg>
      <pc:sldChg chg="modTransition">
        <pc:chgData name="Sayan Ranu" userId="ef92560ae8680184" providerId="LiveId" clId="{AAB5A990-A084-4A6D-87A4-F20FD7B9ADFB}" dt="2018-11-12T16:36:41.692" v="1"/>
        <pc:sldMkLst>
          <pc:docMk/>
          <pc:sldMk cId="312226955" sldId="274"/>
        </pc:sldMkLst>
      </pc:sldChg>
      <pc:sldChg chg="modSp">
        <pc:chgData name="Sayan Ranu" userId="ef92560ae8680184" providerId="LiveId" clId="{AAB5A990-A084-4A6D-87A4-F20FD7B9ADFB}" dt="2018-11-13T05:11:06.656" v="5" actId="15"/>
        <pc:sldMkLst>
          <pc:docMk/>
          <pc:sldMk cId="2587730660" sldId="276"/>
        </pc:sldMkLst>
        <pc:spChg chg="mod">
          <ac:chgData name="Sayan Ranu" userId="ef92560ae8680184" providerId="LiveId" clId="{AAB5A990-A084-4A6D-87A4-F20FD7B9ADFB}" dt="2018-11-13T05:11:06.656" v="5" actId="15"/>
          <ac:spMkLst>
            <pc:docMk/>
            <pc:sldMk cId="2587730660" sldId="276"/>
            <ac:spMk id="3" creationId="{00000000-0000-0000-0000-000000000000}"/>
          </ac:spMkLst>
        </pc:spChg>
      </pc:sldChg>
      <pc:sldChg chg="ord">
        <pc:chgData name="Sayan Ranu" userId="ef92560ae8680184" providerId="LiveId" clId="{AAB5A990-A084-4A6D-87A4-F20FD7B9ADFB}" dt="2018-11-12T16:40:06.925" v="3"/>
        <pc:sldMkLst>
          <pc:docMk/>
          <pc:sldMk cId="821525262" sldId="283"/>
        </pc:sldMkLst>
      </pc:sldChg>
    </pc:docChg>
  </pc:docChgLst>
  <pc:docChgLst>
    <pc:chgData name="Sayan Ranu" userId="ef92560ae8680184" providerId="LiveId" clId="{0CC82E52-1556-4519-BB85-3C3D0A5EA51F}"/>
    <pc:docChg chg="modSld">
      <pc:chgData name="Sayan Ranu" userId="ef92560ae8680184" providerId="LiveId" clId="{0CC82E52-1556-4519-BB85-3C3D0A5EA51F}" dt="2019-09-01T08:24:34.780" v="13"/>
      <pc:docMkLst>
        <pc:docMk/>
      </pc:docMkLst>
      <pc:sldChg chg="modSp">
        <pc:chgData name="Sayan Ranu" userId="ef92560ae8680184" providerId="LiveId" clId="{0CC82E52-1556-4519-BB85-3C3D0A5EA51F}" dt="2019-09-01T08:24:34.780" v="13"/>
        <pc:sldMkLst>
          <pc:docMk/>
          <pc:sldMk cId="2587730660" sldId="276"/>
        </pc:sldMkLst>
        <pc:spChg chg="mod">
          <ac:chgData name="Sayan Ranu" userId="ef92560ae8680184" providerId="LiveId" clId="{0CC82E52-1556-4519-BB85-3C3D0A5EA51F}" dt="2019-09-01T08:24:34.780" v="13"/>
          <ac:spMkLst>
            <pc:docMk/>
            <pc:sldMk cId="2587730660" sldId="276"/>
            <ac:spMk id="3" creationId="{00000000-0000-0000-0000-000000000000}"/>
          </ac:spMkLst>
        </pc:spChg>
      </pc:sldChg>
    </pc:docChg>
  </pc:docChgLst>
  <pc:docChgLst>
    <pc:chgData name="Sayan Ranu" userId="2820c45f-ee2c-4ce8-9218-48eb8548b264" providerId="ADAL" clId="{FF0611D7-88EE-4FD7-A13D-8D2E1D53676A}"/>
    <pc:docChg chg="custSel modSld sldOrd">
      <pc:chgData name="Sayan Ranu" userId="2820c45f-ee2c-4ce8-9218-48eb8548b264" providerId="ADAL" clId="{FF0611D7-88EE-4FD7-A13D-8D2E1D53676A}" dt="2022-11-04T03:02:48.679" v="54" actId="20577"/>
      <pc:docMkLst>
        <pc:docMk/>
      </pc:docMkLst>
      <pc:sldChg chg="ord">
        <pc:chgData name="Sayan Ranu" userId="2820c45f-ee2c-4ce8-9218-48eb8548b264" providerId="ADAL" clId="{FF0611D7-88EE-4FD7-A13D-8D2E1D53676A}" dt="2022-11-01T09:38:37.935" v="1"/>
        <pc:sldMkLst>
          <pc:docMk/>
          <pc:sldMk cId="4158120834" sldId="261"/>
        </pc:sldMkLst>
      </pc:sldChg>
      <pc:sldChg chg="ord">
        <pc:chgData name="Sayan Ranu" userId="2820c45f-ee2c-4ce8-9218-48eb8548b264" providerId="ADAL" clId="{FF0611D7-88EE-4FD7-A13D-8D2E1D53676A}" dt="2022-11-01T09:38:37.935" v="1"/>
        <pc:sldMkLst>
          <pc:docMk/>
          <pc:sldMk cId="140812131" sldId="265"/>
        </pc:sldMkLst>
      </pc:sldChg>
      <pc:sldChg chg="modSp mod">
        <pc:chgData name="Sayan Ranu" userId="2820c45f-ee2c-4ce8-9218-48eb8548b264" providerId="ADAL" clId="{FF0611D7-88EE-4FD7-A13D-8D2E1D53676A}" dt="2022-11-04T03:02:48.679" v="54" actId="20577"/>
        <pc:sldMkLst>
          <pc:docMk/>
          <pc:sldMk cId="2587730660" sldId="276"/>
        </pc:sldMkLst>
        <pc:spChg chg="mod">
          <ac:chgData name="Sayan Ranu" userId="2820c45f-ee2c-4ce8-9218-48eb8548b264" providerId="ADAL" clId="{FF0611D7-88EE-4FD7-A13D-8D2E1D53676A}" dt="2022-11-04T03:02:48.679" v="54" actId="20577"/>
          <ac:spMkLst>
            <pc:docMk/>
            <pc:sldMk cId="2587730660" sldId="27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A557-734C-4C6F-AE65-933D919C6F6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831C-F948-4FE3-9F4D-E72A76BA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A557-734C-4C6F-AE65-933D919C6F6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831C-F948-4FE3-9F4D-E72A76BA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4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A557-734C-4C6F-AE65-933D919C6F6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831C-F948-4FE3-9F4D-E72A76BA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0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A557-734C-4C6F-AE65-933D919C6F6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831C-F948-4FE3-9F4D-E72A76BA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7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A557-734C-4C6F-AE65-933D919C6F6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831C-F948-4FE3-9F4D-E72A76BA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8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A557-734C-4C6F-AE65-933D919C6F6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831C-F948-4FE3-9F4D-E72A76BA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62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A557-734C-4C6F-AE65-933D919C6F6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831C-F948-4FE3-9F4D-E72A76BA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5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A557-734C-4C6F-AE65-933D919C6F6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831C-F948-4FE3-9F4D-E72A76BA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5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A557-734C-4C6F-AE65-933D919C6F6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831C-F948-4FE3-9F4D-E72A76BA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9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A557-734C-4C6F-AE65-933D919C6F6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831C-F948-4FE3-9F4D-E72A76BA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EA557-734C-4C6F-AE65-933D919C6F6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D831C-F948-4FE3-9F4D-E72A76BA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1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EA557-734C-4C6F-AE65-933D919C6F67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D831C-F948-4FE3-9F4D-E72A76BA6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4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.berkeley.edu/~stark/SticiGui/Text/chiSquare.htm" TargetMode="External"/><Relationship Id="rId2" Type="http://schemas.openxmlformats.org/officeDocument/2006/relationships/hyperlink" Target="http://en.wikipedia.org/wiki/Independence_(probability_theory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141224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Tm="4814">
        <p:cut/>
      </p:transition>
    </mc:Choice>
    <mc:Fallback xmlns="">
      <p:transition advTm="4814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like a coin toss…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You toss a coin at each road. With 0.05 probability it is anomalous.</a:t>
                </a:r>
              </a:p>
              <a:p>
                <a:r>
                  <a:rPr lang="en-US" dirty="0"/>
                  <a:t>Finding 100 anomalous roads: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900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Finding 100 or more anomalous roads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sup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1000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0.05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0.95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1000−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45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 multiple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3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are given 10 different road segments and their traffic category.</a:t>
            </a:r>
          </a:p>
          <a:p>
            <a:pPr lvl="1"/>
            <a:r>
              <a:rPr lang="en-US" dirty="0"/>
              <a:t>Clogged:7, Slow:2, Moving:1, Smooth:0</a:t>
            </a:r>
          </a:p>
          <a:p>
            <a:pPr lvl="1"/>
            <a:r>
              <a:rPr lang="en-US" dirty="0"/>
              <a:t>Each state happens with a certain probability</a:t>
            </a:r>
          </a:p>
          <a:p>
            <a:pPr lvl="2"/>
            <a:r>
              <a:rPr lang="en-US" dirty="0"/>
              <a:t>Clogged: 0.25</a:t>
            </a:r>
          </a:p>
          <a:p>
            <a:pPr lvl="2"/>
            <a:r>
              <a:rPr lang="en-US" dirty="0"/>
              <a:t>Slow: 0.4</a:t>
            </a:r>
          </a:p>
          <a:p>
            <a:pPr lvl="2"/>
            <a:r>
              <a:rPr lang="en-US" dirty="0"/>
              <a:t>Moving: 0.25</a:t>
            </a:r>
          </a:p>
          <a:p>
            <a:pPr lvl="2"/>
            <a:r>
              <a:rPr lang="en-US" dirty="0"/>
              <a:t>Smooth: 0.1</a:t>
            </a:r>
          </a:p>
          <a:p>
            <a:r>
              <a:rPr lang="en-US" dirty="0"/>
              <a:t>On the whole, is it anomalous?</a:t>
            </a:r>
          </a:p>
          <a:p>
            <a:pPr lvl="1"/>
            <a:r>
              <a:rPr lang="en-US" dirty="0"/>
              <a:t>P-value &lt;0.05</a:t>
            </a:r>
          </a:p>
          <a:p>
            <a:r>
              <a:rPr lang="en-US" dirty="0"/>
              <a:t>How is it different from the single category setting?</a:t>
            </a:r>
          </a:p>
          <a:p>
            <a:pPr lvl="1"/>
            <a:r>
              <a:rPr lang="en-US" dirty="0"/>
              <a:t>Univariate to multivariate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23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Chi-square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267" y="1825625"/>
            <a:ext cx="5986413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Approximates Multinomial </a:t>
            </a:r>
            <a:r>
              <a:rPr lang="en-US" dirty="0"/>
              <a:t>distributions</a:t>
            </a:r>
          </a:p>
          <a:p>
            <a:r>
              <a:rPr lang="en-US" i="1" dirty="0"/>
              <a:t>Chi-squared distribution</a:t>
            </a:r>
          </a:p>
          <a:p>
            <a:pPr lvl="1"/>
            <a:r>
              <a:rPr lang="en-US" dirty="0"/>
              <a:t>Distribution of a sum of the squares of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>
                <a:hlinkClick r:id="rId2" tooltip="Independence (probability theory)"/>
              </a:rPr>
              <a:t>independent</a:t>
            </a:r>
            <a:r>
              <a:rPr lang="en-US" dirty="0"/>
              <a:t> standard normal random variables</a:t>
            </a:r>
          </a:p>
          <a:p>
            <a:pPr lvl="1"/>
            <a:r>
              <a:rPr lang="en-US" dirty="0"/>
              <a:t>Normalized differences from the expected value in a multinomial (roughly) follow chi-square</a:t>
            </a:r>
          </a:p>
          <a:p>
            <a:pPr lvl="2"/>
            <a:r>
              <a:rPr lang="en-US" dirty="0">
                <a:hlinkClick r:id="rId3"/>
              </a:rPr>
              <a:t>Derivation: https://www.stat.berkeley.edu/~stark/SticiGui/Text/chiSquare.htm</a:t>
            </a:r>
            <a:endParaRPr lang="en-US" dirty="0"/>
          </a:p>
        </p:txBody>
      </p:sp>
      <p:pic>
        <p:nvPicPr>
          <p:cNvPr id="2050" name="Picture 2" descr="http://upload.wikimedia.org/wikipedia/commons/thumb/3/35/Chi-square_pdf.svg/900px-Chi-square_pdf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966" y="1307840"/>
            <a:ext cx="5441410" cy="362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031230"/>
            <a:ext cx="4114800" cy="1693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730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the easy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You toss a coin 50 times and find 28 heads and 22 tells. Is this a normal occurrence or anomalous?</a:t>
                </a:r>
              </a:p>
              <a:p>
                <a:endParaRPr lang="en-US" dirty="0"/>
              </a:p>
              <a:p>
                <a:r>
                  <a:rPr lang="en-US" dirty="0"/>
                  <a:t>E(heads)=E(tails)=25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=0.72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k: Degrees of freedom</a:t>
                </a:r>
              </a:p>
              <a:p>
                <a:pPr lvl="1"/>
                <a:r>
                  <a:rPr lang="en-US" dirty="0"/>
                  <a:t>The number of independent ways in which the data can vary</a:t>
                </a:r>
              </a:p>
              <a:p>
                <a:pPr lvl="1"/>
                <a:r>
                  <a:rPr lang="en-US" dirty="0"/>
                  <a:t>2 for this example?</a:t>
                </a:r>
              </a:p>
              <a:p>
                <a:pPr lvl="1"/>
                <a:r>
                  <a:rPr lang="en-US" dirty="0"/>
                  <a:t>1</a:t>
                </a:r>
              </a:p>
              <a:p>
                <a:r>
                  <a:rPr lang="en-US" dirty="0"/>
                  <a:t>Check in chi-square table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42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p-value..</a:t>
            </a:r>
          </a:p>
        </p:txBody>
      </p:sp>
      <p:pic>
        <p:nvPicPr>
          <p:cNvPr id="3074" name="Picture 2" descr="http://passel.unl.edu/Image/Namuth-CovertDeana956176274/chi-sqaure%20distribution%20tabl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47"/>
          <a:stretch/>
        </p:blipFill>
        <p:spPr bwMode="auto">
          <a:xfrm>
            <a:off x="1605642" y="1619781"/>
            <a:ext cx="8674633" cy="461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64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back to our problem…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E(clogged)=2.5</a:t>
                </a:r>
              </a:p>
              <a:p>
                <a:r>
                  <a:rPr lang="en-US" dirty="0"/>
                  <a:t>E(slow)=4</a:t>
                </a:r>
              </a:p>
              <a:p>
                <a:r>
                  <a:rPr lang="en-US" dirty="0"/>
                  <a:t>E(normal)=2.5</a:t>
                </a:r>
              </a:p>
              <a:p>
                <a:r>
                  <a:rPr lang="en-US" dirty="0"/>
                  <a:t>E(smooth)=1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7−2.5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4−2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1−2.5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Anomalous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58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check </a:t>
            </a:r>
            <a:r>
              <a:rPr lang="en-US"/>
              <a:t>for Chi-square…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altLang="en-US" dirty="0"/>
              <a:t>1. Observations </a:t>
            </a:r>
            <a:r>
              <a:rPr lang="en-GB" altLang="en-US" i="1" dirty="0"/>
              <a:t>must</a:t>
            </a:r>
            <a:r>
              <a:rPr lang="en-GB" altLang="en-US" dirty="0"/>
              <a:t> be independent</a:t>
            </a:r>
          </a:p>
          <a:p>
            <a:pPr algn="just"/>
            <a:r>
              <a:rPr lang="en-GB" altLang="en-US" dirty="0"/>
              <a:t>2. Problems arise when </a:t>
            </a:r>
            <a:r>
              <a:rPr lang="en-GB" altLang="en-US" i="1" dirty="0"/>
              <a:t>expected</a:t>
            </a:r>
            <a:r>
              <a:rPr lang="en-GB" altLang="en-US" dirty="0"/>
              <a:t> frequencies are very small. Chi-Square should not be used if more than 20% of the </a:t>
            </a:r>
            <a:r>
              <a:rPr lang="en-GB" altLang="en-US" i="1" dirty="0"/>
              <a:t>expected</a:t>
            </a:r>
            <a:r>
              <a:rPr lang="en-GB" altLang="en-US" dirty="0"/>
              <a:t> frequencies have a value of less than 5. (It does not matter what the </a:t>
            </a:r>
            <a:r>
              <a:rPr lang="en-GB" altLang="en-US" i="1" dirty="0"/>
              <a:t>observed</a:t>
            </a:r>
            <a:r>
              <a:rPr lang="en-GB" altLang="en-US" dirty="0"/>
              <a:t> frequencies are). </a:t>
            </a:r>
          </a:p>
          <a:p>
            <a:pPr algn="just"/>
            <a:r>
              <a:rPr lang="en-GB" altLang="en-US" dirty="0"/>
              <a:t>Two solutions: combine some categories (if this is meaningful in your experiment), OR obtain more data (make the sample size bigger).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2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 multiple roads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given 10 different road segments, and their traffic speeds</a:t>
            </a:r>
          </a:p>
          <a:p>
            <a:r>
              <a:rPr lang="en-US" dirty="0"/>
              <a:t>Is it anomalous?</a:t>
            </a:r>
          </a:p>
          <a:p>
            <a:r>
              <a:rPr lang="en-US" dirty="0"/>
              <a:t>What’s different?</a:t>
            </a:r>
          </a:p>
          <a:p>
            <a:pPr lvl="1"/>
            <a:r>
              <a:rPr lang="en-US" dirty="0"/>
              <a:t>Don’t have categories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5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Vector of r=[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]</a:t>
                </a:r>
              </a:p>
              <a:p>
                <a:r>
                  <a:rPr lang="en-US" dirty="0"/>
                  <a:t>Road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Distance from expected speeds</a:t>
                </a:r>
              </a:p>
              <a:p>
                <a:pPr lvl="1"/>
                <a:r>
                  <a:rPr lang="en-US" dirty="0"/>
                  <a:t>d(r)=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√(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d(r)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then anomalous</a:t>
                </a:r>
              </a:p>
              <a:p>
                <a:pPr lvl="1"/>
                <a:r>
                  <a:rPr lang="en-US" dirty="0"/>
                  <a:t>How would you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What happens if the roads are not independent?</a:t>
                </a:r>
              </a:p>
              <a:p>
                <a:pPr lvl="1"/>
                <a:r>
                  <a:rPr lang="en-US" dirty="0"/>
                  <a:t>Use Mahalanobis distance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56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 in high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special about high dimensions?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51" y="2596796"/>
            <a:ext cx="9159186" cy="206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8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anomaly?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27" y="1587828"/>
            <a:ext cx="8479227" cy="50070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1717" y="1587828"/>
            <a:ext cx="8521460" cy="1788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6826" y="3510951"/>
            <a:ext cx="9159815" cy="31868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4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4571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Measure Variance of angles</a:t>
            </a:r>
          </a:p>
          <a:p>
            <a:pPr lvl="1"/>
            <a:r>
              <a:rPr lang="en-US" dirty="0"/>
              <a:t>High: Not an outlier</a:t>
            </a:r>
          </a:p>
          <a:p>
            <a:pPr lvl="1"/>
            <a:r>
              <a:rPr lang="en-US" dirty="0"/>
              <a:t>Low: Outlier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7610"/>
            <a:ext cx="8124646" cy="486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2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54" y="127549"/>
            <a:ext cx="10515600" cy="1325563"/>
          </a:xfrm>
        </p:spPr>
        <p:txBody>
          <a:bodyPr/>
          <a:lstStyle/>
          <a:p>
            <a:r>
              <a:rPr lang="en-US" dirty="0"/>
              <a:t>Types of anomalies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45" y="1453112"/>
            <a:ext cx="8077919" cy="51417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41717" y="1407680"/>
            <a:ext cx="7382774" cy="1229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41716" y="2733243"/>
            <a:ext cx="8823385" cy="22969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9920" y="5030211"/>
            <a:ext cx="7949241" cy="1564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methods</a:t>
            </a:r>
          </a:p>
        </p:txBody>
      </p:sp>
      <p:sp>
        <p:nvSpPr>
          <p:cNvPr id="4" name="Cloud 3"/>
          <p:cNvSpPr/>
          <p:nvPr/>
        </p:nvSpPr>
        <p:spPr>
          <a:xfrm>
            <a:off x="3830129" y="1825625"/>
            <a:ext cx="2820838" cy="192369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Null Model</a:t>
            </a:r>
          </a:p>
        </p:txBody>
      </p:sp>
      <p:sp>
        <p:nvSpPr>
          <p:cNvPr id="5" name="Oval 4"/>
          <p:cNvSpPr/>
          <p:nvPr/>
        </p:nvSpPr>
        <p:spPr>
          <a:xfrm>
            <a:off x="1423358" y="2394968"/>
            <a:ext cx="1147313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43200" y="2852168"/>
            <a:ext cx="964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0" idx="1"/>
          </p:cNvCxnSpPr>
          <p:nvPr/>
        </p:nvCxnSpPr>
        <p:spPr>
          <a:xfrm>
            <a:off x="6773177" y="2798334"/>
            <a:ext cx="581560" cy="1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4737" y="2627395"/>
            <a:ext cx="163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P-value(Object)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owchart: Decision 10"/>
              <p:cNvSpPr/>
              <p:nvPr/>
            </p:nvSpPr>
            <p:spPr>
              <a:xfrm>
                <a:off x="9548217" y="2267810"/>
                <a:ext cx="1076243" cy="1061049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Flowchart: Decision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217" y="2267810"/>
                <a:ext cx="1076243" cy="1061049"/>
              </a:xfrm>
              <a:prstGeom prst="flowChartDecision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8862201" y="2823413"/>
            <a:ext cx="678611" cy="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105649" y="3442190"/>
            <a:ext cx="0" cy="776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714780" y="4332827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Anomalous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172602" y="3507354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78304" y="4241688"/>
            <a:ext cx="298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How do you build this model?</a:t>
            </a:r>
          </a:p>
        </p:txBody>
      </p:sp>
    </p:spTree>
    <p:extLst>
      <p:ext uri="{BB962C8B-B14F-4D97-AF65-F5344CB8AC3E}">
        <p14:creationId xmlns:p14="http://schemas.microsoft.com/office/powerpoint/2010/main" val="415812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53974" cy="4351338"/>
          </a:xfrm>
        </p:spPr>
        <p:txBody>
          <a:bodyPr/>
          <a:lstStyle/>
          <a:p>
            <a:r>
              <a:rPr lang="en-US" dirty="0"/>
              <a:t>P-value(v=o): Probability of observing a value as extreme as o</a:t>
            </a:r>
          </a:p>
          <a:p>
            <a:pPr lvl="1"/>
            <a:r>
              <a:rPr lang="en-US" dirty="0"/>
              <a:t>p(x&gt;o)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535603" y="1951051"/>
            <a:ext cx="5049672" cy="4360849"/>
            <a:chOff x="2834871" y="1825625"/>
            <a:chExt cx="5049672" cy="4360849"/>
          </a:xfrm>
        </p:grpSpPr>
        <p:pic>
          <p:nvPicPr>
            <p:cNvPr id="4" name="Picture 2" descr="E:\Users\sayan\Desktop\graphSig\latex\pvalue_pdf.tif"/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5681" r="7325"/>
            <a:stretch/>
          </p:blipFill>
          <p:spPr bwMode="auto">
            <a:xfrm>
              <a:off x="2834871" y="1825625"/>
              <a:ext cx="5049672" cy="4360849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657600" y="2251494"/>
              <a:ext cx="111280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Expected Value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5563" y="3111260"/>
              <a:ext cx="111280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Observed Value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83192" y="5785449"/>
              <a:ext cx="111280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Property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81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want to track traffic flow in road segments. If the traffic is anomalous, then it could potentially be due to an accident, water logging, etc.</a:t>
            </a:r>
          </a:p>
          <a:p>
            <a:endParaRPr lang="en-US" dirty="0"/>
          </a:p>
          <a:p>
            <a:r>
              <a:rPr lang="en-US" dirty="0"/>
              <a:t>How would you do that?</a:t>
            </a:r>
          </a:p>
          <a:p>
            <a:endParaRPr lang="en-US" dirty="0"/>
          </a:p>
          <a:p>
            <a:r>
              <a:rPr lang="en-US" dirty="0"/>
              <a:t>Model traffic flow using a normal distribution. Compute the probability of the current flow.</a:t>
            </a:r>
          </a:p>
        </p:txBody>
      </p:sp>
    </p:spTree>
    <p:extLst>
      <p:ext uri="{BB962C8B-B14F-4D97-AF65-F5344CB8AC3E}">
        <p14:creationId xmlns:p14="http://schemas.microsoft.com/office/powerpoint/2010/main" val="378215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 Z-score: How many std. dev away from mean?</a:t>
            </a:r>
          </a:p>
          <a:p>
            <a:r>
              <a:rPr lang="en-US" dirty="0"/>
              <a:t>Use the standard normal chart to compute p-values.</a:t>
            </a:r>
          </a:p>
          <a:p>
            <a:pPr lvl="1"/>
            <a:r>
              <a:rPr lang="en-US" dirty="0"/>
              <a:t>~66% within 1 </a:t>
            </a:r>
            <a:r>
              <a:rPr lang="en-US" dirty="0" err="1"/>
              <a:t>std</a:t>
            </a:r>
            <a:r>
              <a:rPr lang="en-US" dirty="0"/>
              <a:t> dev, 95% within 2 and 99% within 3.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6686"/>
          <a:stretch/>
        </p:blipFill>
        <p:spPr>
          <a:xfrm>
            <a:off x="907212" y="1939123"/>
            <a:ext cx="8043054" cy="2658756"/>
          </a:xfrm>
          <a:prstGeom prst="rect">
            <a:avLst/>
          </a:prstGeom>
        </p:spPr>
      </p:pic>
      <p:pic>
        <p:nvPicPr>
          <p:cNvPr id="1026" name="Picture 2" descr="z = {x- \mu \over \sigma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744" y="4597879"/>
            <a:ext cx="1160170" cy="48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22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661ED2-6ABB-43F3-B98F-74B7D4EE9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457" y="-30866"/>
            <a:ext cx="7333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25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Anomalies at a global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road is anomalous with 0.05 probability</a:t>
                </a:r>
              </a:p>
              <a:p>
                <a:r>
                  <a:rPr lang="en-US" dirty="0"/>
                  <a:t>What is the probability that at least one road is anomalous in a 1000-road network?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0.95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sup>
                    </m:sSup>
                  </m:oMath>
                </a14:m>
                <a:r>
                  <a:rPr lang="en-US" dirty="0"/>
                  <a:t>~1</a:t>
                </a:r>
              </a:p>
              <a:p>
                <a:r>
                  <a:rPr lang="en-US" dirty="0"/>
                  <a:t>Finding an anomalous road in a day is not statistically significant</a:t>
                </a:r>
              </a:p>
              <a:p>
                <a:r>
                  <a:rPr lang="en-US" dirty="0"/>
                  <a:t>You find 100 roads as anomalous. Is that an anomaly?</a:t>
                </a:r>
              </a:p>
              <a:p>
                <a:r>
                  <a:rPr lang="en-US" dirty="0"/>
                  <a:t>Let us make the assumption that all roads are independent.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55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24922</TotalTime>
  <Words>703</Words>
  <Application>Microsoft Macintosh PowerPoint</Application>
  <PresentationFormat>Widescreen</PresentationFormat>
  <Paragraphs>114</Paragraphs>
  <Slides>20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Anomaly Detection</vt:lpstr>
      <vt:lpstr>What is an anomaly?</vt:lpstr>
      <vt:lpstr>Types of anomalies</vt:lpstr>
      <vt:lpstr>Statistical methods</vt:lpstr>
      <vt:lpstr>P-value</vt:lpstr>
      <vt:lpstr>Sample problem</vt:lpstr>
      <vt:lpstr>Univariate Normal distribution</vt:lpstr>
      <vt:lpstr>PowerPoint Presentation</vt:lpstr>
      <vt:lpstr>Anomalies at a global level</vt:lpstr>
      <vt:lpstr>It’s like a coin toss…</vt:lpstr>
      <vt:lpstr>Moving to multiple categories</vt:lpstr>
      <vt:lpstr>Use Chi-square test</vt:lpstr>
      <vt:lpstr>First the easy example</vt:lpstr>
      <vt:lpstr>Get p-value..</vt:lpstr>
      <vt:lpstr>Going back to our problem…</vt:lpstr>
      <vt:lpstr>Things to check for Chi-square…</vt:lpstr>
      <vt:lpstr>Moving to multiple roads</vt:lpstr>
      <vt:lpstr>Multivariate normal distribution</vt:lpstr>
      <vt:lpstr>Anomaly detection in high dimensions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</dc:title>
  <dc:creator>Sayan Ranu</dc:creator>
  <cp:lastModifiedBy>Chinmay Mittal</cp:lastModifiedBy>
  <cp:revision>81</cp:revision>
  <dcterms:created xsi:type="dcterms:W3CDTF">2015-03-29T05:18:01Z</dcterms:created>
  <dcterms:modified xsi:type="dcterms:W3CDTF">2023-11-22T22:27:47Z</dcterms:modified>
</cp:coreProperties>
</file>