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99" r:id="rId3"/>
    <p:sldId id="294" r:id="rId4"/>
    <p:sldId id="295" r:id="rId5"/>
    <p:sldId id="296" r:id="rId6"/>
    <p:sldId id="284" r:id="rId7"/>
    <p:sldId id="298" r:id="rId8"/>
    <p:sldId id="260" r:id="rId9"/>
    <p:sldId id="261" r:id="rId10"/>
    <p:sldId id="262" r:id="rId11"/>
    <p:sldId id="263" r:id="rId12"/>
    <p:sldId id="304" r:id="rId13"/>
    <p:sldId id="269" r:id="rId14"/>
    <p:sldId id="271" r:id="rId15"/>
    <p:sldId id="272" r:id="rId16"/>
    <p:sldId id="274" r:id="rId17"/>
    <p:sldId id="265" r:id="rId18"/>
    <p:sldId id="276" r:id="rId19"/>
    <p:sldId id="278" r:id="rId20"/>
    <p:sldId id="279" r:id="rId21"/>
    <p:sldId id="280" r:id="rId22"/>
    <p:sldId id="285" r:id="rId23"/>
    <p:sldId id="283" r:id="rId24"/>
    <p:sldId id="286" r:id="rId25"/>
    <p:sldId id="300" r:id="rId26"/>
    <p:sldId id="301" r:id="rId27"/>
    <p:sldId id="289" r:id="rId28"/>
    <p:sldId id="290" r:id="rId29"/>
    <p:sldId id="277" r:id="rId30"/>
    <p:sldId id="291" r:id="rId31"/>
    <p:sldId id="292" r:id="rId32"/>
    <p:sldId id="306" r:id="rId33"/>
    <p:sldId id="303" r:id="rId34"/>
    <p:sldId id="305" r:id="rId35"/>
    <p:sldId id="316" r:id="rId36"/>
    <p:sldId id="318" r:id="rId37"/>
    <p:sldId id="308" r:id="rId38"/>
    <p:sldId id="309" r:id="rId39"/>
    <p:sldId id="310" r:id="rId40"/>
    <p:sldId id="311" r:id="rId41"/>
    <p:sldId id="312" r:id="rId42"/>
    <p:sldId id="313" r:id="rId43"/>
    <p:sldId id="314" r:id="rId44"/>
    <p:sldId id="326" r:id="rId45"/>
    <p:sldId id="315" r:id="rId46"/>
    <p:sldId id="319" r:id="rId47"/>
    <p:sldId id="322" r:id="rId48"/>
    <p:sldId id="334" r:id="rId49"/>
    <p:sldId id="320" r:id="rId50"/>
    <p:sldId id="321" r:id="rId5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AE83DE-841E-4589-9DB0-02EAC6E1A148}" v="11" dt="2023-08-25T09:24:39.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n Ranu" userId="2820c45f-ee2c-4ce8-9218-48eb8548b264" providerId="ADAL" clId="{41AE83DE-841E-4589-9DB0-02EAC6E1A148}"/>
    <pc:docChg chg="undo custSel addSld delSld modSld sldOrd">
      <pc:chgData name="Sayan Ranu" userId="2820c45f-ee2c-4ce8-9218-48eb8548b264" providerId="ADAL" clId="{41AE83DE-841E-4589-9DB0-02EAC6E1A148}" dt="2023-09-08T12:02:25.150" v="31" actId="680"/>
      <pc:docMkLst>
        <pc:docMk/>
      </pc:docMkLst>
      <pc:sldChg chg="modSp mod">
        <pc:chgData name="Sayan Ranu" userId="2820c45f-ee2c-4ce8-9218-48eb8548b264" providerId="ADAL" clId="{41AE83DE-841E-4589-9DB0-02EAC6E1A148}" dt="2023-08-18T09:01:08.775" v="12" actId="20577"/>
        <pc:sldMkLst>
          <pc:docMk/>
          <pc:sldMk cId="677641242" sldId="263"/>
        </pc:sldMkLst>
        <pc:spChg chg="mod">
          <ac:chgData name="Sayan Ranu" userId="2820c45f-ee2c-4ce8-9218-48eb8548b264" providerId="ADAL" clId="{41AE83DE-841E-4589-9DB0-02EAC6E1A148}" dt="2023-08-18T09:01:08.775" v="12" actId="20577"/>
          <ac:spMkLst>
            <pc:docMk/>
            <pc:sldMk cId="677641242" sldId="263"/>
            <ac:spMk id="45058" creationId="{00000000-0000-0000-0000-000000000000}"/>
          </ac:spMkLst>
        </pc:spChg>
      </pc:sldChg>
      <pc:sldChg chg="modSp">
        <pc:chgData name="Sayan Ranu" userId="2820c45f-ee2c-4ce8-9218-48eb8548b264" providerId="ADAL" clId="{41AE83DE-841E-4589-9DB0-02EAC6E1A148}" dt="2023-08-25T09:24:39.518" v="26" actId="20577"/>
        <pc:sldMkLst>
          <pc:docMk/>
          <pc:sldMk cId="1454332370" sldId="309"/>
        </pc:sldMkLst>
        <pc:spChg chg="mod">
          <ac:chgData name="Sayan Ranu" userId="2820c45f-ee2c-4ce8-9218-48eb8548b264" providerId="ADAL" clId="{41AE83DE-841E-4589-9DB0-02EAC6E1A148}" dt="2023-08-25T09:24:39.518" v="26" actId="20577"/>
          <ac:spMkLst>
            <pc:docMk/>
            <pc:sldMk cId="1454332370" sldId="309"/>
            <ac:spMk id="4" creationId="{00000000-0000-0000-0000-000000000000}"/>
          </ac:spMkLst>
        </pc:spChg>
      </pc:sldChg>
      <pc:sldChg chg="delSp mod">
        <pc:chgData name="Sayan Ranu" userId="2820c45f-ee2c-4ce8-9218-48eb8548b264" providerId="ADAL" clId="{41AE83DE-841E-4589-9DB0-02EAC6E1A148}" dt="2023-08-22T09:31:59.470" v="14" actId="478"/>
        <pc:sldMkLst>
          <pc:docMk/>
          <pc:sldMk cId="488629887" sldId="315"/>
        </pc:sldMkLst>
        <pc:inkChg chg="del">
          <ac:chgData name="Sayan Ranu" userId="2820c45f-ee2c-4ce8-9218-48eb8548b264" providerId="ADAL" clId="{41AE83DE-841E-4589-9DB0-02EAC6E1A148}" dt="2023-08-22T09:31:59.470" v="14" actId="478"/>
          <ac:inkMkLst>
            <pc:docMk/>
            <pc:sldMk cId="488629887" sldId="315"/>
            <ac:inkMk id="2" creationId="{04D74CCE-6320-1E8A-4536-2B9B53055BBA}"/>
          </ac:inkMkLst>
        </pc:inkChg>
      </pc:sldChg>
      <pc:sldChg chg="ord">
        <pc:chgData name="Sayan Ranu" userId="2820c45f-ee2c-4ce8-9218-48eb8548b264" providerId="ADAL" clId="{41AE83DE-841E-4589-9DB0-02EAC6E1A148}" dt="2023-09-08T11:37:58.613" v="29" actId="20578"/>
        <pc:sldMkLst>
          <pc:docMk/>
          <pc:sldMk cId="2045646283" sldId="316"/>
        </pc:sldMkLst>
      </pc:sldChg>
      <pc:sldChg chg="delSp mod">
        <pc:chgData name="Sayan Ranu" userId="2820c45f-ee2c-4ce8-9218-48eb8548b264" providerId="ADAL" clId="{41AE83DE-841E-4589-9DB0-02EAC6E1A148}" dt="2023-08-22T09:32:11.340" v="15" actId="478"/>
        <pc:sldMkLst>
          <pc:docMk/>
          <pc:sldMk cId="3787831043" sldId="319"/>
        </pc:sldMkLst>
        <pc:inkChg chg="del">
          <ac:chgData name="Sayan Ranu" userId="2820c45f-ee2c-4ce8-9218-48eb8548b264" providerId="ADAL" clId="{41AE83DE-841E-4589-9DB0-02EAC6E1A148}" dt="2023-08-22T09:32:11.340" v="15" actId="478"/>
          <ac:inkMkLst>
            <pc:docMk/>
            <pc:sldMk cId="3787831043" sldId="319"/>
            <ac:inkMk id="4" creationId="{2AC74D7D-DA35-5667-2556-4F40670F615A}"/>
          </ac:inkMkLst>
        </pc:inkChg>
      </pc:sldChg>
      <pc:sldChg chg="delSp modSp mod">
        <pc:chgData name="Sayan Ranu" userId="2820c45f-ee2c-4ce8-9218-48eb8548b264" providerId="ADAL" clId="{41AE83DE-841E-4589-9DB0-02EAC6E1A148}" dt="2023-08-22T09:36:43.679" v="18" actId="1076"/>
        <pc:sldMkLst>
          <pc:docMk/>
          <pc:sldMk cId="2170078303" sldId="320"/>
        </pc:sldMkLst>
        <pc:picChg chg="mod">
          <ac:chgData name="Sayan Ranu" userId="2820c45f-ee2c-4ce8-9218-48eb8548b264" providerId="ADAL" clId="{41AE83DE-841E-4589-9DB0-02EAC6E1A148}" dt="2023-08-22T09:36:43.679" v="18" actId="1076"/>
          <ac:picMkLst>
            <pc:docMk/>
            <pc:sldMk cId="2170078303" sldId="320"/>
            <ac:picMk id="3" creationId="{00000000-0000-0000-0000-000000000000}"/>
          </ac:picMkLst>
        </pc:picChg>
        <pc:inkChg chg="del">
          <ac:chgData name="Sayan Ranu" userId="2820c45f-ee2c-4ce8-9218-48eb8548b264" providerId="ADAL" clId="{41AE83DE-841E-4589-9DB0-02EAC6E1A148}" dt="2023-08-22T09:32:42.949" v="17" actId="478"/>
          <ac:inkMkLst>
            <pc:docMk/>
            <pc:sldMk cId="2170078303" sldId="320"/>
            <ac:inkMk id="2" creationId="{B477236B-3D2D-B7B8-4A9B-B2FE5EA20168}"/>
          </ac:inkMkLst>
        </pc:inkChg>
      </pc:sldChg>
      <pc:sldChg chg="delSp mod">
        <pc:chgData name="Sayan Ranu" userId="2820c45f-ee2c-4ce8-9218-48eb8548b264" providerId="ADAL" clId="{41AE83DE-841E-4589-9DB0-02EAC6E1A148}" dt="2023-08-22T09:32:33.697" v="16" actId="478"/>
        <pc:sldMkLst>
          <pc:docMk/>
          <pc:sldMk cId="2673152511" sldId="322"/>
        </pc:sldMkLst>
        <pc:inkChg chg="del">
          <ac:chgData name="Sayan Ranu" userId="2820c45f-ee2c-4ce8-9218-48eb8548b264" providerId="ADAL" clId="{41AE83DE-841E-4589-9DB0-02EAC6E1A148}" dt="2023-08-22T09:32:33.697" v="16" actId="478"/>
          <ac:inkMkLst>
            <pc:docMk/>
            <pc:sldMk cId="2673152511" sldId="322"/>
            <ac:inkMk id="3" creationId="{D613DDE6-AE1A-117A-3B94-1D54FD4DF7E8}"/>
          </ac:inkMkLst>
        </pc:inkChg>
      </pc:sldChg>
      <pc:sldChg chg="del">
        <pc:chgData name="Sayan Ranu" userId="2820c45f-ee2c-4ce8-9218-48eb8548b264" providerId="ADAL" clId="{41AE83DE-841E-4589-9DB0-02EAC6E1A148}" dt="2023-08-22T09:31:53.910" v="13" actId="2696"/>
        <pc:sldMkLst>
          <pc:docMk/>
          <pc:sldMk cId="1559690346" sldId="335"/>
        </pc:sldMkLst>
      </pc:sldChg>
      <pc:sldChg chg="new del">
        <pc:chgData name="Sayan Ranu" userId="2820c45f-ee2c-4ce8-9218-48eb8548b264" providerId="ADAL" clId="{41AE83DE-841E-4589-9DB0-02EAC6E1A148}" dt="2023-09-08T12:02:25.150" v="31" actId="680"/>
        <pc:sldMkLst>
          <pc:docMk/>
          <pc:sldMk cId="2683249199" sldId="335"/>
        </pc:sldMkLst>
      </pc:sldChg>
    </pc:docChg>
  </pc:docChgLst>
  <pc:docChgLst>
    <pc:chgData name="Sayan Ranu" userId="2820c45f-ee2c-4ce8-9218-48eb8548b264" providerId="ADAL" clId="{1D11EAF2-CAA6-4656-A8A0-22A217E587FF}"/>
    <pc:docChg chg="modSld">
      <pc:chgData name="Sayan Ranu" userId="2820c45f-ee2c-4ce8-9218-48eb8548b264" providerId="ADAL" clId="{1D11EAF2-CAA6-4656-A8A0-22A217E587FF}" dt="2022-06-26T06:20:38.560" v="1" actId="1076"/>
      <pc:docMkLst>
        <pc:docMk/>
      </pc:docMkLst>
      <pc:sldChg chg="modSp mod">
        <pc:chgData name="Sayan Ranu" userId="2820c45f-ee2c-4ce8-9218-48eb8548b264" providerId="ADAL" clId="{1D11EAF2-CAA6-4656-A8A0-22A217E587FF}" dt="2022-06-26T06:18:05.251" v="0" actId="1076"/>
        <pc:sldMkLst>
          <pc:docMk/>
          <pc:sldMk cId="1892586090" sldId="312"/>
        </pc:sldMkLst>
        <pc:picChg chg="mod">
          <ac:chgData name="Sayan Ranu" userId="2820c45f-ee2c-4ce8-9218-48eb8548b264" providerId="ADAL" clId="{1D11EAF2-CAA6-4656-A8A0-22A217E587FF}" dt="2022-06-26T06:18:05.251" v="0" actId="1076"/>
          <ac:picMkLst>
            <pc:docMk/>
            <pc:sldMk cId="1892586090" sldId="312"/>
            <ac:picMk id="3" creationId="{00000000-0000-0000-0000-000000000000}"/>
          </ac:picMkLst>
        </pc:picChg>
      </pc:sldChg>
      <pc:sldChg chg="modSp mod">
        <pc:chgData name="Sayan Ranu" userId="2820c45f-ee2c-4ce8-9218-48eb8548b264" providerId="ADAL" clId="{1D11EAF2-CAA6-4656-A8A0-22A217E587FF}" dt="2022-06-26T06:20:38.560" v="1" actId="1076"/>
        <pc:sldMkLst>
          <pc:docMk/>
          <pc:sldMk cId="3198011040" sldId="313"/>
        </pc:sldMkLst>
        <pc:picChg chg="mod">
          <ac:chgData name="Sayan Ranu" userId="2820c45f-ee2c-4ce8-9218-48eb8548b264" providerId="ADAL" clId="{1D11EAF2-CAA6-4656-A8A0-22A217E587FF}" dt="2022-06-26T06:20:38.560" v="1" actId="1076"/>
          <ac:picMkLst>
            <pc:docMk/>
            <pc:sldMk cId="3198011040" sldId="313"/>
            <ac:picMk id="3" creationId="{00000000-0000-0000-0000-000000000000}"/>
          </ac:picMkLst>
        </pc:picChg>
      </pc:sldChg>
    </pc:docChg>
  </pc:docChgLst>
  <pc:docChgLst>
    <pc:chgData name="Sayan Ranu" userId="2820c45f-ee2c-4ce8-9218-48eb8548b264" providerId="ADAL" clId="{7BD6A6A5-3A1B-8242-82B2-83857B819668}"/>
    <pc:docChg chg="custSel addSld modSld sldOrd">
      <pc:chgData name="Sayan Ranu" userId="2820c45f-ee2c-4ce8-9218-48eb8548b264" providerId="ADAL" clId="{7BD6A6A5-3A1B-8242-82B2-83857B819668}" dt="2023-08-06T06:35:50.826" v="29" actId="20577"/>
      <pc:docMkLst>
        <pc:docMk/>
      </pc:docMkLst>
      <pc:sldChg chg="modSp">
        <pc:chgData name="Sayan Ranu" userId="2820c45f-ee2c-4ce8-9218-48eb8548b264" providerId="ADAL" clId="{7BD6A6A5-3A1B-8242-82B2-83857B819668}" dt="2023-08-06T06:35:50.826" v="29" actId="20577"/>
        <pc:sldMkLst>
          <pc:docMk/>
          <pc:sldMk cId="1888069683" sldId="284"/>
        </pc:sldMkLst>
        <pc:spChg chg="mod">
          <ac:chgData name="Sayan Ranu" userId="2820c45f-ee2c-4ce8-9218-48eb8548b264" providerId="ADAL" clId="{7BD6A6A5-3A1B-8242-82B2-83857B819668}" dt="2023-08-06T06:35:50.826" v="29" actId="20577"/>
          <ac:spMkLst>
            <pc:docMk/>
            <pc:sldMk cId="1888069683" sldId="284"/>
            <ac:spMk id="73731" creationId="{00000000-0000-0000-0000-000000000000}"/>
          </ac:spMkLst>
        </pc:spChg>
      </pc:sldChg>
      <pc:sldChg chg="ord">
        <pc:chgData name="Sayan Ranu" userId="2820c45f-ee2c-4ce8-9218-48eb8548b264" providerId="ADAL" clId="{7BD6A6A5-3A1B-8242-82B2-83857B819668}" dt="2021-08-31T09:44:16.617" v="5" actId="1076"/>
        <pc:sldMkLst>
          <pc:docMk/>
          <pc:sldMk cId="4003385" sldId="314"/>
        </pc:sldMkLst>
      </pc:sldChg>
      <pc:sldChg chg="addSp">
        <pc:chgData name="Sayan Ranu" userId="2820c45f-ee2c-4ce8-9218-48eb8548b264" providerId="ADAL" clId="{7BD6A6A5-3A1B-8242-82B2-83857B819668}" dt="2022-08-26T10:39:32.410" v="20" actId="7634"/>
        <pc:sldMkLst>
          <pc:docMk/>
          <pc:sldMk cId="488629887" sldId="315"/>
        </pc:sldMkLst>
        <pc:inkChg chg="add">
          <ac:chgData name="Sayan Ranu" userId="2820c45f-ee2c-4ce8-9218-48eb8548b264" providerId="ADAL" clId="{7BD6A6A5-3A1B-8242-82B2-83857B819668}" dt="2022-08-26T10:39:32.410" v="20" actId="7634"/>
          <ac:inkMkLst>
            <pc:docMk/>
            <pc:sldMk cId="488629887" sldId="315"/>
            <ac:inkMk id="2" creationId="{04D74CCE-6320-1E8A-4536-2B9B53055BBA}"/>
          </ac:inkMkLst>
        </pc:inkChg>
      </pc:sldChg>
      <pc:sldChg chg="mod modShow">
        <pc:chgData name="Sayan Ranu" userId="2820c45f-ee2c-4ce8-9218-48eb8548b264" providerId="ADAL" clId="{7BD6A6A5-3A1B-8242-82B2-83857B819668}" dt="2021-08-31T09:40:00.997" v="2" actId="729"/>
        <pc:sldMkLst>
          <pc:docMk/>
          <pc:sldMk cId="2045646283" sldId="316"/>
        </pc:sldMkLst>
      </pc:sldChg>
      <pc:sldChg chg="mod modShow">
        <pc:chgData name="Sayan Ranu" userId="2820c45f-ee2c-4ce8-9218-48eb8548b264" providerId="ADAL" clId="{7BD6A6A5-3A1B-8242-82B2-83857B819668}" dt="2021-08-31T09:39:57.787" v="1" actId="729"/>
        <pc:sldMkLst>
          <pc:docMk/>
          <pc:sldMk cId="461671556" sldId="318"/>
        </pc:sldMkLst>
      </pc:sldChg>
      <pc:sldChg chg="addSp">
        <pc:chgData name="Sayan Ranu" userId="2820c45f-ee2c-4ce8-9218-48eb8548b264" providerId="ADAL" clId="{7BD6A6A5-3A1B-8242-82B2-83857B819668}" dt="2022-08-26T10:39:32.410" v="20" actId="7634"/>
        <pc:sldMkLst>
          <pc:docMk/>
          <pc:sldMk cId="3787831043" sldId="319"/>
        </pc:sldMkLst>
        <pc:inkChg chg="add">
          <ac:chgData name="Sayan Ranu" userId="2820c45f-ee2c-4ce8-9218-48eb8548b264" providerId="ADAL" clId="{7BD6A6A5-3A1B-8242-82B2-83857B819668}" dt="2022-08-26T10:39:32.410" v="20" actId="7634"/>
          <ac:inkMkLst>
            <pc:docMk/>
            <pc:sldMk cId="3787831043" sldId="319"/>
            <ac:inkMk id="4" creationId="{2AC74D7D-DA35-5667-2556-4F40670F615A}"/>
          </ac:inkMkLst>
        </pc:inkChg>
      </pc:sldChg>
      <pc:sldChg chg="addSp">
        <pc:chgData name="Sayan Ranu" userId="2820c45f-ee2c-4ce8-9218-48eb8548b264" providerId="ADAL" clId="{7BD6A6A5-3A1B-8242-82B2-83857B819668}" dt="2022-08-26T10:39:32.410" v="20" actId="7634"/>
        <pc:sldMkLst>
          <pc:docMk/>
          <pc:sldMk cId="2170078303" sldId="320"/>
        </pc:sldMkLst>
        <pc:inkChg chg="add">
          <ac:chgData name="Sayan Ranu" userId="2820c45f-ee2c-4ce8-9218-48eb8548b264" providerId="ADAL" clId="{7BD6A6A5-3A1B-8242-82B2-83857B819668}" dt="2022-08-26T10:39:32.410" v="20" actId="7634"/>
          <ac:inkMkLst>
            <pc:docMk/>
            <pc:sldMk cId="2170078303" sldId="320"/>
            <ac:inkMk id="2" creationId="{B477236B-3D2D-B7B8-4A9B-B2FE5EA20168}"/>
          </ac:inkMkLst>
        </pc:inkChg>
      </pc:sldChg>
      <pc:sldChg chg="addSp">
        <pc:chgData name="Sayan Ranu" userId="2820c45f-ee2c-4ce8-9218-48eb8548b264" providerId="ADAL" clId="{7BD6A6A5-3A1B-8242-82B2-83857B819668}" dt="2022-08-26T10:39:32.410" v="20" actId="7634"/>
        <pc:sldMkLst>
          <pc:docMk/>
          <pc:sldMk cId="2673152511" sldId="322"/>
        </pc:sldMkLst>
        <pc:inkChg chg="add">
          <ac:chgData name="Sayan Ranu" userId="2820c45f-ee2c-4ce8-9218-48eb8548b264" providerId="ADAL" clId="{7BD6A6A5-3A1B-8242-82B2-83857B819668}" dt="2022-08-26T10:39:32.410" v="20" actId="7634"/>
          <ac:inkMkLst>
            <pc:docMk/>
            <pc:sldMk cId="2673152511" sldId="322"/>
            <ac:inkMk id="3" creationId="{D613DDE6-AE1A-117A-3B94-1D54FD4DF7E8}"/>
          </ac:inkMkLst>
        </pc:inkChg>
      </pc:sldChg>
      <pc:sldChg chg="ord">
        <pc:chgData name="Sayan Ranu" userId="2820c45f-ee2c-4ce8-9218-48eb8548b264" providerId="ADAL" clId="{7BD6A6A5-3A1B-8242-82B2-83857B819668}" dt="2021-08-31T09:44:05.503" v="4" actId="1076"/>
        <pc:sldMkLst>
          <pc:docMk/>
          <pc:sldMk cId="2912665035" sldId="326"/>
        </pc:sldMkLst>
      </pc:sldChg>
      <pc:sldChg chg="addSp modSp new">
        <pc:chgData name="Sayan Ranu" userId="2820c45f-ee2c-4ce8-9218-48eb8548b264" providerId="ADAL" clId="{7BD6A6A5-3A1B-8242-82B2-83857B819668}" dt="2022-08-26T10:39:32.410" v="20" actId="7634"/>
        <pc:sldMkLst>
          <pc:docMk/>
          <pc:sldMk cId="1559690346" sldId="335"/>
        </pc:sldMkLst>
        <pc:spChg chg="mod">
          <ac:chgData name="Sayan Ranu" userId="2820c45f-ee2c-4ce8-9218-48eb8548b264" providerId="ADAL" clId="{7BD6A6A5-3A1B-8242-82B2-83857B819668}" dt="2022-08-26T10:01:52.797" v="19" actId="20577"/>
          <ac:spMkLst>
            <pc:docMk/>
            <pc:sldMk cId="1559690346" sldId="335"/>
            <ac:spMk id="2" creationId="{64EB6987-B219-A8A1-6AB6-91121E23A89E}"/>
          </ac:spMkLst>
        </pc:spChg>
        <pc:inkChg chg="add">
          <ac:chgData name="Sayan Ranu" userId="2820c45f-ee2c-4ce8-9218-48eb8548b264" providerId="ADAL" clId="{7BD6A6A5-3A1B-8242-82B2-83857B819668}" dt="2022-08-26T10:39:32.410" v="20" actId="7634"/>
          <ac:inkMkLst>
            <pc:docMk/>
            <pc:sldMk cId="1559690346" sldId="335"/>
            <ac:inkMk id="3" creationId="{AC8DE39F-2540-D73E-1347-44E53B7B20B0}"/>
          </ac:inkMkLst>
        </pc:inkChg>
      </pc:sldChg>
    </pc:docChg>
  </pc:docChgLst>
  <pc:docChgLst>
    <pc:chgData name="Sayan Ranu" userId="2820c45f-ee2c-4ce8-9218-48eb8548b264" providerId="ADAL" clId="{C660B43A-39AA-426D-9056-ED353A4AA36B}"/>
    <pc:docChg chg="custSel addSld delSld modSld">
      <pc:chgData name="Sayan Ranu" userId="2820c45f-ee2c-4ce8-9218-48eb8548b264" providerId="ADAL" clId="{C660B43A-39AA-426D-9056-ED353A4AA36B}" dt="2021-09-07T07:40:47.661" v="216" actId="20577"/>
      <pc:docMkLst>
        <pc:docMk/>
      </pc:docMkLst>
      <pc:sldChg chg="delSp mod">
        <pc:chgData name="Sayan Ranu" userId="2820c45f-ee2c-4ce8-9218-48eb8548b264" providerId="ADAL" clId="{C660B43A-39AA-426D-9056-ED353A4AA36B}" dt="2021-08-21T07:44:59.589" v="2" actId="478"/>
        <pc:sldMkLst>
          <pc:docMk/>
          <pc:sldMk cId="2725813033" sldId="261"/>
        </pc:sldMkLst>
        <pc:inkChg chg="del">
          <ac:chgData name="Sayan Ranu" userId="2820c45f-ee2c-4ce8-9218-48eb8548b264" providerId="ADAL" clId="{C660B43A-39AA-426D-9056-ED353A4AA36B}" dt="2021-08-21T07:44:59.589" v="2" actId="478"/>
          <ac:inkMkLst>
            <pc:docMk/>
            <pc:sldMk cId="2725813033" sldId="261"/>
            <ac:inkMk id="2" creationId="{40BBE506-3794-F645-B9A5-566A032D0269}"/>
          </ac:inkMkLst>
        </pc:inkChg>
      </pc:sldChg>
      <pc:sldChg chg="delSp mod">
        <pc:chgData name="Sayan Ranu" userId="2820c45f-ee2c-4ce8-9218-48eb8548b264" providerId="ADAL" clId="{C660B43A-39AA-426D-9056-ED353A4AA36B}" dt="2021-08-21T07:45:08.263" v="3" actId="478"/>
        <pc:sldMkLst>
          <pc:docMk/>
          <pc:sldMk cId="677641242" sldId="263"/>
        </pc:sldMkLst>
        <pc:inkChg chg="del">
          <ac:chgData name="Sayan Ranu" userId="2820c45f-ee2c-4ce8-9218-48eb8548b264" providerId="ADAL" clId="{C660B43A-39AA-426D-9056-ED353A4AA36B}" dt="2021-08-21T07:45:08.263" v="3" actId="478"/>
          <ac:inkMkLst>
            <pc:docMk/>
            <pc:sldMk cId="677641242" sldId="263"/>
            <ac:inkMk id="2" creationId="{AC8A3405-5D64-9A4A-B9C9-119C0B48F98A}"/>
          </ac:inkMkLst>
        </pc:inkChg>
      </pc:sldChg>
      <pc:sldChg chg="del">
        <pc:chgData name="Sayan Ranu" userId="2820c45f-ee2c-4ce8-9218-48eb8548b264" providerId="ADAL" clId="{C660B43A-39AA-426D-9056-ED353A4AA36B}" dt="2021-08-27T07:53:40.355" v="6" actId="2696"/>
        <pc:sldMkLst>
          <pc:docMk/>
          <pc:sldMk cId="4210750750" sldId="264"/>
        </pc:sldMkLst>
      </pc:sldChg>
      <pc:sldChg chg="modSp del mod">
        <pc:chgData name="Sayan Ranu" userId="2820c45f-ee2c-4ce8-9218-48eb8548b264" providerId="ADAL" clId="{C660B43A-39AA-426D-9056-ED353A4AA36B}" dt="2021-08-27T07:53:50.663" v="7" actId="47"/>
        <pc:sldMkLst>
          <pc:docMk/>
          <pc:sldMk cId="28894116" sldId="267"/>
        </pc:sldMkLst>
        <pc:spChg chg="mod">
          <ac:chgData name="Sayan Ranu" userId="2820c45f-ee2c-4ce8-9218-48eb8548b264" providerId="ADAL" clId="{C660B43A-39AA-426D-9056-ED353A4AA36B}" dt="2021-08-27T07:52:53.014" v="5" actId="20577"/>
          <ac:spMkLst>
            <pc:docMk/>
            <pc:sldMk cId="28894116" sldId="267"/>
            <ac:spMk id="41986" creationId="{00000000-0000-0000-0000-000000000000}"/>
          </ac:spMkLst>
        </pc:spChg>
      </pc:sldChg>
      <pc:sldChg chg="delSp mod">
        <pc:chgData name="Sayan Ranu" userId="2820c45f-ee2c-4ce8-9218-48eb8548b264" providerId="ADAL" clId="{C660B43A-39AA-426D-9056-ED353A4AA36B}" dt="2021-08-21T07:44:03.134" v="1" actId="478"/>
        <pc:sldMkLst>
          <pc:docMk/>
          <pc:sldMk cId="2102880826" sldId="298"/>
        </pc:sldMkLst>
        <pc:inkChg chg="del">
          <ac:chgData name="Sayan Ranu" userId="2820c45f-ee2c-4ce8-9218-48eb8548b264" providerId="ADAL" clId="{C660B43A-39AA-426D-9056-ED353A4AA36B}" dt="2021-08-21T07:44:03.134" v="1" actId="478"/>
          <ac:inkMkLst>
            <pc:docMk/>
            <pc:sldMk cId="2102880826" sldId="298"/>
            <ac:inkMk id="4" creationId="{76CCDB64-7C79-F94C-BDE2-49F1E8A0955C}"/>
          </ac:inkMkLst>
        </pc:inkChg>
      </pc:sldChg>
      <pc:sldChg chg="delSp mod">
        <pc:chgData name="Sayan Ranu" userId="2820c45f-ee2c-4ce8-9218-48eb8548b264" providerId="ADAL" clId="{C660B43A-39AA-426D-9056-ED353A4AA36B}" dt="2021-08-21T07:43:22.334" v="0" actId="478"/>
        <pc:sldMkLst>
          <pc:docMk/>
          <pc:sldMk cId="2649542810" sldId="299"/>
        </pc:sldMkLst>
        <pc:inkChg chg="del">
          <ac:chgData name="Sayan Ranu" userId="2820c45f-ee2c-4ce8-9218-48eb8548b264" providerId="ADAL" clId="{C660B43A-39AA-426D-9056-ED353A4AA36B}" dt="2021-08-21T07:43:22.334" v="0" actId="478"/>
          <ac:inkMkLst>
            <pc:docMk/>
            <pc:sldMk cId="2649542810" sldId="299"/>
            <ac:inkMk id="4" creationId="{0191A85B-5950-0E41-80E5-667CC8F64D59}"/>
          </ac:inkMkLst>
        </pc:inkChg>
      </pc:sldChg>
      <pc:sldChg chg="addSp delSp modSp new mod modClrScheme chgLayout">
        <pc:chgData name="Sayan Ranu" userId="2820c45f-ee2c-4ce8-9218-48eb8548b264" providerId="ADAL" clId="{C660B43A-39AA-426D-9056-ED353A4AA36B}" dt="2021-09-07T07:40:47.661" v="216" actId="20577"/>
        <pc:sldMkLst>
          <pc:docMk/>
          <pc:sldMk cId="1434927678" sldId="335"/>
        </pc:sldMkLst>
        <pc:spChg chg="mod ord">
          <ac:chgData name="Sayan Ranu" userId="2820c45f-ee2c-4ce8-9218-48eb8548b264" providerId="ADAL" clId="{C660B43A-39AA-426D-9056-ED353A4AA36B}" dt="2021-09-07T07:39:30.699" v="24" actId="700"/>
          <ac:spMkLst>
            <pc:docMk/>
            <pc:sldMk cId="1434927678" sldId="335"/>
            <ac:spMk id="2" creationId="{578452FF-E932-40EB-840A-E233EA00B51F}"/>
          </ac:spMkLst>
        </pc:spChg>
        <pc:spChg chg="add del mod">
          <ac:chgData name="Sayan Ranu" userId="2820c45f-ee2c-4ce8-9218-48eb8548b264" providerId="ADAL" clId="{C660B43A-39AA-426D-9056-ED353A4AA36B}" dt="2021-09-07T07:39:28.208" v="23" actId="6264"/>
          <ac:spMkLst>
            <pc:docMk/>
            <pc:sldMk cId="1434927678" sldId="335"/>
            <ac:spMk id="3" creationId="{C3E7F5E4-89B5-47DE-A1F0-93C2E2B82895}"/>
          </ac:spMkLst>
        </pc:spChg>
        <pc:spChg chg="add mod ord">
          <ac:chgData name="Sayan Ranu" userId="2820c45f-ee2c-4ce8-9218-48eb8548b264" providerId="ADAL" clId="{C660B43A-39AA-426D-9056-ED353A4AA36B}" dt="2021-09-07T07:40:47.661" v="216" actId="20577"/>
          <ac:spMkLst>
            <pc:docMk/>
            <pc:sldMk cId="1434927678" sldId="335"/>
            <ac:spMk id="4" creationId="{40396432-10AA-470E-9FC7-BC9001CBD0E0}"/>
          </ac:spMkLst>
        </pc:spChg>
      </pc:sldChg>
    </pc:docChg>
  </pc:docChgLst>
  <pc:docChgLst>
    <pc:chgData name="Sayan Ranu" userId="2820c45f-ee2c-4ce8-9218-48eb8548b264" providerId="ADAL" clId="{EAA53B49-9EBC-4C0D-8218-87EF9A3A1D62}"/>
    <pc:docChg chg="undo redo custSel delSld modSld">
      <pc:chgData name="Sayan Ranu" userId="2820c45f-ee2c-4ce8-9218-48eb8548b264" providerId="ADAL" clId="{EAA53B49-9EBC-4C0D-8218-87EF9A3A1D62}" dt="2020-10-20T09:57:46.102" v="21"/>
      <pc:docMkLst>
        <pc:docMk/>
      </pc:docMkLst>
      <pc:sldChg chg="addSp delSp mod">
        <pc:chgData name="Sayan Ranu" userId="2820c45f-ee2c-4ce8-9218-48eb8548b264" providerId="ADAL" clId="{EAA53B49-9EBC-4C0D-8218-87EF9A3A1D62}" dt="2020-10-20T07:56:26.007" v="7" actId="478"/>
        <pc:sldMkLst>
          <pc:docMk/>
          <pc:sldMk cId="4210750750" sldId="264"/>
        </pc:sldMkLst>
        <pc:inkChg chg="add del">
          <ac:chgData name="Sayan Ranu" userId="2820c45f-ee2c-4ce8-9218-48eb8548b264" providerId="ADAL" clId="{EAA53B49-9EBC-4C0D-8218-87EF9A3A1D62}" dt="2020-10-20T07:56:26.007" v="7" actId="478"/>
          <ac:inkMkLst>
            <pc:docMk/>
            <pc:sldMk cId="4210750750" sldId="264"/>
            <ac:inkMk id="2" creationId="{CC573AB3-9018-B240-9826-7A92B6CD6CDD}"/>
          </ac:inkMkLst>
        </pc:inkChg>
      </pc:sldChg>
      <pc:sldChg chg="delSp mod">
        <pc:chgData name="Sayan Ranu" userId="2820c45f-ee2c-4ce8-9218-48eb8548b264" providerId="ADAL" clId="{EAA53B49-9EBC-4C0D-8218-87EF9A3A1D62}" dt="2020-10-20T07:56:52.484" v="12" actId="478"/>
        <pc:sldMkLst>
          <pc:docMk/>
          <pc:sldMk cId="2552461907" sldId="272"/>
        </pc:sldMkLst>
        <pc:inkChg chg="del">
          <ac:chgData name="Sayan Ranu" userId="2820c45f-ee2c-4ce8-9218-48eb8548b264" providerId="ADAL" clId="{EAA53B49-9EBC-4C0D-8218-87EF9A3A1D62}" dt="2020-10-20T07:56:52.484" v="12" actId="478"/>
          <ac:inkMkLst>
            <pc:docMk/>
            <pc:sldMk cId="2552461907" sldId="272"/>
            <ac:inkMk id="2" creationId="{3BBBBD98-E0BF-1149-AD19-8DC0164716CD}"/>
          </ac:inkMkLst>
        </pc:inkChg>
        <pc:inkChg chg="del">
          <ac:chgData name="Sayan Ranu" userId="2820c45f-ee2c-4ce8-9218-48eb8548b264" providerId="ADAL" clId="{EAA53B49-9EBC-4C0D-8218-87EF9A3A1D62}" dt="2020-10-20T07:56:45.491" v="10" actId="478"/>
          <ac:inkMkLst>
            <pc:docMk/>
            <pc:sldMk cId="2552461907" sldId="272"/>
            <ac:inkMk id="3" creationId="{B6B747F5-84DB-874A-994A-73C32AC8AE73}"/>
          </ac:inkMkLst>
        </pc:inkChg>
        <pc:inkChg chg="del">
          <ac:chgData name="Sayan Ranu" userId="2820c45f-ee2c-4ce8-9218-48eb8548b264" providerId="ADAL" clId="{EAA53B49-9EBC-4C0D-8218-87EF9A3A1D62}" dt="2020-10-20T07:56:52.484" v="12" actId="478"/>
          <ac:inkMkLst>
            <pc:docMk/>
            <pc:sldMk cId="2552461907" sldId="272"/>
            <ac:inkMk id="4" creationId="{D26E986D-E35E-2945-841D-0829C5AC6D4E}"/>
          </ac:inkMkLst>
        </pc:inkChg>
        <pc:inkChg chg="del">
          <ac:chgData name="Sayan Ranu" userId="2820c45f-ee2c-4ce8-9218-48eb8548b264" providerId="ADAL" clId="{EAA53B49-9EBC-4C0D-8218-87EF9A3A1D62}" dt="2020-10-20T07:56:52.484" v="12" actId="478"/>
          <ac:inkMkLst>
            <pc:docMk/>
            <pc:sldMk cId="2552461907" sldId="272"/>
            <ac:inkMk id="5" creationId="{F196F29E-8839-AA40-A77C-FE830E948902}"/>
          </ac:inkMkLst>
        </pc:inkChg>
        <pc:inkChg chg="del">
          <ac:chgData name="Sayan Ranu" userId="2820c45f-ee2c-4ce8-9218-48eb8548b264" providerId="ADAL" clId="{EAA53B49-9EBC-4C0D-8218-87EF9A3A1D62}" dt="2020-10-20T07:56:47.243" v="11" actId="478"/>
          <ac:inkMkLst>
            <pc:docMk/>
            <pc:sldMk cId="2552461907" sldId="272"/>
            <ac:inkMk id="6" creationId="{EAFC1AF6-3E6C-4543-98A7-8BFA37299E72}"/>
          </ac:inkMkLst>
        </pc:inkChg>
        <pc:inkChg chg="del">
          <ac:chgData name="Sayan Ranu" userId="2820c45f-ee2c-4ce8-9218-48eb8548b264" providerId="ADAL" clId="{EAA53B49-9EBC-4C0D-8218-87EF9A3A1D62}" dt="2020-10-20T07:56:43.163" v="9" actId="478"/>
          <ac:inkMkLst>
            <pc:docMk/>
            <pc:sldMk cId="2552461907" sldId="272"/>
            <ac:inkMk id="7" creationId="{9848C356-4AFE-7149-9B6C-367C7C38817A}"/>
          </ac:inkMkLst>
        </pc:inkChg>
      </pc:sldChg>
      <pc:sldChg chg="delSp mod">
        <pc:chgData name="Sayan Ranu" userId="2820c45f-ee2c-4ce8-9218-48eb8548b264" providerId="ADAL" clId="{EAA53B49-9EBC-4C0D-8218-87EF9A3A1D62}" dt="2020-10-20T07:56:57.200" v="13" actId="478"/>
        <pc:sldMkLst>
          <pc:docMk/>
          <pc:sldMk cId="2642641376" sldId="274"/>
        </pc:sldMkLst>
        <pc:inkChg chg="del">
          <ac:chgData name="Sayan Ranu" userId="2820c45f-ee2c-4ce8-9218-48eb8548b264" providerId="ADAL" clId="{EAA53B49-9EBC-4C0D-8218-87EF9A3A1D62}" dt="2020-10-20T07:56:57.200" v="13" actId="478"/>
          <ac:inkMkLst>
            <pc:docMk/>
            <pc:sldMk cId="2642641376" sldId="274"/>
            <ac:inkMk id="6" creationId="{D8F6F6CA-676D-174A-A829-8B1CC3B6B3D8}"/>
          </ac:inkMkLst>
        </pc:inkChg>
      </pc:sldChg>
      <pc:sldChg chg="mod modShow">
        <pc:chgData name="Sayan Ranu" userId="2820c45f-ee2c-4ce8-9218-48eb8548b264" providerId="ADAL" clId="{EAA53B49-9EBC-4C0D-8218-87EF9A3A1D62}" dt="2020-10-16T07:23:29.086" v="3" actId="729"/>
        <pc:sldMkLst>
          <pc:docMk/>
          <pc:sldMk cId="2314943978" sldId="279"/>
        </pc:sldMkLst>
      </pc:sldChg>
      <pc:sldChg chg="delSp mod">
        <pc:chgData name="Sayan Ranu" userId="2820c45f-ee2c-4ce8-9218-48eb8548b264" providerId="ADAL" clId="{EAA53B49-9EBC-4C0D-8218-87EF9A3A1D62}" dt="2020-10-20T07:56:35.970" v="8" actId="478"/>
        <pc:sldMkLst>
          <pc:docMk/>
          <pc:sldMk cId="213384640" sldId="304"/>
        </pc:sldMkLst>
        <pc:inkChg chg="del">
          <ac:chgData name="Sayan Ranu" userId="2820c45f-ee2c-4ce8-9218-48eb8548b264" providerId="ADAL" clId="{EAA53B49-9EBC-4C0D-8218-87EF9A3A1D62}" dt="2020-10-20T07:56:35.970" v="8" actId="478"/>
          <ac:inkMkLst>
            <pc:docMk/>
            <pc:sldMk cId="213384640" sldId="304"/>
            <ac:inkMk id="2" creationId="{984C721B-DBA0-7948-A806-52038D805F6B}"/>
          </ac:inkMkLst>
        </pc:inkChg>
      </pc:sldChg>
      <pc:sldChg chg="mod modShow">
        <pc:chgData name="Sayan Ranu" userId="2820c45f-ee2c-4ce8-9218-48eb8548b264" providerId="ADAL" clId="{EAA53B49-9EBC-4C0D-8218-87EF9A3A1D62}" dt="2020-10-20T09:44:50.976" v="14" actId="729"/>
        <pc:sldMkLst>
          <pc:docMk/>
          <pc:sldMk cId="1225661222" sldId="308"/>
        </pc:sldMkLst>
      </pc:sldChg>
      <pc:sldChg chg="mod modShow">
        <pc:chgData name="Sayan Ranu" userId="2820c45f-ee2c-4ce8-9218-48eb8548b264" providerId="ADAL" clId="{EAA53B49-9EBC-4C0D-8218-87EF9A3A1D62}" dt="2020-10-20T09:45:17.061" v="15" actId="729"/>
        <pc:sldMkLst>
          <pc:docMk/>
          <pc:sldMk cId="2045646283" sldId="316"/>
        </pc:sldMkLst>
      </pc:sldChg>
      <pc:sldChg chg="modSp modAnim">
        <pc:chgData name="Sayan Ranu" userId="2820c45f-ee2c-4ce8-9218-48eb8548b264" providerId="ADAL" clId="{EAA53B49-9EBC-4C0D-8218-87EF9A3A1D62}" dt="2020-10-20T09:57:46.102" v="21"/>
        <pc:sldMkLst>
          <pc:docMk/>
          <pc:sldMk cId="2893236242" sldId="334"/>
        </pc:sldMkLst>
        <pc:spChg chg="mod">
          <ac:chgData name="Sayan Ranu" userId="2820c45f-ee2c-4ce8-9218-48eb8548b264" providerId="ADAL" clId="{EAA53B49-9EBC-4C0D-8218-87EF9A3A1D62}" dt="2020-10-20T09:57:41.651" v="20" actId="20577"/>
          <ac:spMkLst>
            <pc:docMk/>
            <pc:sldMk cId="2893236242" sldId="334"/>
            <ac:spMk id="4" creationId="{00000000-0000-0000-0000-000000000000}"/>
          </ac:spMkLst>
        </pc:spChg>
      </pc:sldChg>
      <pc:sldChg chg="del">
        <pc:chgData name="Sayan Ranu" userId="2820c45f-ee2c-4ce8-9218-48eb8548b264" providerId="ADAL" clId="{EAA53B49-9EBC-4C0D-8218-87EF9A3A1D62}" dt="2020-10-15T14:46:38.905" v="0" actId="2696"/>
        <pc:sldMkLst>
          <pc:docMk/>
          <pc:sldMk cId="3183885057" sldId="337"/>
        </pc:sldMkLst>
      </pc:sldChg>
      <pc:sldChg chg="del">
        <pc:chgData name="Sayan Ranu" userId="2820c45f-ee2c-4ce8-9218-48eb8548b264" providerId="ADAL" clId="{EAA53B49-9EBC-4C0D-8218-87EF9A3A1D62}" dt="2020-10-16T06:34:42.004" v="1" actId="47"/>
        <pc:sldMkLst>
          <pc:docMk/>
          <pc:sldMk cId="768077696" sldId="338"/>
        </pc:sldMkLst>
      </pc:sldChg>
      <pc:sldChg chg="del">
        <pc:chgData name="Sayan Ranu" userId="2820c45f-ee2c-4ce8-9218-48eb8548b264" providerId="ADAL" clId="{EAA53B49-9EBC-4C0D-8218-87EF9A3A1D62}" dt="2020-10-17T08:02:04.839" v="4" actId="47"/>
        <pc:sldMkLst>
          <pc:docMk/>
          <pc:sldMk cId="1717248764" sldId="339"/>
        </pc:sldMkLst>
      </pc:sldChg>
    </pc:docChg>
  </pc:docChgLst>
  <pc:docChgLst>
    <pc:chgData name="Sayan Ranu" userId="2820c45f-ee2c-4ce8-9218-48eb8548b264" providerId="ADAL" clId="{4DF1807D-36B2-5948-80EA-D898976510FD}"/>
    <pc:docChg chg="custSel modSld">
      <pc:chgData name="Sayan Ranu" userId="2820c45f-ee2c-4ce8-9218-48eb8548b264" providerId="ADAL" clId="{4DF1807D-36B2-5948-80EA-D898976510FD}" dt="2020-10-17T10:08:06.846" v="0" actId="7634"/>
      <pc:docMkLst>
        <pc:docMk/>
      </pc:docMkLst>
      <pc:sldChg chg="addSp">
        <pc:chgData name="Sayan Ranu" userId="2820c45f-ee2c-4ce8-9218-48eb8548b264" providerId="ADAL" clId="{4DF1807D-36B2-5948-80EA-D898976510FD}" dt="2020-10-17T10:08:06.846" v="0" actId="7634"/>
        <pc:sldMkLst>
          <pc:docMk/>
          <pc:sldMk cId="2725813033" sldId="261"/>
        </pc:sldMkLst>
        <pc:inkChg chg="add">
          <ac:chgData name="Sayan Ranu" userId="2820c45f-ee2c-4ce8-9218-48eb8548b264" providerId="ADAL" clId="{4DF1807D-36B2-5948-80EA-D898976510FD}" dt="2020-10-17T10:08:06.846" v="0" actId="7634"/>
          <ac:inkMkLst>
            <pc:docMk/>
            <pc:sldMk cId="2725813033" sldId="261"/>
            <ac:inkMk id="2" creationId="{40BBE506-3794-F645-B9A5-566A032D0269}"/>
          </ac:inkMkLst>
        </pc:inkChg>
      </pc:sldChg>
      <pc:sldChg chg="addSp">
        <pc:chgData name="Sayan Ranu" userId="2820c45f-ee2c-4ce8-9218-48eb8548b264" providerId="ADAL" clId="{4DF1807D-36B2-5948-80EA-D898976510FD}" dt="2020-10-17T10:08:06.846" v="0" actId="7634"/>
        <pc:sldMkLst>
          <pc:docMk/>
          <pc:sldMk cId="677641242" sldId="263"/>
        </pc:sldMkLst>
        <pc:inkChg chg="add">
          <ac:chgData name="Sayan Ranu" userId="2820c45f-ee2c-4ce8-9218-48eb8548b264" providerId="ADAL" clId="{4DF1807D-36B2-5948-80EA-D898976510FD}" dt="2020-10-17T10:08:06.846" v="0" actId="7634"/>
          <ac:inkMkLst>
            <pc:docMk/>
            <pc:sldMk cId="677641242" sldId="263"/>
            <ac:inkMk id="2" creationId="{AC8A3405-5D64-9A4A-B9C9-119C0B48F98A}"/>
          </ac:inkMkLst>
        </pc:inkChg>
      </pc:sldChg>
      <pc:sldChg chg="addSp">
        <pc:chgData name="Sayan Ranu" userId="2820c45f-ee2c-4ce8-9218-48eb8548b264" providerId="ADAL" clId="{4DF1807D-36B2-5948-80EA-D898976510FD}" dt="2020-10-17T10:08:06.846" v="0" actId="7634"/>
        <pc:sldMkLst>
          <pc:docMk/>
          <pc:sldMk cId="4210750750" sldId="264"/>
        </pc:sldMkLst>
        <pc:inkChg chg="add">
          <ac:chgData name="Sayan Ranu" userId="2820c45f-ee2c-4ce8-9218-48eb8548b264" providerId="ADAL" clId="{4DF1807D-36B2-5948-80EA-D898976510FD}" dt="2020-10-17T10:08:06.846" v="0" actId="7634"/>
          <ac:inkMkLst>
            <pc:docMk/>
            <pc:sldMk cId="4210750750" sldId="264"/>
            <ac:inkMk id="2" creationId="{CC573AB3-9018-B240-9826-7A92B6CD6CDD}"/>
          </ac:inkMkLst>
        </pc:inkChg>
      </pc:sldChg>
      <pc:sldChg chg="addSp">
        <pc:chgData name="Sayan Ranu" userId="2820c45f-ee2c-4ce8-9218-48eb8548b264" providerId="ADAL" clId="{4DF1807D-36B2-5948-80EA-D898976510FD}" dt="2020-10-17T10:08:06.846" v="0" actId="7634"/>
        <pc:sldMkLst>
          <pc:docMk/>
          <pc:sldMk cId="2552461907" sldId="272"/>
        </pc:sldMkLst>
        <pc:inkChg chg="add">
          <ac:chgData name="Sayan Ranu" userId="2820c45f-ee2c-4ce8-9218-48eb8548b264" providerId="ADAL" clId="{4DF1807D-36B2-5948-80EA-D898976510FD}" dt="2020-10-17T10:08:06.846" v="0" actId="7634"/>
          <ac:inkMkLst>
            <pc:docMk/>
            <pc:sldMk cId="2552461907" sldId="272"/>
            <ac:inkMk id="2" creationId="{3BBBBD98-E0BF-1149-AD19-8DC0164716CD}"/>
          </ac:inkMkLst>
        </pc:inkChg>
        <pc:inkChg chg="add">
          <ac:chgData name="Sayan Ranu" userId="2820c45f-ee2c-4ce8-9218-48eb8548b264" providerId="ADAL" clId="{4DF1807D-36B2-5948-80EA-D898976510FD}" dt="2020-10-17T10:08:06.846" v="0" actId="7634"/>
          <ac:inkMkLst>
            <pc:docMk/>
            <pc:sldMk cId="2552461907" sldId="272"/>
            <ac:inkMk id="3" creationId="{B6B747F5-84DB-874A-994A-73C32AC8AE73}"/>
          </ac:inkMkLst>
        </pc:inkChg>
        <pc:inkChg chg="add">
          <ac:chgData name="Sayan Ranu" userId="2820c45f-ee2c-4ce8-9218-48eb8548b264" providerId="ADAL" clId="{4DF1807D-36B2-5948-80EA-D898976510FD}" dt="2020-10-17T10:08:06.846" v="0" actId="7634"/>
          <ac:inkMkLst>
            <pc:docMk/>
            <pc:sldMk cId="2552461907" sldId="272"/>
            <ac:inkMk id="4" creationId="{D26E986D-E35E-2945-841D-0829C5AC6D4E}"/>
          </ac:inkMkLst>
        </pc:inkChg>
        <pc:inkChg chg="add">
          <ac:chgData name="Sayan Ranu" userId="2820c45f-ee2c-4ce8-9218-48eb8548b264" providerId="ADAL" clId="{4DF1807D-36B2-5948-80EA-D898976510FD}" dt="2020-10-17T10:08:06.846" v="0" actId="7634"/>
          <ac:inkMkLst>
            <pc:docMk/>
            <pc:sldMk cId="2552461907" sldId="272"/>
            <ac:inkMk id="5" creationId="{F196F29E-8839-AA40-A77C-FE830E948902}"/>
          </ac:inkMkLst>
        </pc:inkChg>
        <pc:inkChg chg="add">
          <ac:chgData name="Sayan Ranu" userId="2820c45f-ee2c-4ce8-9218-48eb8548b264" providerId="ADAL" clId="{4DF1807D-36B2-5948-80EA-D898976510FD}" dt="2020-10-17T10:08:06.846" v="0" actId="7634"/>
          <ac:inkMkLst>
            <pc:docMk/>
            <pc:sldMk cId="2552461907" sldId="272"/>
            <ac:inkMk id="6" creationId="{EAFC1AF6-3E6C-4543-98A7-8BFA37299E72}"/>
          </ac:inkMkLst>
        </pc:inkChg>
        <pc:inkChg chg="add">
          <ac:chgData name="Sayan Ranu" userId="2820c45f-ee2c-4ce8-9218-48eb8548b264" providerId="ADAL" clId="{4DF1807D-36B2-5948-80EA-D898976510FD}" dt="2020-10-17T10:08:06.846" v="0" actId="7634"/>
          <ac:inkMkLst>
            <pc:docMk/>
            <pc:sldMk cId="2552461907" sldId="272"/>
            <ac:inkMk id="7" creationId="{9848C356-4AFE-7149-9B6C-367C7C38817A}"/>
          </ac:inkMkLst>
        </pc:inkChg>
      </pc:sldChg>
      <pc:sldChg chg="addSp">
        <pc:chgData name="Sayan Ranu" userId="2820c45f-ee2c-4ce8-9218-48eb8548b264" providerId="ADAL" clId="{4DF1807D-36B2-5948-80EA-D898976510FD}" dt="2020-10-17T10:08:06.846" v="0" actId="7634"/>
        <pc:sldMkLst>
          <pc:docMk/>
          <pc:sldMk cId="2642641376" sldId="274"/>
        </pc:sldMkLst>
        <pc:inkChg chg="add">
          <ac:chgData name="Sayan Ranu" userId="2820c45f-ee2c-4ce8-9218-48eb8548b264" providerId="ADAL" clId="{4DF1807D-36B2-5948-80EA-D898976510FD}" dt="2020-10-17T10:08:06.846" v="0" actId="7634"/>
          <ac:inkMkLst>
            <pc:docMk/>
            <pc:sldMk cId="2642641376" sldId="274"/>
            <ac:inkMk id="6" creationId="{D8F6F6CA-676D-174A-A829-8B1CC3B6B3D8}"/>
          </ac:inkMkLst>
        </pc:inkChg>
      </pc:sldChg>
      <pc:sldChg chg="addSp">
        <pc:chgData name="Sayan Ranu" userId="2820c45f-ee2c-4ce8-9218-48eb8548b264" providerId="ADAL" clId="{4DF1807D-36B2-5948-80EA-D898976510FD}" dt="2020-10-17T10:08:06.846" v="0" actId="7634"/>
        <pc:sldMkLst>
          <pc:docMk/>
          <pc:sldMk cId="2102880826" sldId="298"/>
        </pc:sldMkLst>
        <pc:inkChg chg="add">
          <ac:chgData name="Sayan Ranu" userId="2820c45f-ee2c-4ce8-9218-48eb8548b264" providerId="ADAL" clId="{4DF1807D-36B2-5948-80EA-D898976510FD}" dt="2020-10-17T10:08:06.846" v="0" actId="7634"/>
          <ac:inkMkLst>
            <pc:docMk/>
            <pc:sldMk cId="2102880826" sldId="298"/>
            <ac:inkMk id="4" creationId="{76CCDB64-7C79-F94C-BDE2-49F1E8A0955C}"/>
          </ac:inkMkLst>
        </pc:inkChg>
      </pc:sldChg>
      <pc:sldChg chg="addSp">
        <pc:chgData name="Sayan Ranu" userId="2820c45f-ee2c-4ce8-9218-48eb8548b264" providerId="ADAL" clId="{4DF1807D-36B2-5948-80EA-D898976510FD}" dt="2020-10-17T10:08:06.846" v="0" actId="7634"/>
        <pc:sldMkLst>
          <pc:docMk/>
          <pc:sldMk cId="2649542810" sldId="299"/>
        </pc:sldMkLst>
        <pc:inkChg chg="add">
          <ac:chgData name="Sayan Ranu" userId="2820c45f-ee2c-4ce8-9218-48eb8548b264" providerId="ADAL" clId="{4DF1807D-36B2-5948-80EA-D898976510FD}" dt="2020-10-17T10:08:06.846" v="0" actId="7634"/>
          <ac:inkMkLst>
            <pc:docMk/>
            <pc:sldMk cId="2649542810" sldId="299"/>
            <ac:inkMk id="4" creationId="{0191A85B-5950-0E41-80E5-667CC8F64D59}"/>
          </ac:inkMkLst>
        </pc:inkChg>
      </pc:sldChg>
      <pc:sldChg chg="addSp">
        <pc:chgData name="Sayan Ranu" userId="2820c45f-ee2c-4ce8-9218-48eb8548b264" providerId="ADAL" clId="{4DF1807D-36B2-5948-80EA-D898976510FD}" dt="2020-10-17T10:08:06.846" v="0" actId="7634"/>
        <pc:sldMkLst>
          <pc:docMk/>
          <pc:sldMk cId="213384640" sldId="304"/>
        </pc:sldMkLst>
        <pc:inkChg chg="add">
          <ac:chgData name="Sayan Ranu" userId="2820c45f-ee2c-4ce8-9218-48eb8548b264" providerId="ADAL" clId="{4DF1807D-36B2-5948-80EA-D898976510FD}" dt="2020-10-17T10:08:06.846" v="0" actId="7634"/>
          <ac:inkMkLst>
            <pc:docMk/>
            <pc:sldMk cId="213384640" sldId="304"/>
            <ac:inkMk id="2" creationId="{984C721B-DBA0-7948-A806-52038D805F6B}"/>
          </ac:inkMkLst>
        </pc:inkChg>
      </pc:sldChg>
    </pc:docChg>
  </pc:docChgLst>
  <pc:docChgLst>
    <pc:chgData name="Sayan Ranu" userId="ef92560ae8680184" providerId="LiveId" clId="{5530E0DF-7E0B-42E8-B408-D3C2C501B11A}"/>
    <pc:docChg chg="undo custSel addSld delSld modSld sldOrd">
      <pc:chgData name="Sayan Ranu" userId="ef92560ae8680184" providerId="LiveId" clId="{5530E0DF-7E0B-42E8-B408-D3C2C501B11A}" dt="2019-08-22T07:53:41.424" v="716" actId="27636"/>
      <pc:docMkLst>
        <pc:docMk/>
      </pc:docMkLst>
      <pc:sldChg chg="modSp modAnim">
        <pc:chgData name="Sayan Ranu" userId="ef92560ae8680184" providerId="LiveId" clId="{5530E0DF-7E0B-42E8-B408-D3C2C501B11A}" dt="2019-08-08T07:33:51.964" v="194" actId="20577"/>
        <pc:sldMkLst>
          <pc:docMk/>
          <pc:sldMk cId="739538562" sldId="278"/>
        </pc:sldMkLst>
        <pc:spChg chg="mod">
          <ac:chgData name="Sayan Ranu" userId="ef92560ae8680184" providerId="LiveId" clId="{5530E0DF-7E0B-42E8-B408-D3C2C501B11A}" dt="2019-08-08T07:33:51.964" v="194" actId="20577"/>
          <ac:spMkLst>
            <pc:docMk/>
            <pc:sldMk cId="739538562" sldId="278"/>
            <ac:spMk id="3" creationId="{00000000-0000-0000-0000-000000000000}"/>
          </ac:spMkLst>
        </pc:spChg>
      </pc:sldChg>
      <pc:sldChg chg="ord">
        <pc:chgData name="Sayan Ranu" userId="ef92560ae8680184" providerId="LiveId" clId="{5530E0DF-7E0B-42E8-B408-D3C2C501B11A}" dt="2019-08-08T07:14:44.656" v="188"/>
        <pc:sldMkLst>
          <pc:docMk/>
          <pc:sldMk cId="715245547" sldId="283"/>
        </pc:sldMkLst>
      </pc:sldChg>
      <pc:sldChg chg="modSp">
        <pc:chgData name="Sayan Ranu" userId="ef92560ae8680184" providerId="LiveId" clId="{5530E0DF-7E0B-42E8-B408-D3C2C501B11A}" dt="2019-08-08T07:35:37.816" v="196" actId="20577"/>
        <pc:sldMkLst>
          <pc:docMk/>
          <pc:sldMk cId="2757887873" sldId="291"/>
        </pc:sldMkLst>
        <pc:spChg chg="mod">
          <ac:chgData name="Sayan Ranu" userId="ef92560ae8680184" providerId="LiveId" clId="{5530E0DF-7E0B-42E8-B408-D3C2C501B11A}" dt="2019-08-08T07:35:37.816" v="196" actId="20577"/>
          <ac:spMkLst>
            <pc:docMk/>
            <pc:sldMk cId="2757887873" sldId="291"/>
            <ac:spMk id="161804" creationId="{00000000-0000-0000-0000-000000000000}"/>
          </ac:spMkLst>
        </pc:spChg>
      </pc:sldChg>
      <pc:sldChg chg="ord">
        <pc:chgData name="Sayan Ranu" userId="ef92560ae8680184" providerId="LiveId" clId="{5530E0DF-7E0B-42E8-B408-D3C2C501B11A}" dt="2019-08-08T08:51:37.816" v="243"/>
        <pc:sldMkLst>
          <pc:docMk/>
          <pc:sldMk cId="1225661222" sldId="308"/>
        </pc:sldMkLst>
      </pc:sldChg>
      <pc:sldChg chg="ord">
        <pc:chgData name="Sayan Ranu" userId="ef92560ae8680184" providerId="LiveId" clId="{5530E0DF-7E0B-42E8-B408-D3C2C501B11A}" dt="2019-08-08T08:51:26.137" v="242"/>
        <pc:sldMkLst>
          <pc:docMk/>
          <pc:sldMk cId="3082922051" sldId="310"/>
        </pc:sldMkLst>
      </pc:sldChg>
      <pc:sldChg chg="ord">
        <pc:chgData name="Sayan Ranu" userId="ef92560ae8680184" providerId="LiveId" clId="{5530E0DF-7E0B-42E8-B408-D3C2C501B11A}" dt="2019-08-08T08:59:40.065" v="245"/>
        <pc:sldMkLst>
          <pc:docMk/>
          <pc:sldMk cId="2170078303" sldId="320"/>
        </pc:sldMkLst>
      </pc:sldChg>
      <pc:sldChg chg="modSp">
        <pc:chgData name="Sayan Ranu" userId="ef92560ae8680184" providerId="LiveId" clId="{5530E0DF-7E0B-42E8-B408-D3C2C501B11A}" dt="2019-08-22T07:53:41.424" v="716" actId="27636"/>
        <pc:sldMkLst>
          <pc:docMk/>
          <pc:sldMk cId="2893236242" sldId="334"/>
        </pc:sldMkLst>
        <pc:spChg chg="mod">
          <ac:chgData name="Sayan Ranu" userId="ef92560ae8680184" providerId="LiveId" clId="{5530E0DF-7E0B-42E8-B408-D3C2C501B11A}" dt="2019-08-22T07:53:41.424" v="716" actId="27636"/>
          <ac:spMkLst>
            <pc:docMk/>
            <pc:sldMk cId="2893236242" sldId="334"/>
            <ac:spMk id="4" creationId="{00000000-0000-0000-0000-000000000000}"/>
          </ac:spMkLst>
        </pc:spChg>
      </pc:sldChg>
      <pc:sldChg chg="modSp add modAnim">
        <pc:chgData name="Sayan Ranu" userId="ef92560ae8680184" providerId="LiveId" clId="{5530E0DF-7E0B-42E8-B408-D3C2C501B11A}" dt="2019-08-04T09:50:01.826" v="186"/>
        <pc:sldMkLst>
          <pc:docMk/>
          <pc:sldMk cId="3183885057" sldId="337"/>
        </pc:sldMkLst>
        <pc:spChg chg="mod">
          <ac:chgData name="Sayan Ranu" userId="ef92560ae8680184" providerId="LiveId" clId="{5530E0DF-7E0B-42E8-B408-D3C2C501B11A}" dt="2019-08-04T09:48:37.495" v="13" actId="20577"/>
          <ac:spMkLst>
            <pc:docMk/>
            <pc:sldMk cId="3183885057" sldId="337"/>
            <ac:spMk id="2" creationId="{D18087EC-2D2D-44FC-8326-ED6F4D2E1175}"/>
          </ac:spMkLst>
        </pc:spChg>
        <pc:spChg chg="mod">
          <ac:chgData name="Sayan Ranu" userId="ef92560ae8680184" providerId="LiveId" clId="{5530E0DF-7E0B-42E8-B408-D3C2C501B11A}" dt="2019-08-04T09:49:44.628" v="185" actId="20577"/>
          <ac:spMkLst>
            <pc:docMk/>
            <pc:sldMk cId="3183885057" sldId="337"/>
            <ac:spMk id="3" creationId="{87174501-53BB-417C-B93D-4BBB4591E5B6}"/>
          </ac:spMkLst>
        </pc:spChg>
      </pc:sldChg>
      <pc:sldChg chg="modSp add">
        <pc:chgData name="Sayan Ranu" userId="ef92560ae8680184" providerId="LiveId" clId="{5530E0DF-7E0B-42E8-B408-D3C2C501B11A}" dt="2019-08-08T07:41:51.968" v="240"/>
        <pc:sldMkLst>
          <pc:docMk/>
          <pc:sldMk cId="768077696" sldId="338"/>
        </pc:sldMkLst>
        <pc:spChg chg="mod">
          <ac:chgData name="Sayan Ranu" userId="ef92560ae8680184" providerId="LiveId" clId="{5530E0DF-7E0B-42E8-B408-D3C2C501B11A}" dt="2019-08-08T07:36:28.947" v="213" actId="20577"/>
          <ac:spMkLst>
            <pc:docMk/>
            <pc:sldMk cId="768077696" sldId="338"/>
            <ac:spMk id="2" creationId="{A3BDED11-B747-45D3-82C6-AF80652278AB}"/>
          </ac:spMkLst>
        </pc:spChg>
        <pc:spChg chg="mod">
          <ac:chgData name="Sayan Ranu" userId="ef92560ae8680184" providerId="LiveId" clId="{5530E0DF-7E0B-42E8-B408-D3C2C501B11A}" dt="2019-08-08T07:41:51.968" v="240"/>
          <ac:spMkLst>
            <pc:docMk/>
            <pc:sldMk cId="768077696" sldId="338"/>
            <ac:spMk id="3" creationId="{DF23276C-2949-442B-9FFE-78FA8EE6B76C}"/>
          </ac:spMkLst>
        </pc:spChg>
      </pc:sldChg>
      <pc:sldChg chg="addSp delSp modSp add modAnim">
        <pc:chgData name="Sayan Ranu" userId="ef92560ae8680184" providerId="LiveId" clId="{5530E0DF-7E0B-42E8-B408-D3C2C501B11A}" dt="2019-08-22T07:29:01.780" v="687" actId="20577"/>
        <pc:sldMkLst>
          <pc:docMk/>
          <pc:sldMk cId="1717248764" sldId="339"/>
        </pc:sldMkLst>
        <pc:spChg chg="del">
          <ac:chgData name="Sayan Ranu" userId="ef92560ae8680184" providerId="LiveId" clId="{5530E0DF-7E0B-42E8-B408-D3C2C501B11A}" dt="2019-08-22T05:40:44.885" v="264"/>
          <ac:spMkLst>
            <pc:docMk/>
            <pc:sldMk cId="1717248764" sldId="339"/>
            <ac:spMk id="2" creationId="{1655D54C-B199-47A5-A421-70BB35CE75A3}"/>
          </ac:spMkLst>
        </pc:spChg>
        <pc:spChg chg="add mod">
          <ac:chgData name="Sayan Ranu" userId="ef92560ae8680184" providerId="LiveId" clId="{5530E0DF-7E0B-42E8-B408-D3C2C501B11A}" dt="2019-08-22T07:10:44.947" v="318" actId="20577"/>
          <ac:spMkLst>
            <pc:docMk/>
            <pc:sldMk cId="1717248764" sldId="339"/>
            <ac:spMk id="3" creationId="{93B08C90-16A7-4B7A-A523-93B401ABC338}"/>
          </ac:spMkLst>
        </pc:spChg>
        <pc:spChg chg="add mod">
          <ac:chgData name="Sayan Ranu" userId="ef92560ae8680184" providerId="LiveId" clId="{5530E0DF-7E0B-42E8-B408-D3C2C501B11A}" dt="2019-08-22T07:29:01.780" v="687" actId="20577"/>
          <ac:spMkLst>
            <pc:docMk/>
            <pc:sldMk cId="1717248764" sldId="339"/>
            <ac:spMk id="4" creationId="{1E0FCABA-8094-4378-86F9-BB65677591A0}"/>
          </ac:spMkLst>
        </pc:spChg>
      </pc:sldChg>
      <pc:sldChg chg="modSp add del">
        <pc:chgData name="Sayan Ranu" userId="ef92560ae8680184" providerId="LiveId" clId="{5530E0DF-7E0B-42E8-B408-D3C2C501B11A}" dt="2019-08-22T05:40:35.739" v="262"/>
        <pc:sldMkLst>
          <pc:docMk/>
          <pc:sldMk cId="1788971886" sldId="339"/>
        </pc:sldMkLst>
        <pc:spChg chg="mod">
          <ac:chgData name="Sayan Ranu" userId="ef92560ae8680184" providerId="LiveId" clId="{5530E0DF-7E0B-42E8-B408-D3C2C501B11A}" dt="2019-08-22T05:40:34.959" v="261" actId="20577"/>
          <ac:spMkLst>
            <pc:docMk/>
            <pc:sldMk cId="1788971886" sldId="339"/>
            <ac:spMk id="2" creationId="{9C133AEE-54AD-4A1A-B707-BC90EBAF8AD7}"/>
          </ac:spMkLst>
        </pc:spChg>
        <pc:spChg chg="mod">
          <ac:chgData name="Sayan Ranu" userId="ef92560ae8680184" providerId="LiveId" clId="{5530E0DF-7E0B-42E8-B408-D3C2C501B11A}" dt="2019-08-22T05:40:34.409" v="260" actId="14100"/>
          <ac:spMkLst>
            <pc:docMk/>
            <pc:sldMk cId="1788971886" sldId="339"/>
            <ac:spMk id="3" creationId="{D312D3F8-BC6C-41D0-9D84-51B6D6E341EA}"/>
          </ac:spMkLst>
        </pc:spChg>
      </pc:sldChg>
    </pc:docChg>
  </pc:docChgLst>
  <pc:docChgLst>
    <pc:chgData name="Sayan Ranu" userId="2820c45f-ee2c-4ce8-9218-48eb8548b264" providerId="ADAL" clId="{BA0EB36F-6B90-42E6-A36B-E5F1F29C7EF0}"/>
    <pc:docChg chg="delSld modSld">
      <pc:chgData name="Sayan Ranu" userId="2820c45f-ee2c-4ce8-9218-48eb8548b264" providerId="ADAL" clId="{BA0EB36F-6B90-42E6-A36B-E5F1F29C7EF0}" dt="2022-08-23T08:14:55.610" v="105" actId="47"/>
      <pc:docMkLst>
        <pc:docMk/>
      </pc:docMkLst>
      <pc:sldChg chg="modSp mod">
        <pc:chgData name="Sayan Ranu" userId="2820c45f-ee2c-4ce8-9218-48eb8548b264" providerId="ADAL" clId="{BA0EB36F-6B90-42E6-A36B-E5F1F29C7EF0}" dt="2022-08-23T07:51:05.076" v="104" actId="20577"/>
        <pc:sldMkLst>
          <pc:docMk/>
          <pc:sldMk cId="3734614179" sldId="289"/>
        </pc:sldMkLst>
        <pc:spChg chg="mod">
          <ac:chgData name="Sayan Ranu" userId="2820c45f-ee2c-4ce8-9218-48eb8548b264" providerId="ADAL" clId="{BA0EB36F-6B90-42E6-A36B-E5F1F29C7EF0}" dt="2022-08-23T07:51:05.076" v="104" actId="20577"/>
          <ac:spMkLst>
            <pc:docMk/>
            <pc:sldMk cId="3734614179" sldId="289"/>
            <ac:spMk id="6" creationId="{00000000-0000-0000-0000-000000000000}"/>
          </ac:spMkLst>
        </pc:spChg>
      </pc:sldChg>
      <pc:sldChg chg="del">
        <pc:chgData name="Sayan Ranu" userId="2820c45f-ee2c-4ce8-9218-48eb8548b264" providerId="ADAL" clId="{BA0EB36F-6B90-42E6-A36B-E5F1F29C7EF0}" dt="2022-08-23T08:14:55.610" v="105" actId="47"/>
        <pc:sldMkLst>
          <pc:docMk/>
          <pc:sldMk cId="1434927678"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240A0C18-625E-4C1E-AA53-C4436CD3BC23}" type="datetimeFigureOut">
              <a:rPr lang="en-US" smtClean="0"/>
              <a:t>9/8/2023</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B45E11F-CD99-4D13-BB84-E3E8181825FD}" type="slidenum">
              <a:rPr lang="en-US" smtClean="0"/>
              <a:t>‹#›</a:t>
            </a:fld>
            <a:endParaRPr lang="en-US"/>
          </a:p>
        </p:txBody>
      </p:sp>
    </p:spTree>
    <p:extLst>
      <p:ext uri="{BB962C8B-B14F-4D97-AF65-F5344CB8AC3E}">
        <p14:creationId xmlns:p14="http://schemas.microsoft.com/office/powerpoint/2010/main" val="37250566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0EE1EE7-0704-477D-B3ED-0B00B9E5315E}" type="datetimeFigureOut">
              <a:rPr lang="en-US" smtClean="0"/>
              <a:t>9/8/2023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B81D94F-6D86-48AB-B106-6426D5F49B87}" type="slidenum">
              <a:rPr lang="en-US" smtClean="0"/>
              <a:t>‹#›</a:t>
            </a:fld>
            <a:endParaRPr lang="en-US"/>
          </a:p>
        </p:txBody>
      </p:sp>
    </p:spTree>
    <p:extLst>
      <p:ext uri="{BB962C8B-B14F-4D97-AF65-F5344CB8AC3E}">
        <p14:creationId xmlns:p14="http://schemas.microsoft.com/office/powerpoint/2010/main" val="359613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As you</a:t>
            </a:r>
            <a:r>
              <a:rPr lang="en-US" baseline="0"/>
              <a:t> will see later, this is a central property in all techniques that mine frequent subgraphs. As we move from frequent to other mining functions, the problem gets harder since the property cannot be utilized to prune candidates</a:t>
            </a:r>
            <a:endParaRPr lang="en-US"/>
          </a:p>
        </p:txBody>
      </p:sp>
      <p:sp>
        <p:nvSpPr>
          <p:cNvPr id="4" name="Slide Number Placeholder 3"/>
          <p:cNvSpPr>
            <a:spLocks noGrp="1"/>
          </p:cNvSpPr>
          <p:nvPr>
            <p:ph type="sldNum" sz="quarter" idx="10"/>
          </p:nvPr>
        </p:nvSpPr>
        <p:spPr/>
        <p:txBody>
          <a:bodyPr/>
          <a:lstStyle/>
          <a:p>
            <a:fld id="{E62142F5-EDAE-46B3-B881-5F833A6D25AF}" type="slidenum">
              <a:rPr lang="en-US" smtClean="0"/>
              <a:t>5</a:t>
            </a:fld>
            <a:endParaRPr lang="en-US"/>
          </a:p>
        </p:txBody>
      </p:sp>
    </p:spTree>
    <p:extLst>
      <p:ext uri="{BB962C8B-B14F-4D97-AF65-F5344CB8AC3E}">
        <p14:creationId xmlns:p14="http://schemas.microsoft.com/office/powerpoint/2010/main" val="4249592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025962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Inokuchi</a:t>
            </a:r>
            <a:r>
              <a:rPr lang="en-US"/>
              <a:t> et al. : first </a:t>
            </a:r>
            <a:r>
              <a:rPr lang="en-US" err="1"/>
              <a:t>apriori</a:t>
            </a:r>
            <a:r>
              <a:rPr lang="en-US"/>
              <a:t> approach. Each candidate</a:t>
            </a:r>
            <a:r>
              <a:rPr lang="en-US" baseline="0"/>
              <a:t> has one more node.</a:t>
            </a:r>
            <a:endParaRPr lang="en-US"/>
          </a:p>
          <a:p>
            <a:r>
              <a:rPr lang="en-US"/>
              <a:t>FSG: </a:t>
            </a:r>
            <a:r>
              <a:rPr lang="en-US" err="1"/>
              <a:t>Apriori</a:t>
            </a:r>
            <a:r>
              <a:rPr lang="en-US"/>
              <a:t> approach. Grow</a:t>
            </a:r>
            <a:r>
              <a:rPr lang="en-US" baseline="0"/>
              <a:t> from k to k+1</a:t>
            </a:r>
          </a:p>
          <a:p>
            <a:r>
              <a:rPr lang="en-US" baseline="0" err="1"/>
              <a:t>MoFA</a:t>
            </a:r>
            <a:r>
              <a:rPr lang="en-US" baseline="0"/>
              <a:t> (</a:t>
            </a:r>
            <a:r>
              <a:rPr lang="en-US" baseline="0" err="1"/>
              <a:t>Borgelth</a:t>
            </a:r>
            <a:r>
              <a:rPr lang="en-US" baseline="0"/>
              <a:t> and Berthold from Germany): pattern growth approach, but without any good pruning techniques. First to introduce storing of embedding information.</a:t>
            </a:r>
          </a:p>
          <a:p>
            <a:r>
              <a:rPr lang="en-US" baseline="0"/>
              <a:t>PATH: first find all frequent paths, and then join paths to grow.</a:t>
            </a:r>
          </a:p>
          <a:p>
            <a:r>
              <a:rPr lang="en-US" baseline="0" err="1"/>
              <a:t>gSpan</a:t>
            </a:r>
            <a:r>
              <a:rPr lang="en-US" baseline="0"/>
              <a:t>: DFS code, depth first approach</a:t>
            </a:r>
          </a:p>
          <a:p>
            <a:r>
              <a:rPr lang="en-US" baseline="0"/>
              <a:t>FFSM: improvement over FSG, stores embedding information. </a:t>
            </a:r>
          </a:p>
          <a:p>
            <a:r>
              <a:rPr lang="en-US" baseline="0"/>
              <a:t>Gaston: improvement over </a:t>
            </a:r>
            <a:r>
              <a:rPr lang="en-US" baseline="0" err="1"/>
              <a:t>gspan</a:t>
            </a:r>
            <a:r>
              <a:rPr lang="en-US" baseline="0"/>
              <a:t> by growing paths, trees, and cycles separately. Also stores embedding information.</a:t>
            </a:r>
          </a:p>
          <a:p>
            <a:endParaRPr lang="en-US"/>
          </a:p>
        </p:txBody>
      </p:sp>
      <p:sp>
        <p:nvSpPr>
          <p:cNvPr id="4" name="Slide Number Placeholder 3"/>
          <p:cNvSpPr>
            <a:spLocks noGrp="1"/>
          </p:cNvSpPr>
          <p:nvPr>
            <p:ph type="sldNum" sz="quarter" idx="10"/>
          </p:nvPr>
        </p:nvSpPr>
        <p:spPr/>
        <p:txBody>
          <a:bodyPr/>
          <a:lstStyle/>
          <a:p>
            <a:fld id="{3D8AEC35-E00A-4FDD-B62F-A2969A01EF86}" type="slidenum">
              <a:rPr lang="en-US" smtClean="0"/>
              <a:t>7</a:t>
            </a:fld>
            <a:endParaRPr lang="en-US"/>
          </a:p>
        </p:txBody>
      </p:sp>
    </p:spTree>
    <p:extLst>
      <p:ext uri="{BB962C8B-B14F-4D97-AF65-F5344CB8AC3E}">
        <p14:creationId xmlns:p14="http://schemas.microsoft.com/office/powerpoint/2010/main" val="860327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0233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xfrm>
            <a:off x="934720" y="4415790"/>
            <a:ext cx="5140960" cy="418338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000"/>
              <a:t>Apriori: </a:t>
            </a:r>
          </a:p>
          <a:p>
            <a:r>
              <a:rPr lang="en-US" sz="1000"/>
              <a:t>    Step1: Join two k-1 edge graphs (these two graphs share a same k-2 edge subgraph) to generate a k-edge graph</a:t>
            </a:r>
          </a:p>
          <a:p>
            <a:r>
              <a:rPr lang="en-US" sz="1000"/>
              <a:t>    Step2:  Join the tid-list of these two k-1 edge graphs, then see whether its count is larger than the minimum support</a:t>
            </a:r>
          </a:p>
          <a:p>
            <a:r>
              <a:rPr lang="en-US" sz="1000"/>
              <a:t>    Step3:  Check all k-1 subgraph of this k-edge graph to see whether all of them are frequent</a:t>
            </a:r>
          </a:p>
          <a:p>
            <a:r>
              <a:rPr lang="en-US" sz="1000"/>
              <a:t>    Step4:  After G successfully pass Step1-3, do support computation of G in the graph dataset, See whether it is really frequent.</a:t>
            </a:r>
          </a:p>
          <a:p>
            <a:endParaRPr lang="en-US" sz="1000"/>
          </a:p>
          <a:p>
            <a:r>
              <a:rPr lang="en-US" sz="1000"/>
              <a:t>gSpan:</a:t>
            </a:r>
          </a:p>
          <a:p>
            <a:r>
              <a:rPr lang="en-US" sz="1000"/>
              <a:t>    Step1: Right-most extend a k-1 edge graph to several k edge graphs.</a:t>
            </a:r>
          </a:p>
          <a:p>
            <a:r>
              <a:rPr lang="en-US" sz="1000"/>
              <a:t>    Step2: Enumerate the occurrence of this k-1 edge graph in the graph dataset, meanwhile, counting these k edge graphs.</a:t>
            </a:r>
          </a:p>
          <a:p>
            <a:r>
              <a:rPr lang="en-US" sz="1000"/>
              <a:t>    Step3: Output those k edge graphs whose support is larger than the minimum support.</a:t>
            </a:r>
          </a:p>
          <a:p>
            <a:endParaRPr lang="en-US" sz="1000"/>
          </a:p>
          <a:p>
            <a:r>
              <a:rPr lang="en-US" sz="1000"/>
              <a:t>Pros:</a:t>
            </a:r>
          </a:p>
          <a:p>
            <a:r>
              <a:rPr lang="en-US" sz="1000"/>
              <a:t>   1: gSpan avoid the costly candidate generation and testing some infrequent subgraphs.</a:t>
            </a:r>
          </a:p>
          <a:p>
            <a:r>
              <a:rPr lang="en-US" sz="1000"/>
              <a:t>   2: No complicated graph operations, like joining two graphs and calculating its k-1 subgraphs.</a:t>
            </a:r>
          </a:p>
          <a:p>
            <a:r>
              <a:rPr lang="en-US" sz="1000"/>
              <a:t>   3. gSpan is very simple</a:t>
            </a:r>
          </a:p>
          <a:p>
            <a:endParaRPr lang="en-US" sz="1000"/>
          </a:p>
          <a:p>
            <a:r>
              <a:rPr lang="en-US" sz="1000"/>
              <a:t>The key is how to do right most extension efficiently in graph. We invented DFS code for graph.</a:t>
            </a:r>
          </a:p>
        </p:txBody>
      </p:sp>
    </p:spTree>
    <p:extLst>
      <p:ext uri="{BB962C8B-B14F-4D97-AF65-F5344CB8AC3E}">
        <p14:creationId xmlns:p14="http://schemas.microsoft.com/office/powerpoint/2010/main" val="322774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81D94F-6D86-48AB-B106-6426D5F49B87}" type="slidenum">
              <a:rPr lang="en-US" smtClean="0"/>
              <a:t>16</a:t>
            </a:fld>
            <a:endParaRPr lang="en-US"/>
          </a:p>
        </p:txBody>
      </p:sp>
    </p:spTree>
    <p:extLst>
      <p:ext uri="{BB962C8B-B14F-4D97-AF65-F5344CB8AC3E}">
        <p14:creationId xmlns:p14="http://schemas.microsoft.com/office/powerpoint/2010/main" val="11982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344E668-662A-48CC-82AC-15CB304797A2}"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71644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44E668-662A-48CC-82AC-15CB304797A2}"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88192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44E668-662A-48CC-82AC-15CB304797A2}"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3027961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t>Click to edit Master title style</a:t>
            </a:r>
            <a:endParaRPr lang="he-IL"/>
          </a:p>
        </p:txBody>
      </p:sp>
      <p:sp>
        <p:nvSpPr>
          <p:cNvPr id="3" name="Chart Placeholder 2"/>
          <p:cNvSpPr>
            <a:spLocks noGrp="1"/>
          </p:cNvSpPr>
          <p:nvPr>
            <p:ph type="chart" idx="1"/>
          </p:nvPr>
        </p:nvSpPr>
        <p:spPr>
          <a:xfrm>
            <a:off x="1576917" y="2017713"/>
            <a:ext cx="10363200" cy="4114800"/>
          </a:xfrm>
        </p:spPr>
        <p:txBody>
          <a:bodyPr rtlCol="1">
            <a:normAutofit/>
          </a:bodyPr>
          <a:lstStyle/>
          <a:p>
            <a:pPr lvl="0"/>
            <a:endParaRPr lang="he-IL" noProof="0"/>
          </a:p>
        </p:txBody>
      </p:sp>
      <p:sp>
        <p:nvSpPr>
          <p:cNvPr id="4" name="Date Placeholder 3"/>
          <p:cNvSpPr>
            <a:spLocks noGrp="1"/>
          </p:cNvSpPr>
          <p:nvPr>
            <p:ph type="dt" sz="half" idx="10"/>
          </p:nvPr>
        </p:nvSpPr>
        <p:spPr>
          <a:xfrm>
            <a:off x="1549400" y="6243638"/>
            <a:ext cx="2540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C0C23AAC-AE25-465C-8D4D-03271CF2721B}" type="slidenum">
              <a:rPr lang="he-IL"/>
              <a:pPr/>
              <a:t>‹#›</a:t>
            </a:fld>
            <a:endParaRPr lang="en-US"/>
          </a:p>
        </p:txBody>
      </p:sp>
    </p:spTree>
    <p:extLst>
      <p:ext uri="{BB962C8B-B14F-4D97-AF65-F5344CB8AC3E}">
        <p14:creationId xmlns:p14="http://schemas.microsoft.com/office/powerpoint/2010/main" val="276104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582D8972-3EF2-4DAD-A722-A35BFE84679A}" type="slidenum">
              <a:rPr lang="en-US" altLang="en-US"/>
              <a:pPr/>
              <a:t>‹#›</a:t>
            </a:fld>
            <a:endParaRPr lang="en-US" altLang="en-US"/>
          </a:p>
        </p:txBody>
      </p:sp>
    </p:spTree>
    <p:extLst>
      <p:ext uri="{BB962C8B-B14F-4D97-AF65-F5344CB8AC3E}">
        <p14:creationId xmlns:p14="http://schemas.microsoft.com/office/powerpoint/2010/main" val="167086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44E668-662A-48CC-82AC-15CB304797A2}"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158344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44E668-662A-48CC-82AC-15CB304797A2}"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76002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44E668-662A-48CC-82AC-15CB304797A2}"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09270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44E668-662A-48CC-82AC-15CB304797A2}" type="datetimeFigureOut">
              <a:rPr lang="en-US" smtClean="0"/>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93425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44E668-662A-48CC-82AC-15CB304797A2}" type="datetimeFigureOut">
              <a:rPr lang="en-US" smtClean="0"/>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303985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44E668-662A-48CC-82AC-15CB304797A2}" type="datetimeFigureOut">
              <a:rPr lang="en-US" smtClean="0"/>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265989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44E668-662A-48CC-82AC-15CB304797A2}"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72421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44E668-662A-48CC-82AC-15CB304797A2}"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0DD866-1E54-4ACF-BDB4-C7CC475E16CD}" type="slidenum">
              <a:rPr lang="en-US" smtClean="0"/>
              <a:t>‹#›</a:t>
            </a:fld>
            <a:endParaRPr lang="en-US"/>
          </a:p>
        </p:txBody>
      </p:sp>
    </p:spTree>
    <p:extLst>
      <p:ext uri="{BB962C8B-B14F-4D97-AF65-F5344CB8AC3E}">
        <p14:creationId xmlns:p14="http://schemas.microsoft.com/office/powerpoint/2010/main" val="3084145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4E668-662A-48CC-82AC-15CB304797A2}" type="datetimeFigureOut">
              <a:rPr lang="en-US" smtClean="0"/>
              <a:t>9/8/2023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0DD866-1E54-4ACF-BDB4-C7CC475E16CD}" type="slidenum">
              <a:rPr lang="en-US" smtClean="0"/>
              <a:t>‹#›</a:t>
            </a:fld>
            <a:endParaRPr lang="en-US"/>
          </a:p>
        </p:txBody>
      </p:sp>
    </p:spTree>
    <p:extLst>
      <p:ext uri="{BB962C8B-B14F-4D97-AF65-F5344CB8AC3E}">
        <p14:creationId xmlns:p14="http://schemas.microsoft.com/office/powerpoint/2010/main" val="222148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glaros.dtc.umn.edu/gkhome/fetch/papers/fsgTKDE04.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Frequent Subgraph Mining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836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2133600" y="228600"/>
            <a:ext cx="8077200" cy="685800"/>
          </a:xfrm>
        </p:spPr>
        <p:txBody>
          <a:bodyPr/>
          <a:lstStyle/>
          <a:p>
            <a:r>
              <a:rPr lang="en-US" sz="4000">
                <a:cs typeface="Times New Roman" panose="02020603050405020304" pitchFamily="18" charset="0"/>
              </a:rPr>
              <a:t>Pattern Growth Method</a:t>
            </a:r>
          </a:p>
        </p:txBody>
      </p:sp>
      <p:sp>
        <p:nvSpPr>
          <p:cNvPr id="151555" name="Text Box 3"/>
          <p:cNvSpPr txBox="1">
            <a:spLocks noChangeArrowheads="1"/>
          </p:cNvSpPr>
          <p:nvPr/>
        </p:nvSpPr>
        <p:spPr bwMode="auto">
          <a:xfrm>
            <a:off x="4724401" y="4572001"/>
            <a:ext cx="474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eaLnBrk="1" hangingPunct="1"/>
            <a:r>
              <a:rPr lang="en-US" sz="2800">
                <a:latin typeface="Tahoma" panose="020B0604030504040204" pitchFamily="34" charset="0"/>
              </a:rPr>
              <a:t>…</a:t>
            </a:r>
          </a:p>
        </p:txBody>
      </p:sp>
      <p:sp>
        <p:nvSpPr>
          <p:cNvPr id="32772" name="Oval 4"/>
          <p:cNvSpPr>
            <a:spLocks noChangeArrowheads="1"/>
          </p:cNvSpPr>
          <p:nvPr/>
        </p:nvSpPr>
        <p:spPr bwMode="auto">
          <a:xfrm>
            <a:off x="2743200" y="39624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a:latin typeface="Verdana" panose="020B0604030504040204" pitchFamily="34" charset="0"/>
              </a:rPr>
              <a:t>g</a:t>
            </a:r>
            <a:endParaRPr lang="en-US" sz="2800" baseline="-25000">
              <a:latin typeface="Verdana" panose="020B0604030504040204" pitchFamily="34" charset="0"/>
            </a:endParaRPr>
          </a:p>
        </p:txBody>
      </p:sp>
      <p:sp>
        <p:nvSpPr>
          <p:cNvPr id="151557" name="Oval 5"/>
          <p:cNvSpPr>
            <a:spLocks noChangeArrowheads="1"/>
          </p:cNvSpPr>
          <p:nvPr/>
        </p:nvSpPr>
        <p:spPr bwMode="auto">
          <a:xfrm>
            <a:off x="4648200" y="25908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a:latin typeface="Verdana" panose="020B0604030504040204" pitchFamily="34" charset="0"/>
              </a:rPr>
              <a:t>g</a:t>
            </a:r>
            <a:r>
              <a:rPr lang="en-US" sz="2800" baseline="-25000">
                <a:latin typeface="Verdana" panose="020B0604030504040204" pitchFamily="34" charset="0"/>
              </a:rPr>
              <a:t>1</a:t>
            </a:r>
          </a:p>
        </p:txBody>
      </p:sp>
      <p:sp>
        <p:nvSpPr>
          <p:cNvPr id="151558" name="Oval 6"/>
          <p:cNvSpPr>
            <a:spLocks noChangeArrowheads="1"/>
          </p:cNvSpPr>
          <p:nvPr/>
        </p:nvSpPr>
        <p:spPr bwMode="auto">
          <a:xfrm>
            <a:off x="4648200" y="35052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a:latin typeface="Verdana" panose="020B0604030504040204" pitchFamily="34" charset="0"/>
              </a:rPr>
              <a:t>g</a:t>
            </a:r>
            <a:r>
              <a:rPr lang="en-US" sz="2800" baseline="-25000">
                <a:latin typeface="Verdana" panose="020B0604030504040204" pitchFamily="34" charset="0"/>
              </a:rPr>
              <a:t>2</a:t>
            </a:r>
          </a:p>
        </p:txBody>
      </p:sp>
      <p:sp>
        <p:nvSpPr>
          <p:cNvPr id="151559" name="Oval 7"/>
          <p:cNvSpPr>
            <a:spLocks noChangeArrowheads="1"/>
          </p:cNvSpPr>
          <p:nvPr/>
        </p:nvSpPr>
        <p:spPr bwMode="auto">
          <a:xfrm>
            <a:off x="4648200" y="52578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err="1">
                <a:latin typeface="Verdana" panose="020B0604030504040204" pitchFamily="34" charset="0"/>
              </a:rPr>
              <a:t>g</a:t>
            </a:r>
            <a:r>
              <a:rPr lang="en-US" sz="2800" baseline="-25000" err="1">
                <a:latin typeface="Verdana" panose="020B0604030504040204" pitchFamily="34" charset="0"/>
              </a:rPr>
              <a:t>n</a:t>
            </a:r>
            <a:endParaRPr lang="en-US" sz="2800" baseline="-25000">
              <a:latin typeface="Verdana" panose="020B0604030504040204" pitchFamily="34" charset="0"/>
            </a:endParaRPr>
          </a:p>
        </p:txBody>
      </p:sp>
      <p:sp>
        <p:nvSpPr>
          <p:cNvPr id="151560" name="Line 8"/>
          <p:cNvSpPr>
            <a:spLocks noChangeShapeType="1"/>
          </p:cNvSpPr>
          <p:nvPr/>
        </p:nvSpPr>
        <p:spPr bwMode="auto">
          <a:xfrm flipV="1">
            <a:off x="3429000" y="3124200"/>
            <a:ext cx="1143000" cy="914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61" name="Line 9"/>
          <p:cNvSpPr>
            <a:spLocks noChangeShapeType="1"/>
          </p:cNvSpPr>
          <p:nvPr/>
        </p:nvSpPr>
        <p:spPr bwMode="auto">
          <a:xfrm>
            <a:off x="3505200" y="4495800"/>
            <a:ext cx="1143000" cy="914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62" name="Line 10"/>
          <p:cNvSpPr>
            <a:spLocks noChangeShapeType="1"/>
          </p:cNvSpPr>
          <p:nvPr/>
        </p:nvSpPr>
        <p:spPr bwMode="auto">
          <a:xfrm flipV="1">
            <a:off x="3505200" y="3886200"/>
            <a:ext cx="1066800" cy="381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9" name="Text Box 11"/>
          <p:cNvSpPr txBox="1">
            <a:spLocks noChangeArrowheads="1"/>
          </p:cNvSpPr>
          <p:nvPr/>
        </p:nvSpPr>
        <p:spPr bwMode="auto">
          <a:xfrm>
            <a:off x="2204876" y="3013501"/>
            <a:ext cx="170931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400">
                <a:latin typeface="Calibri" panose="020F0502020204030204" pitchFamily="34" charset="0"/>
              </a:rPr>
              <a:t>k-edge subgraphs</a:t>
            </a:r>
          </a:p>
        </p:txBody>
      </p:sp>
      <p:sp>
        <p:nvSpPr>
          <p:cNvPr id="151564" name="Text Box 12"/>
          <p:cNvSpPr txBox="1">
            <a:spLocks noChangeArrowheads="1"/>
          </p:cNvSpPr>
          <p:nvPr/>
        </p:nvSpPr>
        <p:spPr bwMode="auto">
          <a:xfrm>
            <a:off x="4296145" y="1713455"/>
            <a:ext cx="17761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400">
                <a:latin typeface="Calibri" panose="020F0502020204030204" pitchFamily="34" charset="0"/>
              </a:rPr>
              <a:t>(k+1)-edge subgraphs</a:t>
            </a:r>
          </a:p>
        </p:txBody>
      </p:sp>
      <p:grpSp>
        <p:nvGrpSpPr>
          <p:cNvPr id="2" name="Group 13"/>
          <p:cNvGrpSpPr>
            <a:grpSpLocks/>
          </p:cNvGrpSpPr>
          <p:nvPr/>
        </p:nvGrpSpPr>
        <p:grpSpPr bwMode="auto">
          <a:xfrm>
            <a:off x="6553200" y="1905000"/>
            <a:ext cx="381000" cy="1447800"/>
            <a:chOff x="3744" y="2016"/>
            <a:chExt cx="240" cy="912"/>
          </a:xfrm>
        </p:grpSpPr>
        <p:sp>
          <p:nvSpPr>
            <p:cNvPr id="32798" name="Text Box 14"/>
            <p:cNvSpPr txBox="1">
              <a:spLocks noChangeArrowheads="1"/>
            </p:cNvSpPr>
            <p:nvPr/>
          </p:nvSpPr>
          <p:spPr bwMode="auto">
            <a:xfrm>
              <a:off x="3744" y="2400"/>
              <a:ext cx="240" cy="32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eaLnBrk="1" hangingPunct="1"/>
              <a:r>
                <a:rPr lang="en-US" sz="2800">
                  <a:latin typeface="Tahoma" panose="020B0604030504040204" pitchFamily="34" charset="0"/>
                </a:rPr>
                <a:t>…</a:t>
              </a:r>
            </a:p>
          </p:txBody>
        </p:sp>
        <p:sp>
          <p:nvSpPr>
            <p:cNvPr id="32799" name="Oval 15"/>
            <p:cNvSpPr>
              <a:spLocks noChangeArrowheads="1"/>
            </p:cNvSpPr>
            <p:nvPr/>
          </p:nvSpPr>
          <p:spPr bwMode="auto">
            <a:xfrm>
              <a:off x="3784" y="2016"/>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sp>
          <p:nvSpPr>
            <p:cNvPr id="32800" name="Oval 16"/>
            <p:cNvSpPr>
              <a:spLocks noChangeArrowheads="1"/>
            </p:cNvSpPr>
            <p:nvPr/>
          </p:nvSpPr>
          <p:spPr bwMode="auto">
            <a:xfrm>
              <a:off x="3784" y="2254"/>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sp>
          <p:nvSpPr>
            <p:cNvPr id="32801" name="Oval 17"/>
            <p:cNvSpPr>
              <a:spLocks noChangeArrowheads="1"/>
            </p:cNvSpPr>
            <p:nvPr/>
          </p:nvSpPr>
          <p:spPr bwMode="auto">
            <a:xfrm>
              <a:off x="3784" y="2750"/>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grpSp>
      <p:sp>
        <p:nvSpPr>
          <p:cNvPr id="151570" name="Text Box 18"/>
          <p:cNvSpPr txBox="1">
            <a:spLocks noChangeArrowheads="1"/>
          </p:cNvSpPr>
          <p:nvPr/>
        </p:nvSpPr>
        <p:spPr bwMode="auto">
          <a:xfrm>
            <a:off x="6172200" y="1009650"/>
            <a:ext cx="1810044"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400">
                <a:latin typeface="Calibri" panose="020F0502020204030204" pitchFamily="34" charset="0"/>
              </a:rPr>
              <a:t>(k+2)-edge subgraphs</a:t>
            </a:r>
          </a:p>
        </p:txBody>
      </p:sp>
      <p:grpSp>
        <p:nvGrpSpPr>
          <p:cNvPr id="3" name="Group 19"/>
          <p:cNvGrpSpPr>
            <a:grpSpLocks/>
          </p:cNvGrpSpPr>
          <p:nvPr/>
        </p:nvGrpSpPr>
        <p:grpSpPr bwMode="auto">
          <a:xfrm>
            <a:off x="6553200" y="4724400"/>
            <a:ext cx="381000" cy="1447800"/>
            <a:chOff x="3744" y="2016"/>
            <a:chExt cx="240" cy="912"/>
          </a:xfrm>
        </p:grpSpPr>
        <p:sp>
          <p:nvSpPr>
            <p:cNvPr id="32794" name="Text Box 20"/>
            <p:cNvSpPr txBox="1">
              <a:spLocks noChangeArrowheads="1"/>
            </p:cNvSpPr>
            <p:nvPr/>
          </p:nvSpPr>
          <p:spPr bwMode="auto">
            <a:xfrm>
              <a:off x="3744" y="2400"/>
              <a:ext cx="240" cy="32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eaLnBrk="1" hangingPunct="1"/>
              <a:r>
                <a:rPr lang="en-US" sz="2800">
                  <a:latin typeface="Tahoma" panose="020B0604030504040204" pitchFamily="34" charset="0"/>
                </a:rPr>
                <a:t>…</a:t>
              </a:r>
            </a:p>
          </p:txBody>
        </p:sp>
        <p:sp>
          <p:nvSpPr>
            <p:cNvPr id="32795" name="Oval 21"/>
            <p:cNvSpPr>
              <a:spLocks noChangeArrowheads="1"/>
            </p:cNvSpPr>
            <p:nvPr/>
          </p:nvSpPr>
          <p:spPr bwMode="auto">
            <a:xfrm>
              <a:off x="3784" y="2016"/>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sp>
          <p:nvSpPr>
            <p:cNvPr id="32796" name="Oval 22"/>
            <p:cNvSpPr>
              <a:spLocks noChangeArrowheads="1"/>
            </p:cNvSpPr>
            <p:nvPr/>
          </p:nvSpPr>
          <p:spPr bwMode="auto">
            <a:xfrm>
              <a:off x="3784" y="2254"/>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sp>
          <p:nvSpPr>
            <p:cNvPr id="32797" name="Oval 23"/>
            <p:cNvSpPr>
              <a:spLocks noChangeArrowheads="1"/>
            </p:cNvSpPr>
            <p:nvPr/>
          </p:nvSpPr>
          <p:spPr bwMode="auto">
            <a:xfrm>
              <a:off x="3784" y="2750"/>
              <a:ext cx="167" cy="178"/>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endParaRPr lang="en-US" sz="2800" baseline="-25000">
                <a:latin typeface="Verdana" panose="020B0604030504040204" pitchFamily="34" charset="0"/>
              </a:endParaRPr>
            </a:p>
          </p:txBody>
        </p:sp>
      </p:grpSp>
      <p:sp>
        <p:nvSpPr>
          <p:cNvPr id="151576" name="Line 24"/>
          <p:cNvSpPr>
            <a:spLocks noChangeShapeType="1"/>
          </p:cNvSpPr>
          <p:nvPr/>
        </p:nvSpPr>
        <p:spPr bwMode="auto">
          <a:xfrm flipV="1">
            <a:off x="5410200" y="2133600"/>
            <a:ext cx="1066800" cy="6096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77" name="Line 25"/>
          <p:cNvSpPr>
            <a:spLocks noChangeShapeType="1"/>
          </p:cNvSpPr>
          <p:nvPr/>
        </p:nvSpPr>
        <p:spPr bwMode="auto">
          <a:xfrm flipV="1">
            <a:off x="5410200" y="2438400"/>
            <a:ext cx="990600" cy="381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78" name="Line 26"/>
          <p:cNvSpPr>
            <a:spLocks noChangeShapeType="1"/>
          </p:cNvSpPr>
          <p:nvPr/>
        </p:nvSpPr>
        <p:spPr bwMode="auto">
          <a:xfrm>
            <a:off x="5410200" y="2895600"/>
            <a:ext cx="990600" cy="3048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79" name="Line 27"/>
          <p:cNvSpPr>
            <a:spLocks noChangeShapeType="1"/>
          </p:cNvSpPr>
          <p:nvPr/>
        </p:nvSpPr>
        <p:spPr bwMode="auto">
          <a:xfrm flipV="1">
            <a:off x="5410200" y="4876800"/>
            <a:ext cx="1066800" cy="6096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80" name="Line 28"/>
          <p:cNvSpPr>
            <a:spLocks noChangeShapeType="1"/>
          </p:cNvSpPr>
          <p:nvPr/>
        </p:nvSpPr>
        <p:spPr bwMode="auto">
          <a:xfrm flipV="1">
            <a:off x="5410200" y="5181600"/>
            <a:ext cx="990600" cy="381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1581" name="Line 29"/>
          <p:cNvSpPr>
            <a:spLocks noChangeShapeType="1"/>
          </p:cNvSpPr>
          <p:nvPr/>
        </p:nvSpPr>
        <p:spPr bwMode="auto">
          <a:xfrm>
            <a:off x="5410200" y="5638800"/>
            <a:ext cx="990600" cy="3048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4152550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15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15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5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56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15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5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15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15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15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15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P spid="151557" grpId="0" animBg="1"/>
      <p:bldP spid="151558" grpId="0" animBg="1"/>
      <p:bldP spid="151559" grpId="0" animBg="1"/>
      <p:bldP spid="151560" grpId="0" animBg="1"/>
      <p:bldP spid="151561" grpId="0" animBg="1"/>
      <p:bldP spid="151562" grpId="0" animBg="1"/>
      <p:bldP spid="151564" grpId="0"/>
      <p:bldP spid="151570" grpId="0"/>
      <p:bldP spid="151576" grpId="0" animBg="1"/>
      <p:bldP spid="151577" grpId="0" animBg="1"/>
      <p:bldP spid="151578" grpId="0" animBg="1"/>
      <p:bldP spid="151579" grpId="0" animBg="1"/>
      <p:bldP spid="151580" grpId="0" animBg="1"/>
      <p:bldP spid="15158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title"/>
          </p:nvPr>
        </p:nvSpPr>
        <p:spPr/>
        <p:txBody>
          <a:bodyPr>
            <a:normAutofit fontScale="90000"/>
          </a:bodyPr>
          <a:lstStyle/>
          <a:p>
            <a:pPr rtl="0" eaLnBrk="1" hangingPunct="1">
              <a:defRPr/>
            </a:pPr>
            <a:r>
              <a:rPr lang="en-US" sz="3200" dirty="0">
                <a:cs typeface="Times New Roman" pitchFamily="18" charset="0"/>
              </a:rPr>
              <a:t>FSG Algorithm (</a:t>
            </a:r>
            <a:r>
              <a:rPr lang="en-US" sz="3200" dirty="0">
                <a:cs typeface="Times New Roman" pitchFamily="18" charset="0"/>
                <a:hlinkClick r:id="rId2"/>
              </a:rPr>
              <a:t>http://glaros.dtc.umn.edu/gkhome/fetch/papers/fsgTKDE04.pdf</a:t>
            </a:r>
            <a:r>
              <a:rPr lang="en-US" sz="3200" dirty="0">
                <a:cs typeface="Times New Roman" pitchFamily="18" charset="0"/>
              </a:rPr>
              <a:t>)</a:t>
            </a:r>
            <a:br>
              <a:rPr lang="en-US" sz="3200" dirty="0">
                <a:cs typeface="Times New Roman" pitchFamily="18" charset="0"/>
              </a:rPr>
            </a:br>
            <a:r>
              <a:rPr lang="en-US" sz="3200" dirty="0">
                <a:latin typeface="+mn-lt"/>
                <a:cs typeface="Times New Roman" pitchFamily="18" charset="0"/>
              </a:rPr>
              <a:t> </a:t>
            </a:r>
            <a:r>
              <a:rPr lang="en-US" sz="1800" dirty="0">
                <a:latin typeface="+mn-lt"/>
                <a:cs typeface="Times New Roman" pitchFamily="18" charset="0"/>
              </a:rPr>
              <a:t>[M. </a:t>
            </a:r>
            <a:r>
              <a:rPr lang="en-US" sz="1800" dirty="0" err="1">
                <a:latin typeface="+mn-lt"/>
                <a:cs typeface="Times New Roman" pitchFamily="18" charset="0"/>
              </a:rPr>
              <a:t>Kuramochi</a:t>
            </a:r>
            <a:r>
              <a:rPr lang="en-US" sz="1800" dirty="0">
                <a:latin typeface="+mn-lt"/>
                <a:cs typeface="Times New Roman" pitchFamily="18" charset="0"/>
              </a:rPr>
              <a:t> and G. </a:t>
            </a:r>
            <a:r>
              <a:rPr lang="en-US" sz="1800" dirty="0" err="1">
                <a:latin typeface="+mn-lt"/>
                <a:cs typeface="Times New Roman" pitchFamily="18" charset="0"/>
              </a:rPr>
              <a:t>Karypis</a:t>
            </a:r>
            <a:r>
              <a:rPr lang="en-US" sz="1800" dirty="0">
                <a:latin typeface="+mn-lt"/>
                <a:cs typeface="Times New Roman" pitchFamily="18" charset="0"/>
              </a:rPr>
              <a:t>. Frequent subgraph discovery. ICDM 2001]</a:t>
            </a:r>
            <a:r>
              <a:rPr lang="en-US" sz="3200" dirty="0">
                <a:latin typeface="+mn-lt"/>
                <a:cs typeface="Times New Roman" pitchFamily="18" charset="0"/>
              </a:rPr>
              <a:t> </a:t>
            </a:r>
          </a:p>
        </p:txBody>
      </p:sp>
      <p:sp>
        <p:nvSpPr>
          <p:cNvPr id="38915" name="Rectangle 3"/>
          <p:cNvSpPr>
            <a:spLocks noGrp="1" noChangeArrowheads="1"/>
          </p:cNvSpPr>
          <p:nvPr>
            <p:ph idx="1"/>
          </p:nvPr>
        </p:nvSpPr>
        <p:spPr>
          <a:xfrm>
            <a:off x="1981200" y="1828800"/>
            <a:ext cx="8421688" cy="4114800"/>
          </a:xfrm>
        </p:spPr>
        <p:txBody>
          <a:bodyPr/>
          <a:lstStyle/>
          <a:p>
            <a:pPr marL="0" indent="0">
              <a:buNone/>
            </a:pPr>
            <a:r>
              <a:rPr lang="en-US" sz="2000" b="1">
                <a:cs typeface="Arial" panose="020B0604020202020204" pitchFamily="34" charset="0"/>
              </a:rPr>
              <a:t>Notation: </a:t>
            </a:r>
            <a:r>
              <a:rPr lang="en-US" sz="2000">
                <a:cs typeface="Arial" panose="020B0604020202020204" pitchFamily="34" charset="0"/>
              </a:rPr>
              <a:t>k-subgraph is a subgraph with k edges.</a:t>
            </a:r>
          </a:p>
          <a:p>
            <a:pPr marL="0" indent="0">
              <a:buNone/>
            </a:pPr>
            <a:r>
              <a:rPr lang="en-US" sz="2000" b="1">
                <a:cs typeface="Arial" panose="020B0604020202020204" pitchFamily="34" charset="0"/>
              </a:rPr>
              <a:t>Init:</a:t>
            </a:r>
            <a:r>
              <a:rPr lang="en-US" sz="2000">
                <a:cs typeface="Arial" panose="020B0604020202020204" pitchFamily="34" charset="0"/>
              </a:rPr>
              <a:t>  Scan the transactions to find </a:t>
            </a:r>
            <a:r>
              <a:rPr lang="en-US" sz="2000">
                <a:latin typeface="Monotype Corsiva" panose="03010101010201010101" pitchFamily="66" charset="0"/>
                <a:cs typeface="Arial" panose="020B0604020202020204" pitchFamily="34" charset="0"/>
              </a:rPr>
              <a:t>F</a:t>
            </a:r>
            <a:r>
              <a:rPr lang="en-US" sz="2000" baseline="-25000">
                <a:cs typeface="Arial" panose="020B0604020202020204" pitchFamily="34" charset="0"/>
              </a:rPr>
              <a:t>1</a:t>
            </a:r>
            <a:r>
              <a:rPr lang="en-US" sz="2000">
                <a:cs typeface="Arial" panose="020B0604020202020204" pitchFamily="34" charset="0"/>
              </a:rPr>
              <a:t>, the set of all frequent        </a:t>
            </a:r>
          </a:p>
          <a:p>
            <a:pPr marL="0" indent="0">
              <a:buNone/>
            </a:pPr>
            <a:r>
              <a:rPr lang="en-US" sz="2000">
                <a:cs typeface="Arial" panose="020B0604020202020204" pitchFamily="34" charset="0"/>
              </a:rPr>
              <a:t>         1-subgraphs and 2-subgraphs, together with their counts;</a:t>
            </a:r>
          </a:p>
          <a:p>
            <a:pPr marL="0" indent="0">
              <a:buNone/>
            </a:pPr>
            <a:r>
              <a:rPr lang="en-US" sz="2000">
                <a:cs typeface="Arial" panose="020B0604020202020204" pitchFamily="34" charset="0"/>
              </a:rPr>
              <a:t>For (</a:t>
            </a:r>
            <a:r>
              <a:rPr lang="en-US" sz="2000" i="1">
                <a:cs typeface="Arial" panose="020B0604020202020204" pitchFamily="34" charset="0"/>
              </a:rPr>
              <a:t>k</a:t>
            </a:r>
            <a:r>
              <a:rPr lang="en-US" sz="2000">
                <a:cs typeface="Arial" panose="020B0604020202020204" pitchFamily="34" charset="0"/>
              </a:rPr>
              <a:t>=3; </a:t>
            </a: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rPr>
              <a:t>k-1</a:t>
            </a:r>
            <a:r>
              <a:rPr lang="en-US" sz="2000">
                <a:cs typeface="Arial" panose="020B0604020202020204" pitchFamily="34" charset="0"/>
              </a:rPr>
              <a:t> </a:t>
            </a:r>
            <a:r>
              <a:rPr lang="en-US" sz="2000">
                <a:cs typeface="Arial" panose="020B0604020202020204" pitchFamily="34" charset="0"/>
                <a:sym typeface="Symbol" panose="05050102010706020507" pitchFamily="18" charset="2"/>
              </a:rPr>
              <a:t>  ; </a:t>
            </a:r>
            <a:r>
              <a:rPr lang="en-US" sz="2000" i="1">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 </a:t>
            </a:r>
          </a:p>
          <a:p>
            <a:pPr marL="857250" lvl="1" indent="-457200">
              <a:buFont typeface="Calibri" panose="020F0502020204030204" pitchFamily="34" charset="0"/>
              <a:buAutoNum type="arabicPeriod"/>
            </a:pPr>
            <a:r>
              <a:rPr lang="en-US" sz="2000" b="1">
                <a:cs typeface="Arial" panose="020B0604020202020204" pitchFamily="34" charset="0"/>
                <a:sym typeface="Symbol" panose="05050102010706020507" pitchFamily="18" charset="2"/>
              </a:rPr>
              <a:t>Candidate Generation </a:t>
            </a:r>
            <a:r>
              <a:rPr lang="en-US" sz="2000">
                <a:cs typeface="Arial" panose="020B0604020202020204" pitchFamily="34" charset="0"/>
                <a:sym typeface="Symbol" panose="05050102010706020507" pitchFamily="18" charset="2"/>
              </a:rPr>
              <a:t>- </a:t>
            </a:r>
            <a:r>
              <a:rPr lang="en-US" sz="2000" i="1">
                <a:cs typeface="Arial" panose="020B0604020202020204" pitchFamily="34" charset="0"/>
                <a:sym typeface="Symbol" panose="05050102010706020507" pitchFamily="18" charset="2"/>
              </a:rPr>
              <a:t>C</a:t>
            </a:r>
            <a:r>
              <a:rPr lang="en-US" sz="2000" i="1" baseline="-25000">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 the set of candidate </a:t>
            </a:r>
            <a:r>
              <a:rPr lang="en-US" sz="2000" i="1">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-subgraphs</a:t>
            </a:r>
            <a:r>
              <a:rPr lang="en-US" sz="1600">
                <a:cs typeface="Arial" panose="020B0604020202020204" pitchFamily="34" charset="0"/>
                <a:sym typeface="Symbol" panose="05050102010706020507" pitchFamily="18" charset="2"/>
              </a:rPr>
              <a:t>, </a:t>
            </a:r>
            <a:r>
              <a:rPr lang="en-US" sz="2000">
                <a:cs typeface="Arial" panose="020B0604020202020204" pitchFamily="34" charset="0"/>
                <a:sym typeface="Symbol" panose="05050102010706020507" pitchFamily="18" charset="2"/>
              </a:rPr>
              <a:t>from </a:t>
            </a: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sym typeface="Symbol" panose="05050102010706020507" pitchFamily="18" charset="2"/>
              </a:rPr>
              <a:t>k-1</a:t>
            </a:r>
            <a:r>
              <a:rPr lang="en-US" sz="2000">
                <a:cs typeface="Arial" panose="020B0604020202020204" pitchFamily="34" charset="0"/>
                <a:sym typeface="Symbol" panose="05050102010706020507" pitchFamily="18" charset="2"/>
              </a:rPr>
              <a:t>, the set of frequent (</a:t>
            </a:r>
            <a:r>
              <a:rPr lang="en-US" sz="2000" i="1">
                <a:cs typeface="Arial" panose="020B0604020202020204" pitchFamily="34" charset="0"/>
                <a:sym typeface="Symbol" panose="05050102010706020507" pitchFamily="18" charset="2"/>
              </a:rPr>
              <a:t>k-1</a:t>
            </a:r>
            <a:r>
              <a:rPr lang="en-US" sz="2000">
                <a:cs typeface="Arial" panose="020B0604020202020204" pitchFamily="34" charset="0"/>
                <a:sym typeface="Symbol" panose="05050102010706020507" pitchFamily="18" charset="2"/>
              </a:rPr>
              <a:t>)-subgraphs;</a:t>
            </a:r>
          </a:p>
          <a:p>
            <a:pPr marL="857250" lvl="1" indent="-457200">
              <a:buFont typeface="Calibri" panose="020F0502020204030204" pitchFamily="34" charset="0"/>
              <a:buAutoNum type="arabicPeriod"/>
            </a:pPr>
            <a:r>
              <a:rPr lang="en-US" sz="2000" b="1">
                <a:cs typeface="Arial" panose="020B0604020202020204" pitchFamily="34" charset="0"/>
                <a:sym typeface="Symbol" panose="05050102010706020507" pitchFamily="18" charset="2"/>
              </a:rPr>
              <a:t>Candidates pruning </a:t>
            </a:r>
            <a:r>
              <a:rPr lang="en-US" sz="2000">
                <a:cs typeface="Arial" panose="020B0604020202020204" pitchFamily="34" charset="0"/>
                <a:sym typeface="Symbol" panose="05050102010706020507" pitchFamily="18" charset="2"/>
              </a:rPr>
              <a:t>-</a:t>
            </a:r>
            <a:r>
              <a:rPr lang="en-US" sz="2000">
                <a:solidFill>
                  <a:schemeClr val="hlink"/>
                </a:solidFill>
                <a:cs typeface="Arial" panose="020B0604020202020204" pitchFamily="34" charset="0"/>
                <a:sym typeface="Symbol" panose="05050102010706020507" pitchFamily="18" charset="2"/>
              </a:rPr>
              <a:t> </a:t>
            </a:r>
            <a:r>
              <a:rPr lang="en-US" sz="2000">
                <a:cs typeface="Arial" panose="020B0604020202020204" pitchFamily="34" charset="0"/>
                <a:sym typeface="Symbol" panose="05050102010706020507" pitchFamily="18" charset="2"/>
              </a:rPr>
              <a:t>a necessary condition of candidate to be   frequent is that each of its (k-1)-subgraphs is frequent.</a:t>
            </a:r>
          </a:p>
          <a:p>
            <a:pPr marL="857250" lvl="1" indent="-457200">
              <a:buFont typeface="Calibri" panose="020F0502020204030204" pitchFamily="34" charset="0"/>
              <a:buAutoNum type="arabicPeriod"/>
            </a:pPr>
            <a:r>
              <a:rPr lang="en-US" sz="2000" b="1">
                <a:cs typeface="Arial" panose="020B0604020202020204" pitchFamily="34" charset="0"/>
                <a:sym typeface="Symbol" panose="05050102010706020507" pitchFamily="18" charset="2"/>
              </a:rPr>
              <a:t>Frequency counting </a:t>
            </a:r>
            <a:r>
              <a:rPr lang="en-US" sz="2000">
                <a:cs typeface="Arial" panose="020B0604020202020204" pitchFamily="34" charset="0"/>
                <a:sym typeface="Symbol" panose="05050102010706020507" pitchFamily="18" charset="2"/>
              </a:rPr>
              <a:t>- Scan the transactions to count the occurrences of subgraphs in </a:t>
            </a:r>
            <a:r>
              <a:rPr lang="en-US" sz="2000" i="1">
                <a:cs typeface="Arial" panose="020B0604020202020204" pitchFamily="34" charset="0"/>
                <a:sym typeface="Symbol" panose="05050102010706020507" pitchFamily="18" charset="2"/>
              </a:rPr>
              <a:t>C</a:t>
            </a:r>
            <a:r>
              <a:rPr lang="en-US" sz="2000" i="1" baseline="-25000">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a:t>
            </a:r>
          </a:p>
          <a:p>
            <a:pPr marL="857250" lvl="1" indent="-457200">
              <a:buFont typeface="Calibri" panose="020F0502020204030204" pitchFamily="34" charset="0"/>
              <a:buAutoNum type="arabicPeriod"/>
            </a:pP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 = { </a:t>
            </a:r>
            <a:r>
              <a:rPr lang="en-US" sz="2000" i="1">
                <a:cs typeface="Arial" panose="020B0604020202020204" pitchFamily="34" charset="0"/>
                <a:sym typeface="Symbol" panose="05050102010706020507" pitchFamily="18" charset="2"/>
              </a:rPr>
              <a:t>c</a:t>
            </a:r>
            <a:r>
              <a:rPr lang="en-US" sz="2000">
                <a:cs typeface="Arial" panose="020B0604020202020204" pitchFamily="34" charset="0"/>
                <a:sym typeface="Symbol" panose="05050102010706020507" pitchFamily="18" charset="2"/>
              </a:rPr>
              <a:t> </a:t>
            </a:r>
            <a:r>
              <a:rPr lang="en-US" sz="2000" i="1">
                <a:cs typeface="Arial" panose="020B0604020202020204" pitchFamily="34" charset="0"/>
                <a:sym typeface="Symbol" panose="05050102010706020507" pitchFamily="18" charset="2"/>
              </a:rPr>
              <a:t>C</a:t>
            </a:r>
            <a:r>
              <a:rPr lang="en-US" sz="2000" i="1" baseline="-25000">
                <a:cs typeface="Arial" panose="020B0604020202020204" pitchFamily="34" charset="0"/>
                <a:sym typeface="Symbol" panose="05050102010706020507" pitchFamily="18" charset="2"/>
              </a:rPr>
              <a:t>K</a:t>
            </a:r>
            <a:r>
              <a:rPr lang="en-US" sz="2000">
                <a:cs typeface="Arial" panose="020B0604020202020204" pitchFamily="34" charset="0"/>
                <a:sym typeface="Symbol" panose="05050102010706020507" pitchFamily="18" charset="2"/>
              </a:rPr>
              <a:t> | </a:t>
            </a:r>
            <a:r>
              <a:rPr lang="en-US" sz="2000" i="1">
                <a:cs typeface="Arial" panose="020B0604020202020204" pitchFamily="34" charset="0"/>
                <a:sym typeface="Symbol" panose="05050102010706020507" pitchFamily="18" charset="2"/>
              </a:rPr>
              <a:t>c</a:t>
            </a:r>
            <a:r>
              <a:rPr lang="en-US" sz="2000">
                <a:cs typeface="Arial" panose="020B0604020202020204" pitchFamily="34" charset="0"/>
                <a:sym typeface="Symbol" panose="05050102010706020507" pitchFamily="18" charset="2"/>
              </a:rPr>
              <a:t> has counts no less than </a:t>
            </a:r>
            <a:r>
              <a:rPr lang="en-US" sz="2000" i="1">
                <a:cs typeface="Arial" panose="020B0604020202020204" pitchFamily="34" charset="0"/>
                <a:sym typeface="Symbol" panose="05050102010706020507" pitchFamily="18" charset="2"/>
              </a:rPr>
              <a:t>#minSup</a:t>
            </a:r>
            <a:r>
              <a:rPr lang="en-US" sz="2000">
                <a:cs typeface="Arial" panose="020B0604020202020204" pitchFamily="34" charset="0"/>
                <a:sym typeface="Symbol" panose="05050102010706020507" pitchFamily="18" charset="2"/>
              </a:rPr>
              <a:t> }</a:t>
            </a:r>
          </a:p>
          <a:p>
            <a:pPr marL="857250" lvl="1" indent="-457200">
              <a:buFont typeface="Calibri" panose="020F0502020204030204" pitchFamily="34" charset="0"/>
              <a:buAutoNum type="arabicPeriod"/>
            </a:pPr>
            <a:r>
              <a:rPr lang="en-US" sz="2000">
                <a:cs typeface="Arial" panose="020B0604020202020204" pitchFamily="34" charset="0"/>
                <a:sym typeface="Symbol" panose="05050102010706020507" pitchFamily="18" charset="2"/>
              </a:rPr>
              <a:t>Return </a:t>
            </a: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sym typeface="Symbol" panose="05050102010706020507" pitchFamily="18" charset="2"/>
              </a:rPr>
              <a:t>1 </a:t>
            </a:r>
            <a:r>
              <a:rPr lang="en-US" sz="2000">
                <a:cs typeface="Arial" panose="020B0604020202020204" pitchFamily="34" charset="0"/>
                <a:sym typeface="Symbol" panose="05050102010706020507" pitchFamily="18" charset="2"/>
              </a:rPr>
              <a:t> </a:t>
            </a: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sym typeface="Symbol" panose="05050102010706020507" pitchFamily="18" charset="2"/>
              </a:rPr>
              <a:t>2 </a:t>
            </a:r>
            <a:r>
              <a:rPr lang="en-US" sz="2000">
                <a:cs typeface="Arial" panose="020B0604020202020204" pitchFamily="34" charset="0"/>
                <a:sym typeface="Symbol" panose="05050102010706020507" pitchFamily="18" charset="2"/>
              </a:rPr>
              <a:t> </a:t>
            </a:r>
            <a:r>
              <a:rPr lang="en-US" sz="2000">
                <a:latin typeface="Arial" panose="020B0604020202020204" pitchFamily="34" charset="0"/>
                <a:cs typeface="Arial" panose="020B0604020202020204" pitchFamily="34" charset="0"/>
                <a:sym typeface="Symbol" panose="05050102010706020507" pitchFamily="18" charset="2"/>
              </a:rPr>
              <a:t>……</a:t>
            </a:r>
            <a:r>
              <a:rPr lang="en-US" sz="2000">
                <a:cs typeface="Arial" panose="020B0604020202020204" pitchFamily="34" charset="0"/>
                <a:sym typeface="Symbol" panose="05050102010706020507" pitchFamily="18" charset="2"/>
              </a:rPr>
              <a:t> </a:t>
            </a:r>
            <a:r>
              <a:rPr lang="en-US" sz="2000">
                <a:latin typeface="Monotype Corsiva" panose="03010101010201010101" pitchFamily="66" charset="0"/>
                <a:cs typeface="Arial" panose="020B0604020202020204" pitchFamily="34" charset="0"/>
              </a:rPr>
              <a:t>F</a:t>
            </a:r>
            <a:r>
              <a:rPr lang="en-US" sz="2000" i="1" baseline="-25000">
                <a:cs typeface="Arial" panose="020B0604020202020204" pitchFamily="34" charset="0"/>
                <a:sym typeface="Symbol" panose="05050102010706020507" pitchFamily="18" charset="2"/>
              </a:rPr>
              <a:t>k    </a:t>
            </a:r>
            <a:r>
              <a:rPr lang="en-US" sz="2000">
                <a:cs typeface="Arial" panose="020B0604020202020204" pitchFamily="34" charset="0"/>
                <a:sym typeface="Symbol" panose="05050102010706020507" pitchFamily="18" charset="2"/>
              </a:rPr>
              <a:t>(=</a:t>
            </a:r>
            <a:r>
              <a:rPr lang="en-US" sz="2000" i="1">
                <a:cs typeface="Arial" panose="020B0604020202020204" pitchFamily="34" charset="0"/>
                <a:sym typeface="Symbol" panose="05050102010706020507" pitchFamily="18" charset="2"/>
              </a:rPr>
              <a:t> </a:t>
            </a:r>
            <a:r>
              <a:rPr lang="en-US" sz="2000">
                <a:latin typeface="Monotype Corsiva" panose="03010101010201010101" pitchFamily="66" charset="0"/>
                <a:cs typeface="Arial" panose="020B0604020202020204" pitchFamily="34" charset="0"/>
              </a:rPr>
              <a:t>F </a:t>
            </a:r>
            <a:r>
              <a:rPr lang="en-US" sz="2000">
                <a:cs typeface="Arial" panose="020B0604020202020204" pitchFamily="34" charset="0"/>
              </a:rPr>
              <a:t>)</a:t>
            </a:r>
          </a:p>
        </p:txBody>
      </p:sp>
    </p:spTree>
    <p:extLst>
      <p:ext uri="{BB962C8B-B14F-4D97-AF65-F5344CB8AC3E}">
        <p14:creationId xmlns:p14="http://schemas.microsoft.com/office/powerpoint/2010/main" val="677641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1452" y="159829"/>
            <a:ext cx="10163175" cy="6410325"/>
          </a:xfrm>
          <a:prstGeom prst="rect">
            <a:avLst/>
          </a:prstGeom>
        </p:spPr>
      </p:pic>
    </p:spTree>
    <p:extLst>
      <p:ext uri="{BB962C8B-B14F-4D97-AF65-F5344CB8AC3E}">
        <p14:creationId xmlns:p14="http://schemas.microsoft.com/office/powerpoint/2010/main" val="21338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6BE643C-5379-4D7F-9385-382E124B211E}" type="slidenum">
              <a:rPr lang="en-US"/>
              <a:pPr/>
              <a:t>13</a:t>
            </a:fld>
            <a:endParaRPr lang="en-US"/>
          </a:p>
        </p:txBody>
      </p:sp>
      <p:sp>
        <p:nvSpPr>
          <p:cNvPr id="84994" name="Rectangle 2"/>
          <p:cNvSpPr>
            <a:spLocks noGrp="1" noChangeArrowheads="1"/>
          </p:cNvSpPr>
          <p:nvPr>
            <p:ph type="title"/>
          </p:nvPr>
        </p:nvSpPr>
        <p:spPr/>
        <p:txBody>
          <a:bodyPr/>
          <a:lstStyle/>
          <a:p>
            <a:r>
              <a:rPr lang="en-US"/>
              <a:t>FSG: Candidate Generation - I</a:t>
            </a:r>
          </a:p>
        </p:txBody>
      </p:sp>
      <p:sp>
        <p:nvSpPr>
          <p:cNvPr id="84995" name="Rectangle 3"/>
          <p:cNvSpPr>
            <a:spLocks noGrp="1" noChangeArrowheads="1"/>
          </p:cNvSpPr>
          <p:nvPr>
            <p:ph type="body" idx="1"/>
          </p:nvPr>
        </p:nvSpPr>
        <p:spPr>
          <a:xfrm>
            <a:off x="1905000" y="1600200"/>
            <a:ext cx="8305800" cy="5029200"/>
          </a:xfrm>
        </p:spPr>
        <p:txBody>
          <a:bodyPr/>
          <a:lstStyle/>
          <a:p>
            <a:pPr>
              <a:lnSpc>
                <a:spcPct val="90000"/>
              </a:lnSpc>
            </a:pPr>
            <a:r>
              <a:rPr lang="en-US"/>
              <a:t>Join two frequent </a:t>
            </a:r>
            <a:r>
              <a:rPr lang="en-US" sz="2400"/>
              <a:t>size-k</a:t>
            </a:r>
            <a:r>
              <a:rPr lang="en-US"/>
              <a:t> subgraphs to get </a:t>
            </a:r>
            <a:r>
              <a:rPr lang="en-US" sz="2400"/>
              <a:t>(k+1)</a:t>
            </a:r>
            <a:r>
              <a:rPr lang="en-US"/>
              <a:t> candidate</a:t>
            </a:r>
          </a:p>
          <a:p>
            <a:pPr lvl="1">
              <a:lnSpc>
                <a:spcPct val="90000"/>
              </a:lnSpc>
            </a:pPr>
            <a:r>
              <a:rPr lang="en-US"/>
              <a:t>Core subgraph: Common connected subgraph of size (k-1) necessary</a:t>
            </a:r>
          </a:p>
        </p:txBody>
      </p:sp>
    </p:spTree>
    <p:extLst>
      <p:ext uri="{BB962C8B-B14F-4D97-AF65-F5344CB8AC3E}">
        <p14:creationId xmlns:p14="http://schemas.microsoft.com/office/powerpoint/2010/main" val="133947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3600">
                <a:cs typeface="Times New Roman" panose="02020603050405020304" pitchFamily="18" charset="0"/>
              </a:rPr>
              <a:t>Candidates generation (join) based on core detection</a:t>
            </a:r>
          </a:p>
        </p:txBody>
      </p:sp>
      <p:sp>
        <p:nvSpPr>
          <p:cNvPr id="40988" name="Oval 41"/>
          <p:cNvSpPr>
            <a:spLocks noChangeArrowheads="1"/>
          </p:cNvSpPr>
          <p:nvPr/>
        </p:nvSpPr>
        <p:spPr bwMode="auto">
          <a:xfrm>
            <a:off x="2667000" y="38862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89" name="Line 42"/>
          <p:cNvSpPr>
            <a:spLocks noChangeShapeType="1"/>
          </p:cNvSpPr>
          <p:nvPr/>
        </p:nvSpPr>
        <p:spPr bwMode="auto">
          <a:xfrm>
            <a:off x="2819400" y="39624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0" name="Oval 43"/>
          <p:cNvSpPr>
            <a:spLocks noChangeArrowheads="1"/>
          </p:cNvSpPr>
          <p:nvPr/>
        </p:nvSpPr>
        <p:spPr bwMode="auto">
          <a:xfrm>
            <a:off x="3429000" y="38862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91" name="Line 44"/>
          <p:cNvSpPr>
            <a:spLocks noChangeShapeType="1"/>
          </p:cNvSpPr>
          <p:nvPr/>
        </p:nvSpPr>
        <p:spPr bwMode="auto">
          <a:xfrm flipV="1">
            <a:off x="2743200" y="33528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2" name="Oval 45"/>
          <p:cNvSpPr>
            <a:spLocks noChangeArrowheads="1"/>
          </p:cNvSpPr>
          <p:nvPr/>
        </p:nvSpPr>
        <p:spPr bwMode="auto">
          <a:xfrm>
            <a:off x="2667000" y="32004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93" name="Line 46"/>
          <p:cNvSpPr>
            <a:spLocks noChangeShapeType="1"/>
          </p:cNvSpPr>
          <p:nvPr/>
        </p:nvSpPr>
        <p:spPr bwMode="auto">
          <a:xfrm flipV="1">
            <a:off x="3505200" y="33528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4" name="Oval 47"/>
          <p:cNvSpPr>
            <a:spLocks noChangeArrowheads="1"/>
          </p:cNvSpPr>
          <p:nvPr/>
        </p:nvSpPr>
        <p:spPr bwMode="auto">
          <a:xfrm>
            <a:off x="3429000" y="32004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95" name="Line 48"/>
          <p:cNvSpPr>
            <a:spLocks noChangeShapeType="1"/>
          </p:cNvSpPr>
          <p:nvPr/>
        </p:nvSpPr>
        <p:spPr bwMode="auto">
          <a:xfrm flipV="1">
            <a:off x="2743200" y="32766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6" name="Oval 50"/>
          <p:cNvSpPr>
            <a:spLocks noChangeArrowheads="1"/>
          </p:cNvSpPr>
          <p:nvPr/>
        </p:nvSpPr>
        <p:spPr bwMode="auto">
          <a:xfrm>
            <a:off x="4267200" y="38862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97" name="Line 51"/>
          <p:cNvSpPr>
            <a:spLocks noChangeShapeType="1"/>
          </p:cNvSpPr>
          <p:nvPr/>
        </p:nvSpPr>
        <p:spPr bwMode="auto">
          <a:xfrm>
            <a:off x="4419600" y="39624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8" name="Oval 52"/>
          <p:cNvSpPr>
            <a:spLocks noChangeArrowheads="1"/>
          </p:cNvSpPr>
          <p:nvPr/>
        </p:nvSpPr>
        <p:spPr bwMode="auto">
          <a:xfrm>
            <a:off x="5029200" y="38862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99" name="Oval 54"/>
          <p:cNvSpPr>
            <a:spLocks noChangeArrowheads="1"/>
          </p:cNvSpPr>
          <p:nvPr/>
        </p:nvSpPr>
        <p:spPr bwMode="auto">
          <a:xfrm>
            <a:off x="4267200" y="3200400"/>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00" name="Line 55"/>
          <p:cNvSpPr>
            <a:spLocks noChangeShapeType="1"/>
          </p:cNvSpPr>
          <p:nvPr/>
        </p:nvSpPr>
        <p:spPr bwMode="auto">
          <a:xfrm flipV="1">
            <a:off x="5105400" y="33528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1" name="Oval 56"/>
          <p:cNvSpPr>
            <a:spLocks noChangeArrowheads="1"/>
          </p:cNvSpPr>
          <p:nvPr/>
        </p:nvSpPr>
        <p:spPr bwMode="auto">
          <a:xfrm>
            <a:off x="5029200" y="32004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02" name="Line 57"/>
          <p:cNvSpPr>
            <a:spLocks noChangeShapeType="1"/>
          </p:cNvSpPr>
          <p:nvPr/>
        </p:nvSpPr>
        <p:spPr bwMode="auto">
          <a:xfrm flipV="1">
            <a:off x="4343400" y="32766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3" name="Line 58"/>
          <p:cNvSpPr>
            <a:spLocks noChangeShapeType="1"/>
          </p:cNvSpPr>
          <p:nvPr/>
        </p:nvSpPr>
        <p:spPr bwMode="auto">
          <a:xfrm>
            <a:off x="4419600" y="32766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4" name="Oval 59"/>
          <p:cNvSpPr>
            <a:spLocks noChangeArrowheads="1"/>
          </p:cNvSpPr>
          <p:nvPr/>
        </p:nvSpPr>
        <p:spPr bwMode="auto">
          <a:xfrm>
            <a:off x="6400800" y="38862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05" name="Line 60"/>
          <p:cNvSpPr>
            <a:spLocks noChangeShapeType="1"/>
          </p:cNvSpPr>
          <p:nvPr/>
        </p:nvSpPr>
        <p:spPr bwMode="auto">
          <a:xfrm>
            <a:off x="6553200" y="39624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6" name="Oval 61"/>
          <p:cNvSpPr>
            <a:spLocks noChangeArrowheads="1"/>
          </p:cNvSpPr>
          <p:nvPr/>
        </p:nvSpPr>
        <p:spPr bwMode="auto">
          <a:xfrm>
            <a:off x="7162800" y="38862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07" name="Line 62"/>
          <p:cNvSpPr>
            <a:spLocks noChangeShapeType="1"/>
          </p:cNvSpPr>
          <p:nvPr/>
        </p:nvSpPr>
        <p:spPr bwMode="auto">
          <a:xfrm flipH="1" flipV="1">
            <a:off x="6324600" y="3429000"/>
            <a:ext cx="1524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8" name="Oval 63"/>
          <p:cNvSpPr>
            <a:spLocks noChangeArrowheads="1"/>
          </p:cNvSpPr>
          <p:nvPr/>
        </p:nvSpPr>
        <p:spPr bwMode="auto">
          <a:xfrm>
            <a:off x="6248400" y="32766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09" name="Line 64"/>
          <p:cNvSpPr>
            <a:spLocks noChangeShapeType="1"/>
          </p:cNvSpPr>
          <p:nvPr/>
        </p:nvSpPr>
        <p:spPr bwMode="auto">
          <a:xfrm flipV="1">
            <a:off x="7239000" y="33528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0" name="Oval 65"/>
          <p:cNvSpPr>
            <a:spLocks noChangeArrowheads="1"/>
          </p:cNvSpPr>
          <p:nvPr/>
        </p:nvSpPr>
        <p:spPr bwMode="auto">
          <a:xfrm>
            <a:off x="7162800" y="32004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11" name="Line 66"/>
          <p:cNvSpPr>
            <a:spLocks noChangeShapeType="1"/>
          </p:cNvSpPr>
          <p:nvPr/>
        </p:nvSpPr>
        <p:spPr bwMode="auto">
          <a:xfrm flipV="1">
            <a:off x="6477000" y="32766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2" name="Line 67"/>
          <p:cNvSpPr>
            <a:spLocks noChangeShapeType="1"/>
          </p:cNvSpPr>
          <p:nvPr/>
        </p:nvSpPr>
        <p:spPr bwMode="auto">
          <a:xfrm>
            <a:off x="6629400" y="3124200"/>
            <a:ext cx="5334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3" name="Oval 68"/>
          <p:cNvSpPr>
            <a:spLocks noChangeArrowheads="1"/>
          </p:cNvSpPr>
          <p:nvPr/>
        </p:nvSpPr>
        <p:spPr bwMode="auto">
          <a:xfrm>
            <a:off x="6477000" y="3048000"/>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71" name="Text Box 135"/>
          <p:cNvSpPr txBox="1">
            <a:spLocks noChangeArrowheads="1"/>
          </p:cNvSpPr>
          <p:nvPr/>
        </p:nvSpPr>
        <p:spPr bwMode="auto">
          <a:xfrm>
            <a:off x="3733801" y="3352801"/>
            <a:ext cx="334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r>
              <a:rPr lang="en-US"/>
              <a:t>+</a:t>
            </a:r>
          </a:p>
        </p:txBody>
      </p:sp>
      <p:sp>
        <p:nvSpPr>
          <p:cNvPr id="41074" name="Line 138"/>
          <p:cNvSpPr>
            <a:spLocks noChangeShapeType="1"/>
          </p:cNvSpPr>
          <p:nvPr/>
        </p:nvSpPr>
        <p:spPr bwMode="auto">
          <a:xfrm>
            <a:off x="5486400" y="3581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76" name="Freeform 142"/>
          <p:cNvSpPr>
            <a:spLocks/>
          </p:cNvSpPr>
          <p:nvPr/>
        </p:nvSpPr>
        <p:spPr bwMode="auto">
          <a:xfrm>
            <a:off x="2476500" y="3028950"/>
            <a:ext cx="1193800" cy="1079500"/>
          </a:xfrm>
          <a:custGeom>
            <a:avLst/>
            <a:gdLst>
              <a:gd name="T0" fmla="*/ 2147483647 w 752"/>
              <a:gd name="T1" fmla="*/ 2147483647 h 680"/>
              <a:gd name="T2" fmla="*/ 2147483647 w 752"/>
              <a:gd name="T3" fmla="*/ 2147483647 h 680"/>
              <a:gd name="T4" fmla="*/ 2147483647 w 752"/>
              <a:gd name="T5" fmla="*/ 2147483647 h 680"/>
              <a:gd name="T6" fmla="*/ 2147483647 w 752"/>
              <a:gd name="T7" fmla="*/ 2147483647 h 680"/>
              <a:gd name="T8" fmla="*/ 2147483647 w 752"/>
              <a:gd name="T9" fmla="*/ 2147483647 h 680"/>
              <a:gd name="T10" fmla="*/ 2147483647 w 752"/>
              <a:gd name="T11" fmla="*/ 2147483647 h 680"/>
              <a:gd name="T12" fmla="*/ 2147483647 w 752"/>
              <a:gd name="T13" fmla="*/ 2147483647 h 680"/>
              <a:gd name="T14" fmla="*/ 2147483647 w 752"/>
              <a:gd name="T15" fmla="*/ 2147483647 h 680"/>
              <a:gd name="T16" fmla="*/ 2147483647 w 752"/>
              <a:gd name="T17" fmla="*/ 2147483647 h 680"/>
              <a:gd name="T18" fmla="*/ 2147483647 w 752"/>
              <a:gd name="T19" fmla="*/ 2147483647 h 680"/>
              <a:gd name="T20" fmla="*/ 2147483647 w 752"/>
              <a:gd name="T21" fmla="*/ 2147483647 h 680"/>
              <a:gd name="T22" fmla="*/ 2147483647 w 752"/>
              <a:gd name="T23" fmla="*/ 2147483647 h 680"/>
              <a:gd name="T24" fmla="*/ 2147483647 w 752"/>
              <a:gd name="T25" fmla="*/ 2147483647 h 680"/>
              <a:gd name="T26" fmla="*/ 2147483647 w 752"/>
              <a:gd name="T27" fmla="*/ 2147483647 h 680"/>
              <a:gd name="T28" fmla="*/ 2147483647 w 752"/>
              <a:gd name="T29" fmla="*/ 2147483647 h 680"/>
              <a:gd name="T30" fmla="*/ 2147483647 w 752"/>
              <a:gd name="T31" fmla="*/ 2147483647 h 680"/>
              <a:gd name="T32" fmla="*/ 2147483647 w 752"/>
              <a:gd name="T33" fmla="*/ 2147483647 h 680"/>
              <a:gd name="T34" fmla="*/ 2147483647 w 752"/>
              <a:gd name="T35" fmla="*/ 2147483647 h 680"/>
              <a:gd name="T36" fmla="*/ 2147483647 w 752"/>
              <a:gd name="T37" fmla="*/ 2147483647 h 6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2"/>
              <a:gd name="T58" fmla="*/ 0 h 680"/>
              <a:gd name="T59" fmla="*/ 752 w 752"/>
              <a:gd name="T60" fmla="*/ 680 h 6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2" h="680">
                <a:moveTo>
                  <a:pt x="64" y="680"/>
                </a:moveTo>
                <a:cubicBezTo>
                  <a:pt x="120" y="680"/>
                  <a:pt x="256" y="632"/>
                  <a:pt x="352" y="632"/>
                </a:cubicBezTo>
                <a:cubicBezTo>
                  <a:pt x="448" y="632"/>
                  <a:pt x="576" y="680"/>
                  <a:pt x="640" y="680"/>
                </a:cubicBezTo>
                <a:cubicBezTo>
                  <a:pt x="704" y="680"/>
                  <a:pt x="720" y="656"/>
                  <a:pt x="736" y="632"/>
                </a:cubicBezTo>
                <a:cubicBezTo>
                  <a:pt x="752" y="608"/>
                  <a:pt x="736" y="560"/>
                  <a:pt x="736" y="536"/>
                </a:cubicBezTo>
                <a:cubicBezTo>
                  <a:pt x="736" y="512"/>
                  <a:pt x="744" y="520"/>
                  <a:pt x="736" y="488"/>
                </a:cubicBezTo>
                <a:cubicBezTo>
                  <a:pt x="728" y="456"/>
                  <a:pt x="696" y="384"/>
                  <a:pt x="688" y="344"/>
                </a:cubicBezTo>
                <a:cubicBezTo>
                  <a:pt x="680" y="304"/>
                  <a:pt x="680" y="280"/>
                  <a:pt x="688" y="248"/>
                </a:cubicBezTo>
                <a:cubicBezTo>
                  <a:pt x="696" y="216"/>
                  <a:pt x="728" y="184"/>
                  <a:pt x="736" y="152"/>
                </a:cubicBezTo>
                <a:cubicBezTo>
                  <a:pt x="744" y="120"/>
                  <a:pt x="752" y="80"/>
                  <a:pt x="736" y="56"/>
                </a:cubicBezTo>
                <a:cubicBezTo>
                  <a:pt x="720" y="32"/>
                  <a:pt x="680" y="0"/>
                  <a:pt x="640" y="8"/>
                </a:cubicBezTo>
                <a:cubicBezTo>
                  <a:pt x="600" y="16"/>
                  <a:pt x="528" y="72"/>
                  <a:pt x="496" y="104"/>
                </a:cubicBezTo>
                <a:cubicBezTo>
                  <a:pt x="464" y="136"/>
                  <a:pt x="464" y="168"/>
                  <a:pt x="448" y="200"/>
                </a:cubicBezTo>
                <a:cubicBezTo>
                  <a:pt x="432" y="232"/>
                  <a:pt x="432" y="264"/>
                  <a:pt x="400" y="296"/>
                </a:cubicBezTo>
                <a:cubicBezTo>
                  <a:pt x="368" y="328"/>
                  <a:pt x="304" y="368"/>
                  <a:pt x="256" y="392"/>
                </a:cubicBezTo>
                <a:cubicBezTo>
                  <a:pt x="208" y="416"/>
                  <a:pt x="152" y="416"/>
                  <a:pt x="112" y="440"/>
                </a:cubicBezTo>
                <a:cubicBezTo>
                  <a:pt x="72" y="464"/>
                  <a:pt x="32" y="504"/>
                  <a:pt x="16" y="536"/>
                </a:cubicBezTo>
                <a:cubicBezTo>
                  <a:pt x="0" y="568"/>
                  <a:pt x="8" y="608"/>
                  <a:pt x="16" y="632"/>
                </a:cubicBezTo>
                <a:cubicBezTo>
                  <a:pt x="24" y="656"/>
                  <a:pt x="8" y="680"/>
                  <a:pt x="64" y="68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77" name="Freeform 143"/>
          <p:cNvSpPr>
            <a:spLocks/>
          </p:cNvSpPr>
          <p:nvPr/>
        </p:nvSpPr>
        <p:spPr bwMode="auto">
          <a:xfrm>
            <a:off x="4013199" y="3067050"/>
            <a:ext cx="1270000" cy="1079500"/>
          </a:xfrm>
          <a:custGeom>
            <a:avLst/>
            <a:gdLst>
              <a:gd name="T0" fmla="*/ 2147483647 w 752"/>
              <a:gd name="T1" fmla="*/ 2147483647 h 680"/>
              <a:gd name="T2" fmla="*/ 2147483647 w 752"/>
              <a:gd name="T3" fmla="*/ 2147483647 h 680"/>
              <a:gd name="T4" fmla="*/ 2147483647 w 752"/>
              <a:gd name="T5" fmla="*/ 2147483647 h 680"/>
              <a:gd name="T6" fmla="*/ 2147483647 w 752"/>
              <a:gd name="T7" fmla="*/ 2147483647 h 680"/>
              <a:gd name="T8" fmla="*/ 2147483647 w 752"/>
              <a:gd name="T9" fmla="*/ 2147483647 h 680"/>
              <a:gd name="T10" fmla="*/ 2147483647 w 752"/>
              <a:gd name="T11" fmla="*/ 2147483647 h 680"/>
              <a:gd name="T12" fmla="*/ 2147483647 w 752"/>
              <a:gd name="T13" fmla="*/ 2147483647 h 680"/>
              <a:gd name="T14" fmla="*/ 2147483647 w 752"/>
              <a:gd name="T15" fmla="*/ 2147483647 h 680"/>
              <a:gd name="T16" fmla="*/ 2147483647 w 752"/>
              <a:gd name="T17" fmla="*/ 2147483647 h 680"/>
              <a:gd name="T18" fmla="*/ 2147483647 w 752"/>
              <a:gd name="T19" fmla="*/ 2147483647 h 680"/>
              <a:gd name="T20" fmla="*/ 2147483647 w 752"/>
              <a:gd name="T21" fmla="*/ 2147483647 h 680"/>
              <a:gd name="T22" fmla="*/ 2147483647 w 752"/>
              <a:gd name="T23" fmla="*/ 2147483647 h 680"/>
              <a:gd name="T24" fmla="*/ 2147483647 w 752"/>
              <a:gd name="T25" fmla="*/ 2147483647 h 680"/>
              <a:gd name="T26" fmla="*/ 2147483647 w 752"/>
              <a:gd name="T27" fmla="*/ 2147483647 h 680"/>
              <a:gd name="T28" fmla="*/ 2147483647 w 752"/>
              <a:gd name="T29" fmla="*/ 2147483647 h 680"/>
              <a:gd name="T30" fmla="*/ 2147483647 w 752"/>
              <a:gd name="T31" fmla="*/ 2147483647 h 680"/>
              <a:gd name="T32" fmla="*/ 2147483647 w 752"/>
              <a:gd name="T33" fmla="*/ 2147483647 h 680"/>
              <a:gd name="T34" fmla="*/ 2147483647 w 752"/>
              <a:gd name="T35" fmla="*/ 2147483647 h 680"/>
              <a:gd name="T36" fmla="*/ 2147483647 w 752"/>
              <a:gd name="T37" fmla="*/ 2147483647 h 6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2"/>
              <a:gd name="T58" fmla="*/ 0 h 680"/>
              <a:gd name="T59" fmla="*/ 752 w 752"/>
              <a:gd name="T60" fmla="*/ 680 h 6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2" h="680">
                <a:moveTo>
                  <a:pt x="64" y="680"/>
                </a:moveTo>
                <a:cubicBezTo>
                  <a:pt x="120" y="680"/>
                  <a:pt x="256" y="632"/>
                  <a:pt x="352" y="632"/>
                </a:cubicBezTo>
                <a:cubicBezTo>
                  <a:pt x="448" y="632"/>
                  <a:pt x="576" y="680"/>
                  <a:pt x="640" y="680"/>
                </a:cubicBezTo>
                <a:cubicBezTo>
                  <a:pt x="704" y="680"/>
                  <a:pt x="720" y="656"/>
                  <a:pt x="736" y="632"/>
                </a:cubicBezTo>
                <a:cubicBezTo>
                  <a:pt x="752" y="608"/>
                  <a:pt x="736" y="560"/>
                  <a:pt x="736" y="536"/>
                </a:cubicBezTo>
                <a:cubicBezTo>
                  <a:pt x="736" y="512"/>
                  <a:pt x="744" y="520"/>
                  <a:pt x="736" y="488"/>
                </a:cubicBezTo>
                <a:cubicBezTo>
                  <a:pt x="728" y="456"/>
                  <a:pt x="696" y="384"/>
                  <a:pt x="688" y="344"/>
                </a:cubicBezTo>
                <a:cubicBezTo>
                  <a:pt x="680" y="304"/>
                  <a:pt x="680" y="280"/>
                  <a:pt x="688" y="248"/>
                </a:cubicBezTo>
                <a:cubicBezTo>
                  <a:pt x="696" y="216"/>
                  <a:pt x="728" y="184"/>
                  <a:pt x="736" y="152"/>
                </a:cubicBezTo>
                <a:cubicBezTo>
                  <a:pt x="744" y="120"/>
                  <a:pt x="752" y="80"/>
                  <a:pt x="736" y="56"/>
                </a:cubicBezTo>
                <a:cubicBezTo>
                  <a:pt x="720" y="32"/>
                  <a:pt x="680" y="0"/>
                  <a:pt x="640" y="8"/>
                </a:cubicBezTo>
                <a:cubicBezTo>
                  <a:pt x="600" y="16"/>
                  <a:pt x="528" y="72"/>
                  <a:pt x="496" y="104"/>
                </a:cubicBezTo>
                <a:cubicBezTo>
                  <a:pt x="464" y="136"/>
                  <a:pt x="464" y="168"/>
                  <a:pt x="448" y="200"/>
                </a:cubicBezTo>
                <a:cubicBezTo>
                  <a:pt x="432" y="232"/>
                  <a:pt x="432" y="264"/>
                  <a:pt x="400" y="296"/>
                </a:cubicBezTo>
                <a:cubicBezTo>
                  <a:pt x="368" y="328"/>
                  <a:pt x="304" y="368"/>
                  <a:pt x="256" y="392"/>
                </a:cubicBezTo>
                <a:cubicBezTo>
                  <a:pt x="208" y="416"/>
                  <a:pt x="152" y="416"/>
                  <a:pt x="112" y="440"/>
                </a:cubicBezTo>
                <a:cubicBezTo>
                  <a:pt x="72" y="464"/>
                  <a:pt x="32" y="504"/>
                  <a:pt x="16" y="536"/>
                </a:cubicBezTo>
                <a:cubicBezTo>
                  <a:pt x="0" y="568"/>
                  <a:pt x="8" y="608"/>
                  <a:pt x="16" y="632"/>
                </a:cubicBezTo>
                <a:cubicBezTo>
                  <a:pt x="24" y="656"/>
                  <a:pt x="8" y="680"/>
                  <a:pt x="64" y="680"/>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2" name="TextBox 1"/>
          <p:cNvSpPr txBox="1"/>
          <p:nvPr/>
        </p:nvSpPr>
        <p:spPr>
          <a:xfrm>
            <a:off x="3124200" y="4648200"/>
            <a:ext cx="2665602" cy="369332"/>
          </a:xfrm>
          <a:prstGeom prst="rect">
            <a:avLst/>
          </a:prstGeom>
          <a:noFill/>
        </p:spPr>
        <p:txBody>
          <a:bodyPr wrap="none" rtlCol="0">
            <a:spAutoFit/>
          </a:bodyPr>
          <a:lstStyle/>
          <a:p>
            <a:r>
              <a:rPr lang="en-US"/>
              <a:t>Same as joining itemsets…</a:t>
            </a:r>
          </a:p>
        </p:txBody>
      </p:sp>
    </p:spTree>
    <p:extLst>
      <p:ext uri="{BB962C8B-B14F-4D97-AF65-F5344CB8AC3E}">
        <p14:creationId xmlns:p14="http://schemas.microsoft.com/office/powerpoint/2010/main" val="1143394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3600">
                <a:cs typeface="Times New Roman" panose="02020603050405020304" pitchFamily="18" charset="0"/>
              </a:rPr>
              <a:t>Candidates generation (join) based on core detection</a:t>
            </a:r>
          </a:p>
        </p:txBody>
      </p:sp>
      <p:sp>
        <p:nvSpPr>
          <p:cNvPr id="40963" name="Oval 5"/>
          <p:cNvSpPr>
            <a:spLocks noChangeArrowheads="1"/>
          </p:cNvSpPr>
          <p:nvPr/>
        </p:nvSpPr>
        <p:spPr bwMode="auto">
          <a:xfrm>
            <a:off x="2667000" y="25908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64" name="Line 6"/>
          <p:cNvSpPr>
            <a:spLocks noChangeShapeType="1"/>
          </p:cNvSpPr>
          <p:nvPr/>
        </p:nvSpPr>
        <p:spPr bwMode="auto">
          <a:xfrm>
            <a:off x="2819400" y="26670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5" name="Oval 7"/>
          <p:cNvSpPr>
            <a:spLocks noChangeArrowheads="1"/>
          </p:cNvSpPr>
          <p:nvPr/>
        </p:nvSpPr>
        <p:spPr bwMode="auto">
          <a:xfrm>
            <a:off x="3429000" y="25908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66" name="Line 8"/>
          <p:cNvSpPr>
            <a:spLocks noChangeShapeType="1"/>
          </p:cNvSpPr>
          <p:nvPr/>
        </p:nvSpPr>
        <p:spPr bwMode="auto">
          <a:xfrm flipV="1">
            <a:off x="27432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7" name="Oval 9"/>
          <p:cNvSpPr>
            <a:spLocks noChangeArrowheads="1"/>
          </p:cNvSpPr>
          <p:nvPr/>
        </p:nvSpPr>
        <p:spPr bwMode="auto">
          <a:xfrm>
            <a:off x="2667000" y="19050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68" name="Line 10"/>
          <p:cNvSpPr>
            <a:spLocks noChangeShapeType="1"/>
          </p:cNvSpPr>
          <p:nvPr/>
        </p:nvSpPr>
        <p:spPr bwMode="auto">
          <a:xfrm flipV="1">
            <a:off x="35052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Oval 11"/>
          <p:cNvSpPr>
            <a:spLocks noChangeArrowheads="1"/>
          </p:cNvSpPr>
          <p:nvPr/>
        </p:nvSpPr>
        <p:spPr bwMode="auto">
          <a:xfrm>
            <a:off x="3429000" y="19050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70" name="Line 12"/>
          <p:cNvSpPr>
            <a:spLocks noChangeShapeType="1"/>
          </p:cNvSpPr>
          <p:nvPr/>
        </p:nvSpPr>
        <p:spPr bwMode="auto">
          <a:xfrm flipV="1">
            <a:off x="2743200" y="19812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1" name="Oval 14"/>
          <p:cNvSpPr>
            <a:spLocks noChangeArrowheads="1"/>
          </p:cNvSpPr>
          <p:nvPr/>
        </p:nvSpPr>
        <p:spPr bwMode="auto">
          <a:xfrm>
            <a:off x="6248400" y="25908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72" name="Line 15"/>
          <p:cNvSpPr>
            <a:spLocks noChangeShapeType="1"/>
          </p:cNvSpPr>
          <p:nvPr/>
        </p:nvSpPr>
        <p:spPr bwMode="auto">
          <a:xfrm>
            <a:off x="6400800" y="26670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3" name="Oval 16"/>
          <p:cNvSpPr>
            <a:spLocks noChangeArrowheads="1"/>
          </p:cNvSpPr>
          <p:nvPr/>
        </p:nvSpPr>
        <p:spPr bwMode="auto">
          <a:xfrm>
            <a:off x="7010400" y="25908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74" name="Line 17"/>
          <p:cNvSpPr>
            <a:spLocks noChangeShapeType="1"/>
          </p:cNvSpPr>
          <p:nvPr/>
        </p:nvSpPr>
        <p:spPr bwMode="auto">
          <a:xfrm flipV="1">
            <a:off x="63246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5" name="Oval 18"/>
          <p:cNvSpPr>
            <a:spLocks noChangeArrowheads="1"/>
          </p:cNvSpPr>
          <p:nvPr/>
        </p:nvSpPr>
        <p:spPr bwMode="auto">
          <a:xfrm>
            <a:off x="6248400" y="19050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76" name="Line 19"/>
          <p:cNvSpPr>
            <a:spLocks noChangeShapeType="1"/>
          </p:cNvSpPr>
          <p:nvPr/>
        </p:nvSpPr>
        <p:spPr bwMode="auto">
          <a:xfrm flipV="1">
            <a:off x="70866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Oval 20"/>
          <p:cNvSpPr>
            <a:spLocks noChangeArrowheads="1"/>
          </p:cNvSpPr>
          <p:nvPr/>
        </p:nvSpPr>
        <p:spPr bwMode="auto">
          <a:xfrm>
            <a:off x="7010400" y="19050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78" name="Line 21"/>
          <p:cNvSpPr>
            <a:spLocks noChangeShapeType="1"/>
          </p:cNvSpPr>
          <p:nvPr/>
        </p:nvSpPr>
        <p:spPr bwMode="auto">
          <a:xfrm flipV="1">
            <a:off x="6324600" y="19812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9" name="Line 22"/>
          <p:cNvSpPr>
            <a:spLocks noChangeShapeType="1"/>
          </p:cNvSpPr>
          <p:nvPr/>
        </p:nvSpPr>
        <p:spPr bwMode="auto">
          <a:xfrm>
            <a:off x="6400800" y="19812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0" name="Oval 23"/>
          <p:cNvSpPr>
            <a:spLocks noChangeArrowheads="1"/>
          </p:cNvSpPr>
          <p:nvPr/>
        </p:nvSpPr>
        <p:spPr bwMode="auto">
          <a:xfrm>
            <a:off x="4267200" y="25908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81" name="Line 24"/>
          <p:cNvSpPr>
            <a:spLocks noChangeShapeType="1"/>
          </p:cNvSpPr>
          <p:nvPr/>
        </p:nvSpPr>
        <p:spPr bwMode="auto">
          <a:xfrm>
            <a:off x="4419600" y="26670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2" name="Oval 25"/>
          <p:cNvSpPr>
            <a:spLocks noChangeArrowheads="1"/>
          </p:cNvSpPr>
          <p:nvPr/>
        </p:nvSpPr>
        <p:spPr bwMode="auto">
          <a:xfrm>
            <a:off x="5029200" y="25908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83" name="Oval 27"/>
          <p:cNvSpPr>
            <a:spLocks noChangeArrowheads="1"/>
          </p:cNvSpPr>
          <p:nvPr/>
        </p:nvSpPr>
        <p:spPr bwMode="auto">
          <a:xfrm>
            <a:off x="4267200" y="19050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84" name="Line 28"/>
          <p:cNvSpPr>
            <a:spLocks noChangeShapeType="1"/>
          </p:cNvSpPr>
          <p:nvPr/>
        </p:nvSpPr>
        <p:spPr bwMode="auto">
          <a:xfrm flipV="1">
            <a:off x="51054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5" name="Oval 29"/>
          <p:cNvSpPr>
            <a:spLocks noChangeArrowheads="1"/>
          </p:cNvSpPr>
          <p:nvPr/>
        </p:nvSpPr>
        <p:spPr bwMode="auto">
          <a:xfrm>
            <a:off x="5029200" y="19050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986" name="Line 30"/>
          <p:cNvSpPr>
            <a:spLocks noChangeShapeType="1"/>
          </p:cNvSpPr>
          <p:nvPr/>
        </p:nvSpPr>
        <p:spPr bwMode="auto">
          <a:xfrm flipV="1">
            <a:off x="4343400" y="19812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87" name="Line 31"/>
          <p:cNvSpPr>
            <a:spLocks noChangeShapeType="1"/>
          </p:cNvSpPr>
          <p:nvPr/>
        </p:nvSpPr>
        <p:spPr bwMode="auto">
          <a:xfrm>
            <a:off x="4419600" y="19812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2" name="Text Box 136"/>
          <p:cNvSpPr txBox="1">
            <a:spLocks noChangeArrowheads="1"/>
          </p:cNvSpPr>
          <p:nvPr/>
        </p:nvSpPr>
        <p:spPr bwMode="auto">
          <a:xfrm>
            <a:off x="3733801" y="2133601"/>
            <a:ext cx="334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r>
              <a:rPr lang="en-US"/>
              <a:t>+</a:t>
            </a:r>
          </a:p>
        </p:txBody>
      </p:sp>
      <p:sp>
        <p:nvSpPr>
          <p:cNvPr id="41073" name="Line 137"/>
          <p:cNvSpPr>
            <a:spLocks noChangeShapeType="1"/>
          </p:cNvSpPr>
          <p:nvPr/>
        </p:nvSpPr>
        <p:spPr bwMode="auto">
          <a:xfrm>
            <a:off x="5486400" y="22860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78" name="Oval 145"/>
          <p:cNvSpPr>
            <a:spLocks noChangeArrowheads="1"/>
          </p:cNvSpPr>
          <p:nvPr/>
        </p:nvSpPr>
        <p:spPr bwMode="auto">
          <a:xfrm>
            <a:off x="7696200" y="2590800"/>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79" name="Line 146"/>
          <p:cNvSpPr>
            <a:spLocks noChangeShapeType="1"/>
          </p:cNvSpPr>
          <p:nvPr/>
        </p:nvSpPr>
        <p:spPr bwMode="auto">
          <a:xfrm>
            <a:off x="7848600" y="2667000"/>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0" name="Oval 147"/>
          <p:cNvSpPr>
            <a:spLocks noChangeArrowheads="1"/>
          </p:cNvSpPr>
          <p:nvPr/>
        </p:nvSpPr>
        <p:spPr bwMode="auto">
          <a:xfrm>
            <a:off x="8458200" y="2590800"/>
            <a:ext cx="152400" cy="152400"/>
          </a:xfrm>
          <a:prstGeom prst="ellipse">
            <a:avLst/>
          </a:prstGeom>
          <a:solidFill>
            <a:schemeClr val="accent1"/>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81" name="Line 148"/>
          <p:cNvSpPr>
            <a:spLocks noChangeShapeType="1"/>
          </p:cNvSpPr>
          <p:nvPr/>
        </p:nvSpPr>
        <p:spPr bwMode="auto">
          <a:xfrm flipH="1" flipV="1">
            <a:off x="7620000" y="2133600"/>
            <a:ext cx="1524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2" name="Oval 149"/>
          <p:cNvSpPr>
            <a:spLocks noChangeArrowheads="1"/>
          </p:cNvSpPr>
          <p:nvPr/>
        </p:nvSpPr>
        <p:spPr bwMode="auto">
          <a:xfrm>
            <a:off x="7543800" y="19812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83" name="Line 150"/>
          <p:cNvSpPr>
            <a:spLocks noChangeShapeType="1"/>
          </p:cNvSpPr>
          <p:nvPr/>
        </p:nvSpPr>
        <p:spPr bwMode="auto">
          <a:xfrm flipV="1">
            <a:off x="8534400" y="20574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4" name="Oval 151"/>
          <p:cNvSpPr>
            <a:spLocks noChangeArrowheads="1"/>
          </p:cNvSpPr>
          <p:nvPr/>
        </p:nvSpPr>
        <p:spPr bwMode="auto">
          <a:xfrm>
            <a:off x="8458200" y="1905000"/>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85" name="Line 152"/>
          <p:cNvSpPr>
            <a:spLocks noChangeShapeType="1"/>
          </p:cNvSpPr>
          <p:nvPr/>
        </p:nvSpPr>
        <p:spPr bwMode="auto">
          <a:xfrm flipV="1">
            <a:off x="7772400" y="1981200"/>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6" name="Line 153"/>
          <p:cNvSpPr>
            <a:spLocks noChangeShapeType="1"/>
          </p:cNvSpPr>
          <p:nvPr/>
        </p:nvSpPr>
        <p:spPr bwMode="auto">
          <a:xfrm>
            <a:off x="7924800" y="1828800"/>
            <a:ext cx="533400" cy="152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7" name="Oval 154"/>
          <p:cNvSpPr>
            <a:spLocks noChangeArrowheads="1"/>
          </p:cNvSpPr>
          <p:nvPr/>
        </p:nvSpPr>
        <p:spPr bwMode="auto">
          <a:xfrm>
            <a:off x="7772400" y="1752600"/>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Tree>
    <p:extLst>
      <p:ext uri="{BB962C8B-B14F-4D97-AF65-F5344CB8AC3E}">
        <p14:creationId xmlns:p14="http://schemas.microsoft.com/office/powerpoint/2010/main" val="255246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71"/>
                                        </p:tgtEl>
                                        <p:attrNameLst>
                                          <p:attrName>style.visibility</p:attrName>
                                        </p:attrNameLst>
                                      </p:cBhvr>
                                      <p:to>
                                        <p:strVal val="visible"/>
                                      </p:to>
                                    </p:set>
                                    <p:animEffect transition="in" filter="fade">
                                      <p:cBhvr>
                                        <p:cTn id="7" dur="500"/>
                                        <p:tgtEl>
                                          <p:spTgt spid="409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72"/>
                                        </p:tgtEl>
                                        <p:attrNameLst>
                                          <p:attrName>style.visibility</p:attrName>
                                        </p:attrNameLst>
                                      </p:cBhvr>
                                      <p:to>
                                        <p:strVal val="visible"/>
                                      </p:to>
                                    </p:set>
                                    <p:animEffect transition="in" filter="fade">
                                      <p:cBhvr>
                                        <p:cTn id="10" dur="500"/>
                                        <p:tgtEl>
                                          <p:spTgt spid="409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73"/>
                                        </p:tgtEl>
                                        <p:attrNameLst>
                                          <p:attrName>style.visibility</p:attrName>
                                        </p:attrNameLst>
                                      </p:cBhvr>
                                      <p:to>
                                        <p:strVal val="visible"/>
                                      </p:to>
                                    </p:set>
                                    <p:animEffect transition="in" filter="fade">
                                      <p:cBhvr>
                                        <p:cTn id="13" dur="500"/>
                                        <p:tgtEl>
                                          <p:spTgt spid="4097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74"/>
                                        </p:tgtEl>
                                        <p:attrNameLst>
                                          <p:attrName>style.visibility</p:attrName>
                                        </p:attrNameLst>
                                      </p:cBhvr>
                                      <p:to>
                                        <p:strVal val="visible"/>
                                      </p:to>
                                    </p:set>
                                    <p:animEffect transition="in" filter="fade">
                                      <p:cBhvr>
                                        <p:cTn id="16" dur="500"/>
                                        <p:tgtEl>
                                          <p:spTgt spid="409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975"/>
                                        </p:tgtEl>
                                        <p:attrNameLst>
                                          <p:attrName>style.visibility</p:attrName>
                                        </p:attrNameLst>
                                      </p:cBhvr>
                                      <p:to>
                                        <p:strVal val="visible"/>
                                      </p:to>
                                    </p:set>
                                    <p:animEffect transition="in" filter="fade">
                                      <p:cBhvr>
                                        <p:cTn id="19" dur="500"/>
                                        <p:tgtEl>
                                          <p:spTgt spid="409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976"/>
                                        </p:tgtEl>
                                        <p:attrNameLst>
                                          <p:attrName>style.visibility</p:attrName>
                                        </p:attrNameLst>
                                      </p:cBhvr>
                                      <p:to>
                                        <p:strVal val="visible"/>
                                      </p:to>
                                    </p:set>
                                    <p:animEffect transition="in" filter="fade">
                                      <p:cBhvr>
                                        <p:cTn id="22" dur="500"/>
                                        <p:tgtEl>
                                          <p:spTgt spid="4097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977"/>
                                        </p:tgtEl>
                                        <p:attrNameLst>
                                          <p:attrName>style.visibility</p:attrName>
                                        </p:attrNameLst>
                                      </p:cBhvr>
                                      <p:to>
                                        <p:strVal val="visible"/>
                                      </p:to>
                                    </p:set>
                                    <p:animEffect transition="in" filter="fade">
                                      <p:cBhvr>
                                        <p:cTn id="25" dur="500"/>
                                        <p:tgtEl>
                                          <p:spTgt spid="4097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978"/>
                                        </p:tgtEl>
                                        <p:attrNameLst>
                                          <p:attrName>style.visibility</p:attrName>
                                        </p:attrNameLst>
                                      </p:cBhvr>
                                      <p:to>
                                        <p:strVal val="visible"/>
                                      </p:to>
                                    </p:set>
                                    <p:animEffect transition="in" filter="fade">
                                      <p:cBhvr>
                                        <p:cTn id="28" dur="500"/>
                                        <p:tgtEl>
                                          <p:spTgt spid="4097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0979"/>
                                        </p:tgtEl>
                                        <p:attrNameLst>
                                          <p:attrName>style.visibility</p:attrName>
                                        </p:attrNameLst>
                                      </p:cBhvr>
                                      <p:to>
                                        <p:strVal val="visible"/>
                                      </p:to>
                                    </p:set>
                                    <p:animEffect transition="in" filter="fade">
                                      <p:cBhvr>
                                        <p:cTn id="31" dur="500"/>
                                        <p:tgtEl>
                                          <p:spTgt spid="409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078"/>
                                        </p:tgtEl>
                                        <p:attrNameLst>
                                          <p:attrName>style.visibility</p:attrName>
                                        </p:attrNameLst>
                                      </p:cBhvr>
                                      <p:to>
                                        <p:strVal val="visible"/>
                                      </p:to>
                                    </p:set>
                                    <p:animEffect transition="in" filter="fade">
                                      <p:cBhvr>
                                        <p:cTn id="34" dur="500"/>
                                        <p:tgtEl>
                                          <p:spTgt spid="4107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079"/>
                                        </p:tgtEl>
                                        <p:attrNameLst>
                                          <p:attrName>style.visibility</p:attrName>
                                        </p:attrNameLst>
                                      </p:cBhvr>
                                      <p:to>
                                        <p:strVal val="visible"/>
                                      </p:to>
                                    </p:set>
                                    <p:animEffect transition="in" filter="fade">
                                      <p:cBhvr>
                                        <p:cTn id="37" dur="500"/>
                                        <p:tgtEl>
                                          <p:spTgt spid="4107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080"/>
                                        </p:tgtEl>
                                        <p:attrNameLst>
                                          <p:attrName>style.visibility</p:attrName>
                                        </p:attrNameLst>
                                      </p:cBhvr>
                                      <p:to>
                                        <p:strVal val="visible"/>
                                      </p:to>
                                    </p:set>
                                    <p:animEffect transition="in" filter="fade">
                                      <p:cBhvr>
                                        <p:cTn id="40" dur="500"/>
                                        <p:tgtEl>
                                          <p:spTgt spid="4108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081"/>
                                        </p:tgtEl>
                                        <p:attrNameLst>
                                          <p:attrName>style.visibility</p:attrName>
                                        </p:attrNameLst>
                                      </p:cBhvr>
                                      <p:to>
                                        <p:strVal val="visible"/>
                                      </p:to>
                                    </p:set>
                                    <p:animEffect transition="in" filter="fade">
                                      <p:cBhvr>
                                        <p:cTn id="43" dur="500"/>
                                        <p:tgtEl>
                                          <p:spTgt spid="4108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082"/>
                                        </p:tgtEl>
                                        <p:attrNameLst>
                                          <p:attrName>style.visibility</p:attrName>
                                        </p:attrNameLst>
                                      </p:cBhvr>
                                      <p:to>
                                        <p:strVal val="visible"/>
                                      </p:to>
                                    </p:set>
                                    <p:animEffect transition="in" filter="fade">
                                      <p:cBhvr>
                                        <p:cTn id="46" dur="500"/>
                                        <p:tgtEl>
                                          <p:spTgt spid="4108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083"/>
                                        </p:tgtEl>
                                        <p:attrNameLst>
                                          <p:attrName>style.visibility</p:attrName>
                                        </p:attrNameLst>
                                      </p:cBhvr>
                                      <p:to>
                                        <p:strVal val="visible"/>
                                      </p:to>
                                    </p:set>
                                    <p:animEffect transition="in" filter="fade">
                                      <p:cBhvr>
                                        <p:cTn id="49" dur="500"/>
                                        <p:tgtEl>
                                          <p:spTgt spid="4108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084"/>
                                        </p:tgtEl>
                                        <p:attrNameLst>
                                          <p:attrName>style.visibility</p:attrName>
                                        </p:attrNameLst>
                                      </p:cBhvr>
                                      <p:to>
                                        <p:strVal val="visible"/>
                                      </p:to>
                                    </p:set>
                                    <p:animEffect transition="in" filter="fade">
                                      <p:cBhvr>
                                        <p:cTn id="52" dur="500"/>
                                        <p:tgtEl>
                                          <p:spTgt spid="4108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085"/>
                                        </p:tgtEl>
                                        <p:attrNameLst>
                                          <p:attrName>style.visibility</p:attrName>
                                        </p:attrNameLst>
                                      </p:cBhvr>
                                      <p:to>
                                        <p:strVal val="visible"/>
                                      </p:to>
                                    </p:set>
                                    <p:animEffect transition="in" filter="fade">
                                      <p:cBhvr>
                                        <p:cTn id="55" dur="500"/>
                                        <p:tgtEl>
                                          <p:spTgt spid="4108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086"/>
                                        </p:tgtEl>
                                        <p:attrNameLst>
                                          <p:attrName>style.visibility</p:attrName>
                                        </p:attrNameLst>
                                      </p:cBhvr>
                                      <p:to>
                                        <p:strVal val="visible"/>
                                      </p:to>
                                    </p:set>
                                    <p:animEffect transition="in" filter="fade">
                                      <p:cBhvr>
                                        <p:cTn id="58" dur="500"/>
                                        <p:tgtEl>
                                          <p:spTgt spid="4108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087"/>
                                        </p:tgtEl>
                                        <p:attrNameLst>
                                          <p:attrName>style.visibility</p:attrName>
                                        </p:attrNameLst>
                                      </p:cBhvr>
                                      <p:to>
                                        <p:strVal val="visible"/>
                                      </p:to>
                                    </p:set>
                                    <p:animEffect transition="in" filter="fade">
                                      <p:cBhvr>
                                        <p:cTn id="61" dur="500"/>
                                        <p:tgtEl>
                                          <p:spTgt spid="41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1" grpId="0" animBg="1"/>
      <p:bldP spid="40972" grpId="0" animBg="1"/>
      <p:bldP spid="40973" grpId="0" animBg="1"/>
      <p:bldP spid="40974" grpId="0" animBg="1"/>
      <p:bldP spid="40975" grpId="0" animBg="1"/>
      <p:bldP spid="40976" grpId="0" animBg="1"/>
      <p:bldP spid="40977" grpId="0" animBg="1"/>
      <p:bldP spid="40978" grpId="0" animBg="1"/>
      <p:bldP spid="40979" grpId="0" animBg="1"/>
      <p:bldP spid="41078" grpId="0" animBg="1"/>
      <p:bldP spid="41079" grpId="0" animBg="1"/>
      <p:bldP spid="41080" grpId="0" animBg="1"/>
      <p:bldP spid="41081" grpId="0" animBg="1"/>
      <p:bldP spid="41082" grpId="0" animBg="1"/>
      <p:bldP spid="41083" grpId="0" animBg="1"/>
      <p:bldP spid="41084" grpId="0" animBg="1"/>
      <p:bldP spid="41085" grpId="0" animBg="1"/>
      <p:bldP spid="41086" grpId="0" animBg="1"/>
      <p:bldP spid="410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Oval 5"/>
          <p:cNvSpPr>
            <a:spLocks noChangeArrowheads="1"/>
          </p:cNvSpPr>
          <p:nvPr/>
        </p:nvSpPr>
        <p:spPr bwMode="auto">
          <a:xfrm>
            <a:off x="2094432" y="2881356"/>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5" name="Line 6"/>
          <p:cNvSpPr>
            <a:spLocks noChangeShapeType="1"/>
          </p:cNvSpPr>
          <p:nvPr/>
        </p:nvSpPr>
        <p:spPr bwMode="auto">
          <a:xfrm>
            <a:off x="2246832" y="2957556"/>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8"/>
          <p:cNvSpPr>
            <a:spLocks noChangeShapeType="1"/>
          </p:cNvSpPr>
          <p:nvPr/>
        </p:nvSpPr>
        <p:spPr bwMode="auto">
          <a:xfrm flipV="1">
            <a:off x="2170632"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Oval 9"/>
          <p:cNvSpPr>
            <a:spLocks noChangeArrowheads="1"/>
          </p:cNvSpPr>
          <p:nvPr/>
        </p:nvSpPr>
        <p:spPr bwMode="auto">
          <a:xfrm>
            <a:off x="2094432" y="2195556"/>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9" name="Line 10"/>
          <p:cNvSpPr>
            <a:spLocks noChangeShapeType="1"/>
          </p:cNvSpPr>
          <p:nvPr/>
        </p:nvSpPr>
        <p:spPr bwMode="auto">
          <a:xfrm flipV="1">
            <a:off x="2932632"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Oval 11"/>
          <p:cNvSpPr>
            <a:spLocks noChangeArrowheads="1"/>
          </p:cNvSpPr>
          <p:nvPr/>
        </p:nvSpPr>
        <p:spPr bwMode="auto">
          <a:xfrm>
            <a:off x="2856432" y="2195556"/>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11" name="Line 12"/>
          <p:cNvSpPr>
            <a:spLocks noChangeShapeType="1"/>
          </p:cNvSpPr>
          <p:nvPr/>
        </p:nvSpPr>
        <p:spPr bwMode="auto">
          <a:xfrm flipV="1">
            <a:off x="2170632" y="2271756"/>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23"/>
          <p:cNvSpPr>
            <a:spLocks noChangeArrowheads="1"/>
          </p:cNvSpPr>
          <p:nvPr/>
        </p:nvSpPr>
        <p:spPr bwMode="auto">
          <a:xfrm>
            <a:off x="3694632" y="2881356"/>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13" name="Line 24"/>
          <p:cNvSpPr>
            <a:spLocks noChangeShapeType="1"/>
          </p:cNvSpPr>
          <p:nvPr/>
        </p:nvSpPr>
        <p:spPr bwMode="auto">
          <a:xfrm>
            <a:off x="3847032" y="2957556"/>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Oval 27"/>
          <p:cNvSpPr>
            <a:spLocks noChangeArrowheads="1"/>
          </p:cNvSpPr>
          <p:nvPr/>
        </p:nvSpPr>
        <p:spPr bwMode="auto">
          <a:xfrm>
            <a:off x="3694632" y="2195556"/>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16" name="Line 28"/>
          <p:cNvSpPr>
            <a:spLocks noChangeShapeType="1"/>
          </p:cNvSpPr>
          <p:nvPr/>
        </p:nvSpPr>
        <p:spPr bwMode="auto">
          <a:xfrm flipV="1">
            <a:off x="4532832"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Oval 29"/>
          <p:cNvSpPr>
            <a:spLocks noChangeArrowheads="1"/>
          </p:cNvSpPr>
          <p:nvPr/>
        </p:nvSpPr>
        <p:spPr bwMode="auto">
          <a:xfrm>
            <a:off x="4456632" y="2195556"/>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18" name="Line 30"/>
          <p:cNvSpPr>
            <a:spLocks noChangeShapeType="1"/>
          </p:cNvSpPr>
          <p:nvPr/>
        </p:nvSpPr>
        <p:spPr bwMode="auto">
          <a:xfrm flipV="1">
            <a:off x="3770832" y="2271756"/>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31"/>
          <p:cNvSpPr>
            <a:spLocks noChangeShapeType="1"/>
          </p:cNvSpPr>
          <p:nvPr/>
        </p:nvSpPr>
        <p:spPr bwMode="auto">
          <a:xfrm flipH="1">
            <a:off x="3770832"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Text Box 136"/>
          <p:cNvSpPr txBox="1">
            <a:spLocks noChangeArrowheads="1"/>
          </p:cNvSpPr>
          <p:nvPr/>
        </p:nvSpPr>
        <p:spPr bwMode="auto">
          <a:xfrm>
            <a:off x="3161233" y="2424157"/>
            <a:ext cx="334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r>
              <a:rPr lang="en-US"/>
              <a:t>+</a:t>
            </a:r>
          </a:p>
        </p:txBody>
      </p:sp>
      <p:sp>
        <p:nvSpPr>
          <p:cNvPr id="38" name="Oval 23"/>
          <p:cNvSpPr>
            <a:spLocks noChangeArrowheads="1"/>
          </p:cNvSpPr>
          <p:nvPr/>
        </p:nvSpPr>
        <p:spPr bwMode="auto">
          <a:xfrm>
            <a:off x="7043159" y="2881356"/>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39" name="Line 24"/>
          <p:cNvSpPr>
            <a:spLocks noChangeShapeType="1"/>
          </p:cNvSpPr>
          <p:nvPr/>
        </p:nvSpPr>
        <p:spPr bwMode="auto">
          <a:xfrm>
            <a:off x="7195559" y="2957556"/>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Oval 27"/>
          <p:cNvSpPr>
            <a:spLocks noChangeArrowheads="1"/>
          </p:cNvSpPr>
          <p:nvPr/>
        </p:nvSpPr>
        <p:spPr bwMode="auto">
          <a:xfrm>
            <a:off x="7043159" y="2195556"/>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2" name="Line 28"/>
          <p:cNvSpPr>
            <a:spLocks noChangeShapeType="1"/>
          </p:cNvSpPr>
          <p:nvPr/>
        </p:nvSpPr>
        <p:spPr bwMode="auto">
          <a:xfrm flipV="1">
            <a:off x="7881359"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Oval 29"/>
          <p:cNvSpPr>
            <a:spLocks noChangeArrowheads="1"/>
          </p:cNvSpPr>
          <p:nvPr/>
        </p:nvSpPr>
        <p:spPr bwMode="auto">
          <a:xfrm>
            <a:off x="7805159" y="2195556"/>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4" name="Line 30"/>
          <p:cNvSpPr>
            <a:spLocks noChangeShapeType="1"/>
          </p:cNvSpPr>
          <p:nvPr/>
        </p:nvSpPr>
        <p:spPr bwMode="auto">
          <a:xfrm flipV="1">
            <a:off x="7119359" y="2271756"/>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31"/>
          <p:cNvSpPr>
            <a:spLocks noChangeShapeType="1"/>
          </p:cNvSpPr>
          <p:nvPr/>
        </p:nvSpPr>
        <p:spPr bwMode="auto">
          <a:xfrm flipH="1">
            <a:off x="7119359" y="2347956"/>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Oval 23"/>
          <p:cNvSpPr>
            <a:spLocks noChangeArrowheads="1"/>
          </p:cNvSpPr>
          <p:nvPr/>
        </p:nvSpPr>
        <p:spPr bwMode="auto">
          <a:xfrm>
            <a:off x="4429570" y="2881356"/>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7" name="Oval 23"/>
          <p:cNvSpPr>
            <a:spLocks noChangeArrowheads="1"/>
          </p:cNvSpPr>
          <p:nvPr/>
        </p:nvSpPr>
        <p:spPr bwMode="auto">
          <a:xfrm>
            <a:off x="2829118" y="2881356"/>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8" name="Oval 23"/>
          <p:cNvSpPr>
            <a:spLocks noChangeArrowheads="1"/>
          </p:cNvSpPr>
          <p:nvPr/>
        </p:nvSpPr>
        <p:spPr bwMode="auto">
          <a:xfrm>
            <a:off x="7767059" y="2847173"/>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9" name="Oval 27"/>
          <p:cNvSpPr>
            <a:spLocks noChangeArrowheads="1"/>
          </p:cNvSpPr>
          <p:nvPr/>
        </p:nvSpPr>
        <p:spPr bwMode="auto">
          <a:xfrm>
            <a:off x="7767058" y="3513747"/>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50" name="Line 31"/>
          <p:cNvSpPr>
            <a:spLocks noChangeShapeType="1"/>
          </p:cNvSpPr>
          <p:nvPr/>
        </p:nvSpPr>
        <p:spPr bwMode="auto">
          <a:xfrm flipH="1">
            <a:off x="7843258" y="296539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137"/>
          <p:cNvSpPr>
            <a:spLocks noChangeShapeType="1"/>
          </p:cNvSpPr>
          <p:nvPr/>
        </p:nvSpPr>
        <p:spPr bwMode="auto">
          <a:xfrm>
            <a:off x="5452217" y="261928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 name="TextBox 51"/>
          <p:cNvSpPr txBox="1"/>
          <p:nvPr/>
        </p:nvSpPr>
        <p:spPr>
          <a:xfrm>
            <a:off x="1806154" y="4042161"/>
            <a:ext cx="9273051" cy="369332"/>
          </a:xfrm>
          <a:prstGeom prst="rect">
            <a:avLst/>
          </a:prstGeom>
          <a:noFill/>
        </p:spPr>
        <p:txBody>
          <a:bodyPr wrap="none" rtlCol="0">
            <a:spAutoFit/>
          </a:bodyPr>
          <a:lstStyle/>
          <a:p>
            <a:r>
              <a:rPr lang="en-US"/>
              <a:t>This results from </a:t>
            </a:r>
            <a:r>
              <a:rPr lang="en-US">
                <a:solidFill>
                  <a:srgbClr val="FF0000"/>
                </a:solidFill>
              </a:rPr>
              <a:t>core </a:t>
            </a:r>
            <a:r>
              <a:rPr lang="en-US" err="1">
                <a:solidFill>
                  <a:srgbClr val="FF0000"/>
                </a:solidFill>
              </a:rPr>
              <a:t>automorphism</a:t>
            </a:r>
            <a:r>
              <a:rPr lang="en-US">
                <a:solidFill>
                  <a:srgbClr val="FF0000"/>
                </a:solidFill>
              </a:rPr>
              <a:t>: </a:t>
            </a:r>
            <a:r>
              <a:rPr lang="en-US"/>
              <a:t>multiple interpretations of the same core due to symmetry</a:t>
            </a:r>
            <a:endParaRPr lang="en-US">
              <a:solidFill>
                <a:srgbClr val="FF0000"/>
              </a:solidFill>
            </a:endParaRPr>
          </a:p>
        </p:txBody>
      </p:sp>
      <p:sp>
        <p:nvSpPr>
          <p:cNvPr id="3" name="Rectangle 2"/>
          <p:cNvSpPr/>
          <p:nvPr/>
        </p:nvSpPr>
        <p:spPr>
          <a:xfrm>
            <a:off x="537713" y="3228886"/>
            <a:ext cx="6096000" cy="646331"/>
          </a:xfrm>
          <a:prstGeom prst="rect">
            <a:avLst/>
          </a:prstGeom>
        </p:spPr>
        <p:txBody>
          <a:bodyPr>
            <a:spAutoFit/>
          </a:bodyPr>
          <a:lstStyle/>
          <a:p>
            <a:r>
              <a:rPr lang="en-US"/>
              <a:t>If you join an itemset S with S itself, you will get S again. Is this true in graphs?</a:t>
            </a:r>
          </a:p>
        </p:txBody>
      </p:sp>
      <p:sp>
        <p:nvSpPr>
          <p:cNvPr id="33" name="Oval 23"/>
          <p:cNvSpPr>
            <a:spLocks noChangeArrowheads="1"/>
          </p:cNvSpPr>
          <p:nvPr/>
        </p:nvSpPr>
        <p:spPr bwMode="auto">
          <a:xfrm>
            <a:off x="8567157" y="2885985"/>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34" name="Line 24"/>
          <p:cNvSpPr>
            <a:spLocks noChangeShapeType="1"/>
          </p:cNvSpPr>
          <p:nvPr/>
        </p:nvSpPr>
        <p:spPr bwMode="auto">
          <a:xfrm>
            <a:off x="8719557" y="2962185"/>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Oval 27"/>
          <p:cNvSpPr>
            <a:spLocks noChangeArrowheads="1"/>
          </p:cNvSpPr>
          <p:nvPr/>
        </p:nvSpPr>
        <p:spPr bwMode="auto">
          <a:xfrm>
            <a:off x="8567157" y="2200185"/>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36" name="Line 28"/>
          <p:cNvSpPr>
            <a:spLocks noChangeShapeType="1"/>
          </p:cNvSpPr>
          <p:nvPr/>
        </p:nvSpPr>
        <p:spPr bwMode="auto">
          <a:xfrm flipV="1">
            <a:off x="9405357" y="2352585"/>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Oval 29"/>
          <p:cNvSpPr>
            <a:spLocks noChangeArrowheads="1"/>
          </p:cNvSpPr>
          <p:nvPr/>
        </p:nvSpPr>
        <p:spPr bwMode="auto">
          <a:xfrm>
            <a:off x="9329157" y="2200185"/>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0" name="Line 30"/>
          <p:cNvSpPr>
            <a:spLocks noChangeShapeType="1"/>
          </p:cNvSpPr>
          <p:nvPr/>
        </p:nvSpPr>
        <p:spPr bwMode="auto">
          <a:xfrm flipV="1">
            <a:off x="8643357" y="2276385"/>
            <a:ext cx="685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31"/>
          <p:cNvSpPr>
            <a:spLocks noChangeShapeType="1"/>
          </p:cNvSpPr>
          <p:nvPr/>
        </p:nvSpPr>
        <p:spPr bwMode="auto">
          <a:xfrm flipH="1">
            <a:off x="8643357" y="2352585"/>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Oval 23"/>
          <p:cNvSpPr>
            <a:spLocks noChangeArrowheads="1"/>
          </p:cNvSpPr>
          <p:nvPr/>
        </p:nvSpPr>
        <p:spPr bwMode="auto">
          <a:xfrm>
            <a:off x="9291057" y="2851802"/>
            <a:ext cx="152400" cy="152400"/>
          </a:xfrm>
          <a:prstGeom prst="ellipse">
            <a:avLst/>
          </a:prstGeom>
          <a:solidFill>
            <a:schemeClr va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55" name="Oval 27"/>
          <p:cNvSpPr>
            <a:spLocks noChangeArrowheads="1"/>
          </p:cNvSpPr>
          <p:nvPr/>
        </p:nvSpPr>
        <p:spPr bwMode="auto">
          <a:xfrm>
            <a:off x="8567157" y="3557139"/>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56" name="Line 31"/>
          <p:cNvSpPr>
            <a:spLocks noChangeShapeType="1"/>
          </p:cNvSpPr>
          <p:nvPr/>
        </p:nvSpPr>
        <p:spPr bwMode="auto">
          <a:xfrm flipH="1">
            <a:off x="8643357" y="3008782"/>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4264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fade">
                                      <p:cBhvr>
                                        <p:cTn id="64" dur="500"/>
                                        <p:tgtEl>
                                          <p:spTgt spid="5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1" grpId="0" animBg="1"/>
      <p:bldP spid="42" grpId="0" animBg="1"/>
      <p:bldP spid="43" grpId="0" animBg="1"/>
      <p:bldP spid="44" grpId="0" animBg="1"/>
      <p:bldP spid="45" grpId="0" animBg="1"/>
      <p:bldP spid="48" grpId="0" animBg="1"/>
      <p:bldP spid="49" grpId="0" animBg="1"/>
      <p:bldP spid="50" grpId="0" animBg="1"/>
      <p:bldP spid="51" grpId="0" animBg="1"/>
      <p:bldP spid="52" grpId="0"/>
      <p:bldP spid="33" grpId="0" animBg="1"/>
      <p:bldP spid="34" grpId="0" animBg="1"/>
      <p:bldP spid="35" grpId="0" animBg="1"/>
      <p:bldP spid="36" grpId="0" animBg="1"/>
      <p:bldP spid="37" grpId="0" animBg="1"/>
      <p:bldP spid="40" grpId="0" animBg="1"/>
      <p:bldP spid="53" grpId="0" animBg="1"/>
      <p:bldP spid="54" grpId="0" animBg="1"/>
      <p:bldP spid="55" grpId="0" animBg="1"/>
      <p:bldP spid="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z="3600">
                <a:cs typeface="Times New Roman" panose="02020603050405020304" pitchFamily="18" charset="0"/>
              </a:rPr>
              <a:t>Core </a:t>
            </a:r>
            <a:r>
              <a:rPr lang="en-US" sz="3600" err="1">
                <a:cs typeface="Times New Roman" panose="02020603050405020304" pitchFamily="18" charset="0"/>
              </a:rPr>
              <a:t>automorphism</a:t>
            </a:r>
            <a:endParaRPr lang="en-US" sz="3600">
              <a:cs typeface="Times New Roman" panose="02020603050405020304" pitchFamily="18" charset="0"/>
            </a:endParaRPr>
          </a:p>
        </p:txBody>
      </p:sp>
      <p:sp>
        <p:nvSpPr>
          <p:cNvPr id="41014" name="Oval 69"/>
          <p:cNvSpPr>
            <a:spLocks noChangeArrowheads="1"/>
          </p:cNvSpPr>
          <p:nvPr/>
        </p:nvSpPr>
        <p:spPr bwMode="auto">
          <a:xfrm>
            <a:off x="25388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15" name="Line 70"/>
          <p:cNvSpPr>
            <a:spLocks noChangeShapeType="1"/>
          </p:cNvSpPr>
          <p:nvPr/>
        </p:nvSpPr>
        <p:spPr bwMode="auto">
          <a:xfrm>
            <a:off x="2691213" y="41269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6" name="Oval 71"/>
          <p:cNvSpPr>
            <a:spLocks noChangeArrowheads="1"/>
          </p:cNvSpPr>
          <p:nvPr/>
        </p:nvSpPr>
        <p:spPr bwMode="auto">
          <a:xfrm>
            <a:off x="33008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17" name="Line 72"/>
          <p:cNvSpPr>
            <a:spLocks noChangeShapeType="1"/>
          </p:cNvSpPr>
          <p:nvPr/>
        </p:nvSpPr>
        <p:spPr bwMode="auto">
          <a:xfrm flipV="1">
            <a:off x="26150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8" name="Oval 73"/>
          <p:cNvSpPr>
            <a:spLocks noChangeArrowheads="1"/>
          </p:cNvSpPr>
          <p:nvPr/>
        </p:nvSpPr>
        <p:spPr bwMode="auto">
          <a:xfrm>
            <a:off x="25388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19" name="Line 74"/>
          <p:cNvSpPr>
            <a:spLocks noChangeShapeType="1"/>
          </p:cNvSpPr>
          <p:nvPr/>
        </p:nvSpPr>
        <p:spPr bwMode="auto">
          <a:xfrm flipV="1">
            <a:off x="33770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0" name="Oval 75"/>
          <p:cNvSpPr>
            <a:spLocks noChangeArrowheads="1"/>
          </p:cNvSpPr>
          <p:nvPr/>
        </p:nvSpPr>
        <p:spPr bwMode="auto">
          <a:xfrm>
            <a:off x="33008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21" name="Line 76"/>
          <p:cNvSpPr>
            <a:spLocks noChangeShapeType="1"/>
          </p:cNvSpPr>
          <p:nvPr/>
        </p:nvSpPr>
        <p:spPr bwMode="auto">
          <a:xfrm>
            <a:off x="2691213" y="3060107"/>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2" name="Line 77"/>
          <p:cNvSpPr>
            <a:spLocks noChangeShapeType="1"/>
          </p:cNvSpPr>
          <p:nvPr/>
        </p:nvSpPr>
        <p:spPr bwMode="auto">
          <a:xfrm>
            <a:off x="2691213" y="34411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3" name="Oval 78"/>
          <p:cNvSpPr>
            <a:spLocks noChangeArrowheads="1"/>
          </p:cNvSpPr>
          <p:nvPr/>
        </p:nvSpPr>
        <p:spPr bwMode="auto">
          <a:xfrm>
            <a:off x="2538813" y="2983907"/>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24" name="Oval 79"/>
          <p:cNvSpPr>
            <a:spLocks noChangeArrowheads="1"/>
          </p:cNvSpPr>
          <p:nvPr/>
        </p:nvSpPr>
        <p:spPr bwMode="auto">
          <a:xfrm>
            <a:off x="41390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25" name="Line 80"/>
          <p:cNvSpPr>
            <a:spLocks noChangeShapeType="1"/>
          </p:cNvSpPr>
          <p:nvPr/>
        </p:nvSpPr>
        <p:spPr bwMode="auto">
          <a:xfrm>
            <a:off x="4291413" y="41269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6" name="Oval 81"/>
          <p:cNvSpPr>
            <a:spLocks noChangeArrowheads="1"/>
          </p:cNvSpPr>
          <p:nvPr/>
        </p:nvSpPr>
        <p:spPr bwMode="auto">
          <a:xfrm>
            <a:off x="49010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27" name="Line 82"/>
          <p:cNvSpPr>
            <a:spLocks noChangeShapeType="1"/>
          </p:cNvSpPr>
          <p:nvPr/>
        </p:nvSpPr>
        <p:spPr bwMode="auto">
          <a:xfrm flipV="1">
            <a:off x="42152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8" name="Oval 83"/>
          <p:cNvSpPr>
            <a:spLocks noChangeArrowheads="1"/>
          </p:cNvSpPr>
          <p:nvPr/>
        </p:nvSpPr>
        <p:spPr bwMode="auto">
          <a:xfrm>
            <a:off x="41390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29" name="Line 84"/>
          <p:cNvSpPr>
            <a:spLocks noChangeShapeType="1"/>
          </p:cNvSpPr>
          <p:nvPr/>
        </p:nvSpPr>
        <p:spPr bwMode="auto">
          <a:xfrm flipV="1">
            <a:off x="49772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0" name="Oval 85"/>
          <p:cNvSpPr>
            <a:spLocks noChangeArrowheads="1"/>
          </p:cNvSpPr>
          <p:nvPr/>
        </p:nvSpPr>
        <p:spPr bwMode="auto">
          <a:xfrm>
            <a:off x="49010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31" name="Line 86"/>
          <p:cNvSpPr>
            <a:spLocks noChangeShapeType="1"/>
          </p:cNvSpPr>
          <p:nvPr/>
        </p:nvSpPr>
        <p:spPr bwMode="auto">
          <a:xfrm>
            <a:off x="4291413" y="3060107"/>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2" name="Line 87"/>
          <p:cNvSpPr>
            <a:spLocks noChangeShapeType="1"/>
          </p:cNvSpPr>
          <p:nvPr/>
        </p:nvSpPr>
        <p:spPr bwMode="auto">
          <a:xfrm>
            <a:off x="4291413" y="34411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3" name="Oval 88"/>
          <p:cNvSpPr>
            <a:spLocks noChangeArrowheads="1"/>
          </p:cNvSpPr>
          <p:nvPr/>
        </p:nvSpPr>
        <p:spPr bwMode="auto">
          <a:xfrm>
            <a:off x="4139013" y="2983907"/>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34" name="Oval 89"/>
          <p:cNvSpPr>
            <a:spLocks noChangeArrowheads="1"/>
          </p:cNvSpPr>
          <p:nvPr/>
        </p:nvSpPr>
        <p:spPr bwMode="auto">
          <a:xfrm>
            <a:off x="61202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35" name="Line 90"/>
          <p:cNvSpPr>
            <a:spLocks noChangeShapeType="1"/>
          </p:cNvSpPr>
          <p:nvPr/>
        </p:nvSpPr>
        <p:spPr bwMode="auto">
          <a:xfrm>
            <a:off x="6272613" y="41269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6" name="Oval 91"/>
          <p:cNvSpPr>
            <a:spLocks noChangeArrowheads="1"/>
          </p:cNvSpPr>
          <p:nvPr/>
        </p:nvSpPr>
        <p:spPr bwMode="auto">
          <a:xfrm>
            <a:off x="68822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37" name="Line 92"/>
          <p:cNvSpPr>
            <a:spLocks noChangeShapeType="1"/>
          </p:cNvSpPr>
          <p:nvPr/>
        </p:nvSpPr>
        <p:spPr bwMode="auto">
          <a:xfrm flipV="1">
            <a:off x="61964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8" name="Oval 93"/>
          <p:cNvSpPr>
            <a:spLocks noChangeArrowheads="1"/>
          </p:cNvSpPr>
          <p:nvPr/>
        </p:nvSpPr>
        <p:spPr bwMode="auto">
          <a:xfrm>
            <a:off x="61202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39" name="Line 94"/>
          <p:cNvSpPr>
            <a:spLocks noChangeShapeType="1"/>
          </p:cNvSpPr>
          <p:nvPr/>
        </p:nvSpPr>
        <p:spPr bwMode="auto">
          <a:xfrm flipV="1">
            <a:off x="69584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0" name="Oval 95"/>
          <p:cNvSpPr>
            <a:spLocks noChangeArrowheads="1"/>
          </p:cNvSpPr>
          <p:nvPr/>
        </p:nvSpPr>
        <p:spPr bwMode="auto">
          <a:xfrm>
            <a:off x="68822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41" name="Line 96"/>
          <p:cNvSpPr>
            <a:spLocks noChangeShapeType="1"/>
          </p:cNvSpPr>
          <p:nvPr/>
        </p:nvSpPr>
        <p:spPr bwMode="auto">
          <a:xfrm>
            <a:off x="6272613" y="3060107"/>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2" name="Line 97"/>
          <p:cNvSpPr>
            <a:spLocks noChangeShapeType="1"/>
          </p:cNvSpPr>
          <p:nvPr/>
        </p:nvSpPr>
        <p:spPr bwMode="auto">
          <a:xfrm>
            <a:off x="6272613" y="34411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3" name="Oval 98"/>
          <p:cNvSpPr>
            <a:spLocks noChangeArrowheads="1"/>
          </p:cNvSpPr>
          <p:nvPr/>
        </p:nvSpPr>
        <p:spPr bwMode="auto">
          <a:xfrm>
            <a:off x="6120213" y="2983907"/>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44" name="Line 99"/>
          <p:cNvSpPr>
            <a:spLocks noChangeShapeType="1"/>
          </p:cNvSpPr>
          <p:nvPr/>
        </p:nvSpPr>
        <p:spPr bwMode="auto">
          <a:xfrm>
            <a:off x="6272613" y="4126907"/>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5" name="Oval 100"/>
          <p:cNvSpPr>
            <a:spLocks noChangeArrowheads="1"/>
          </p:cNvSpPr>
          <p:nvPr/>
        </p:nvSpPr>
        <p:spPr bwMode="auto">
          <a:xfrm>
            <a:off x="6882213" y="4431707"/>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46" name="Oval 101"/>
          <p:cNvSpPr>
            <a:spLocks noChangeArrowheads="1"/>
          </p:cNvSpPr>
          <p:nvPr/>
        </p:nvSpPr>
        <p:spPr bwMode="auto">
          <a:xfrm>
            <a:off x="73394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47" name="Line 102"/>
          <p:cNvSpPr>
            <a:spLocks noChangeShapeType="1"/>
          </p:cNvSpPr>
          <p:nvPr/>
        </p:nvSpPr>
        <p:spPr bwMode="auto">
          <a:xfrm>
            <a:off x="7491813" y="41269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8" name="Oval 103"/>
          <p:cNvSpPr>
            <a:spLocks noChangeArrowheads="1"/>
          </p:cNvSpPr>
          <p:nvPr/>
        </p:nvSpPr>
        <p:spPr bwMode="auto">
          <a:xfrm>
            <a:off x="81014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49" name="Line 104"/>
          <p:cNvSpPr>
            <a:spLocks noChangeShapeType="1"/>
          </p:cNvSpPr>
          <p:nvPr/>
        </p:nvSpPr>
        <p:spPr bwMode="auto">
          <a:xfrm flipV="1">
            <a:off x="74156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0" name="Oval 105"/>
          <p:cNvSpPr>
            <a:spLocks noChangeArrowheads="1"/>
          </p:cNvSpPr>
          <p:nvPr/>
        </p:nvSpPr>
        <p:spPr bwMode="auto">
          <a:xfrm>
            <a:off x="73394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51" name="Line 106"/>
          <p:cNvSpPr>
            <a:spLocks noChangeShapeType="1"/>
          </p:cNvSpPr>
          <p:nvPr/>
        </p:nvSpPr>
        <p:spPr bwMode="auto">
          <a:xfrm flipV="1">
            <a:off x="81776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2" name="Oval 107"/>
          <p:cNvSpPr>
            <a:spLocks noChangeArrowheads="1"/>
          </p:cNvSpPr>
          <p:nvPr/>
        </p:nvSpPr>
        <p:spPr bwMode="auto">
          <a:xfrm>
            <a:off x="81014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53" name="Line 108"/>
          <p:cNvSpPr>
            <a:spLocks noChangeShapeType="1"/>
          </p:cNvSpPr>
          <p:nvPr/>
        </p:nvSpPr>
        <p:spPr bwMode="auto">
          <a:xfrm>
            <a:off x="7491813" y="3060107"/>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4" name="Line 109"/>
          <p:cNvSpPr>
            <a:spLocks noChangeShapeType="1"/>
          </p:cNvSpPr>
          <p:nvPr/>
        </p:nvSpPr>
        <p:spPr bwMode="auto">
          <a:xfrm>
            <a:off x="7491813" y="34411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5" name="Oval 110"/>
          <p:cNvSpPr>
            <a:spLocks noChangeArrowheads="1"/>
          </p:cNvSpPr>
          <p:nvPr/>
        </p:nvSpPr>
        <p:spPr bwMode="auto">
          <a:xfrm>
            <a:off x="7339413" y="2983907"/>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56" name="Line 111"/>
          <p:cNvSpPr>
            <a:spLocks noChangeShapeType="1"/>
          </p:cNvSpPr>
          <p:nvPr/>
        </p:nvSpPr>
        <p:spPr bwMode="auto">
          <a:xfrm>
            <a:off x="7796613" y="2907707"/>
            <a:ext cx="3048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7" name="Oval 112"/>
          <p:cNvSpPr>
            <a:spLocks noChangeArrowheads="1"/>
          </p:cNvSpPr>
          <p:nvPr/>
        </p:nvSpPr>
        <p:spPr bwMode="auto">
          <a:xfrm>
            <a:off x="7644213" y="2831507"/>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58" name="Oval 113"/>
          <p:cNvSpPr>
            <a:spLocks noChangeArrowheads="1"/>
          </p:cNvSpPr>
          <p:nvPr/>
        </p:nvSpPr>
        <p:spPr bwMode="auto">
          <a:xfrm>
            <a:off x="85586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59" name="Line 114"/>
          <p:cNvSpPr>
            <a:spLocks noChangeShapeType="1"/>
          </p:cNvSpPr>
          <p:nvPr/>
        </p:nvSpPr>
        <p:spPr bwMode="auto">
          <a:xfrm>
            <a:off x="8711013" y="41269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0" name="Oval 115"/>
          <p:cNvSpPr>
            <a:spLocks noChangeArrowheads="1"/>
          </p:cNvSpPr>
          <p:nvPr/>
        </p:nvSpPr>
        <p:spPr bwMode="auto">
          <a:xfrm>
            <a:off x="9320613" y="40507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61" name="Line 116"/>
          <p:cNvSpPr>
            <a:spLocks noChangeShapeType="1"/>
          </p:cNvSpPr>
          <p:nvPr/>
        </p:nvSpPr>
        <p:spPr bwMode="auto">
          <a:xfrm flipV="1">
            <a:off x="86348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2" name="Oval 117"/>
          <p:cNvSpPr>
            <a:spLocks noChangeArrowheads="1"/>
          </p:cNvSpPr>
          <p:nvPr/>
        </p:nvSpPr>
        <p:spPr bwMode="auto">
          <a:xfrm>
            <a:off x="85586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63" name="Line 118"/>
          <p:cNvSpPr>
            <a:spLocks noChangeShapeType="1"/>
          </p:cNvSpPr>
          <p:nvPr/>
        </p:nvSpPr>
        <p:spPr bwMode="auto">
          <a:xfrm flipV="1">
            <a:off x="9396813" y="3517307"/>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4" name="Oval 119"/>
          <p:cNvSpPr>
            <a:spLocks noChangeArrowheads="1"/>
          </p:cNvSpPr>
          <p:nvPr/>
        </p:nvSpPr>
        <p:spPr bwMode="auto">
          <a:xfrm>
            <a:off x="9320613" y="3364907"/>
            <a:ext cx="152400" cy="152400"/>
          </a:xfrm>
          <a:prstGeom prst="ellipse">
            <a:avLst/>
          </a:prstGeom>
          <a:solidFill>
            <a:schemeClr val="folHlink"/>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65" name="Line 120"/>
          <p:cNvSpPr>
            <a:spLocks noChangeShapeType="1"/>
          </p:cNvSpPr>
          <p:nvPr/>
        </p:nvSpPr>
        <p:spPr bwMode="auto">
          <a:xfrm>
            <a:off x="8711013" y="3441107"/>
            <a:ext cx="609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6" name="Line 121"/>
          <p:cNvSpPr>
            <a:spLocks noChangeShapeType="1"/>
          </p:cNvSpPr>
          <p:nvPr/>
        </p:nvSpPr>
        <p:spPr bwMode="auto">
          <a:xfrm flipV="1">
            <a:off x="8634813" y="298390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7" name="Oval 122"/>
          <p:cNvSpPr>
            <a:spLocks noChangeArrowheads="1"/>
          </p:cNvSpPr>
          <p:nvPr/>
        </p:nvSpPr>
        <p:spPr bwMode="auto">
          <a:xfrm>
            <a:off x="8558613" y="2831507"/>
            <a:ext cx="152400" cy="1524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68" name="Line 126"/>
          <p:cNvSpPr>
            <a:spLocks noChangeShapeType="1"/>
          </p:cNvSpPr>
          <p:nvPr/>
        </p:nvSpPr>
        <p:spPr bwMode="auto">
          <a:xfrm flipV="1">
            <a:off x="9396813" y="2983907"/>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9" name="Oval 127"/>
          <p:cNvSpPr>
            <a:spLocks noChangeArrowheads="1"/>
          </p:cNvSpPr>
          <p:nvPr/>
        </p:nvSpPr>
        <p:spPr bwMode="auto">
          <a:xfrm>
            <a:off x="9320613" y="2831507"/>
            <a:ext cx="152400" cy="152400"/>
          </a:xfrm>
          <a:prstGeom prst="ellipse">
            <a:avLst/>
          </a:prstGeom>
          <a:solidFill>
            <a:srgbClr val="808080"/>
          </a:solidFill>
          <a:ln w="25400">
            <a:solidFill>
              <a:schemeClr val="tx1"/>
            </a:solidFill>
            <a:round/>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1070" name="Text Box 134"/>
          <p:cNvSpPr txBox="1">
            <a:spLocks noChangeArrowheads="1"/>
          </p:cNvSpPr>
          <p:nvPr/>
        </p:nvSpPr>
        <p:spPr bwMode="auto">
          <a:xfrm>
            <a:off x="3605614" y="3517308"/>
            <a:ext cx="334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r>
              <a:rPr lang="en-US"/>
              <a:t>+</a:t>
            </a:r>
          </a:p>
        </p:txBody>
      </p:sp>
      <p:sp>
        <p:nvSpPr>
          <p:cNvPr id="41075" name="Line 139"/>
          <p:cNvSpPr>
            <a:spLocks noChangeShapeType="1"/>
          </p:cNvSpPr>
          <p:nvPr/>
        </p:nvSpPr>
        <p:spPr bwMode="auto">
          <a:xfrm>
            <a:off x="5358213" y="3745907"/>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9036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034"/>
                                        </p:tgtEl>
                                        <p:attrNameLst>
                                          <p:attrName>style.visibility</p:attrName>
                                        </p:attrNameLst>
                                      </p:cBhvr>
                                      <p:to>
                                        <p:strVal val="visible"/>
                                      </p:to>
                                    </p:set>
                                    <p:animEffect transition="in" filter="fade">
                                      <p:cBhvr>
                                        <p:cTn id="7" dur="500"/>
                                        <p:tgtEl>
                                          <p:spTgt spid="4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035"/>
                                        </p:tgtEl>
                                        <p:attrNameLst>
                                          <p:attrName>style.visibility</p:attrName>
                                        </p:attrNameLst>
                                      </p:cBhvr>
                                      <p:to>
                                        <p:strVal val="visible"/>
                                      </p:to>
                                    </p:set>
                                    <p:animEffect transition="in" filter="fade">
                                      <p:cBhvr>
                                        <p:cTn id="10" dur="500"/>
                                        <p:tgtEl>
                                          <p:spTgt spid="410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036"/>
                                        </p:tgtEl>
                                        <p:attrNameLst>
                                          <p:attrName>style.visibility</p:attrName>
                                        </p:attrNameLst>
                                      </p:cBhvr>
                                      <p:to>
                                        <p:strVal val="visible"/>
                                      </p:to>
                                    </p:set>
                                    <p:animEffect transition="in" filter="fade">
                                      <p:cBhvr>
                                        <p:cTn id="13" dur="500"/>
                                        <p:tgtEl>
                                          <p:spTgt spid="410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037"/>
                                        </p:tgtEl>
                                        <p:attrNameLst>
                                          <p:attrName>style.visibility</p:attrName>
                                        </p:attrNameLst>
                                      </p:cBhvr>
                                      <p:to>
                                        <p:strVal val="visible"/>
                                      </p:to>
                                    </p:set>
                                    <p:animEffect transition="in" filter="fade">
                                      <p:cBhvr>
                                        <p:cTn id="16" dur="500"/>
                                        <p:tgtEl>
                                          <p:spTgt spid="410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038"/>
                                        </p:tgtEl>
                                        <p:attrNameLst>
                                          <p:attrName>style.visibility</p:attrName>
                                        </p:attrNameLst>
                                      </p:cBhvr>
                                      <p:to>
                                        <p:strVal val="visible"/>
                                      </p:to>
                                    </p:set>
                                    <p:animEffect transition="in" filter="fade">
                                      <p:cBhvr>
                                        <p:cTn id="19" dur="500"/>
                                        <p:tgtEl>
                                          <p:spTgt spid="410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039"/>
                                        </p:tgtEl>
                                        <p:attrNameLst>
                                          <p:attrName>style.visibility</p:attrName>
                                        </p:attrNameLst>
                                      </p:cBhvr>
                                      <p:to>
                                        <p:strVal val="visible"/>
                                      </p:to>
                                    </p:set>
                                    <p:animEffect transition="in" filter="fade">
                                      <p:cBhvr>
                                        <p:cTn id="22" dur="500"/>
                                        <p:tgtEl>
                                          <p:spTgt spid="410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040"/>
                                        </p:tgtEl>
                                        <p:attrNameLst>
                                          <p:attrName>style.visibility</p:attrName>
                                        </p:attrNameLst>
                                      </p:cBhvr>
                                      <p:to>
                                        <p:strVal val="visible"/>
                                      </p:to>
                                    </p:set>
                                    <p:animEffect transition="in" filter="fade">
                                      <p:cBhvr>
                                        <p:cTn id="25" dur="500"/>
                                        <p:tgtEl>
                                          <p:spTgt spid="410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041"/>
                                        </p:tgtEl>
                                        <p:attrNameLst>
                                          <p:attrName>style.visibility</p:attrName>
                                        </p:attrNameLst>
                                      </p:cBhvr>
                                      <p:to>
                                        <p:strVal val="visible"/>
                                      </p:to>
                                    </p:set>
                                    <p:animEffect transition="in" filter="fade">
                                      <p:cBhvr>
                                        <p:cTn id="28" dur="500"/>
                                        <p:tgtEl>
                                          <p:spTgt spid="4104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042"/>
                                        </p:tgtEl>
                                        <p:attrNameLst>
                                          <p:attrName>style.visibility</p:attrName>
                                        </p:attrNameLst>
                                      </p:cBhvr>
                                      <p:to>
                                        <p:strVal val="visible"/>
                                      </p:to>
                                    </p:set>
                                    <p:animEffect transition="in" filter="fade">
                                      <p:cBhvr>
                                        <p:cTn id="31" dur="500"/>
                                        <p:tgtEl>
                                          <p:spTgt spid="4104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1043"/>
                                        </p:tgtEl>
                                        <p:attrNameLst>
                                          <p:attrName>style.visibility</p:attrName>
                                        </p:attrNameLst>
                                      </p:cBhvr>
                                      <p:to>
                                        <p:strVal val="visible"/>
                                      </p:to>
                                    </p:set>
                                    <p:animEffect transition="in" filter="fade">
                                      <p:cBhvr>
                                        <p:cTn id="34" dur="500"/>
                                        <p:tgtEl>
                                          <p:spTgt spid="4104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1044"/>
                                        </p:tgtEl>
                                        <p:attrNameLst>
                                          <p:attrName>style.visibility</p:attrName>
                                        </p:attrNameLst>
                                      </p:cBhvr>
                                      <p:to>
                                        <p:strVal val="visible"/>
                                      </p:to>
                                    </p:set>
                                    <p:animEffect transition="in" filter="fade">
                                      <p:cBhvr>
                                        <p:cTn id="37" dur="500"/>
                                        <p:tgtEl>
                                          <p:spTgt spid="4104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1045"/>
                                        </p:tgtEl>
                                        <p:attrNameLst>
                                          <p:attrName>style.visibility</p:attrName>
                                        </p:attrNameLst>
                                      </p:cBhvr>
                                      <p:to>
                                        <p:strVal val="visible"/>
                                      </p:to>
                                    </p:set>
                                    <p:animEffect transition="in" filter="fade">
                                      <p:cBhvr>
                                        <p:cTn id="40" dur="500"/>
                                        <p:tgtEl>
                                          <p:spTgt spid="410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046"/>
                                        </p:tgtEl>
                                        <p:attrNameLst>
                                          <p:attrName>style.visibility</p:attrName>
                                        </p:attrNameLst>
                                      </p:cBhvr>
                                      <p:to>
                                        <p:strVal val="visible"/>
                                      </p:to>
                                    </p:set>
                                    <p:animEffect transition="in" filter="fade">
                                      <p:cBhvr>
                                        <p:cTn id="43" dur="500"/>
                                        <p:tgtEl>
                                          <p:spTgt spid="4104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047"/>
                                        </p:tgtEl>
                                        <p:attrNameLst>
                                          <p:attrName>style.visibility</p:attrName>
                                        </p:attrNameLst>
                                      </p:cBhvr>
                                      <p:to>
                                        <p:strVal val="visible"/>
                                      </p:to>
                                    </p:set>
                                    <p:animEffect transition="in" filter="fade">
                                      <p:cBhvr>
                                        <p:cTn id="46" dur="500"/>
                                        <p:tgtEl>
                                          <p:spTgt spid="410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048"/>
                                        </p:tgtEl>
                                        <p:attrNameLst>
                                          <p:attrName>style.visibility</p:attrName>
                                        </p:attrNameLst>
                                      </p:cBhvr>
                                      <p:to>
                                        <p:strVal val="visible"/>
                                      </p:to>
                                    </p:set>
                                    <p:animEffect transition="in" filter="fade">
                                      <p:cBhvr>
                                        <p:cTn id="49" dur="500"/>
                                        <p:tgtEl>
                                          <p:spTgt spid="4104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1049"/>
                                        </p:tgtEl>
                                        <p:attrNameLst>
                                          <p:attrName>style.visibility</p:attrName>
                                        </p:attrNameLst>
                                      </p:cBhvr>
                                      <p:to>
                                        <p:strVal val="visible"/>
                                      </p:to>
                                    </p:set>
                                    <p:animEffect transition="in" filter="fade">
                                      <p:cBhvr>
                                        <p:cTn id="52" dur="500"/>
                                        <p:tgtEl>
                                          <p:spTgt spid="4104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050"/>
                                        </p:tgtEl>
                                        <p:attrNameLst>
                                          <p:attrName>style.visibility</p:attrName>
                                        </p:attrNameLst>
                                      </p:cBhvr>
                                      <p:to>
                                        <p:strVal val="visible"/>
                                      </p:to>
                                    </p:set>
                                    <p:animEffect transition="in" filter="fade">
                                      <p:cBhvr>
                                        <p:cTn id="55" dur="500"/>
                                        <p:tgtEl>
                                          <p:spTgt spid="4105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1051"/>
                                        </p:tgtEl>
                                        <p:attrNameLst>
                                          <p:attrName>style.visibility</p:attrName>
                                        </p:attrNameLst>
                                      </p:cBhvr>
                                      <p:to>
                                        <p:strVal val="visible"/>
                                      </p:to>
                                    </p:set>
                                    <p:animEffect transition="in" filter="fade">
                                      <p:cBhvr>
                                        <p:cTn id="58" dur="500"/>
                                        <p:tgtEl>
                                          <p:spTgt spid="4105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1052"/>
                                        </p:tgtEl>
                                        <p:attrNameLst>
                                          <p:attrName>style.visibility</p:attrName>
                                        </p:attrNameLst>
                                      </p:cBhvr>
                                      <p:to>
                                        <p:strVal val="visible"/>
                                      </p:to>
                                    </p:set>
                                    <p:animEffect transition="in" filter="fade">
                                      <p:cBhvr>
                                        <p:cTn id="61" dur="500"/>
                                        <p:tgtEl>
                                          <p:spTgt spid="4105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1053"/>
                                        </p:tgtEl>
                                        <p:attrNameLst>
                                          <p:attrName>style.visibility</p:attrName>
                                        </p:attrNameLst>
                                      </p:cBhvr>
                                      <p:to>
                                        <p:strVal val="visible"/>
                                      </p:to>
                                    </p:set>
                                    <p:animEffect transition="in" filter="fade">
                                      <p:cBhvr>
                                        <p:cTn id="64" dur="500"/>
                                        <p:tgtEl>
                                          <p:spTgt spid="4105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1054"/>
                                        </p:tgtEl>
                                        <p:attrNameLst>
                                          <p:attrName>style.visibility</p:attrName>
                                        </p:attrNameLst>
                                      </p:cBhvr>
                                      <p:to>
                                        <p:strVal val="visible"/>
                                      </p:to>
                                    </p:set>
                                    <p:animEffect transition="in" filter="fade">
                                      <p:cBhvr>
                                        <p:cTn id="67" dur="500"/>
                                        <p:tgtEl>
                                          <p:spTgt spid="4105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1055"/>
                                        </p:tgtEl>
                                        <p:attrNameLst>
                                          <p:attrName>style.visibility</p:attrName>
                                        </p:attrNameLst>
                                      </p:cBhvr>
                                      <p:to>
                                        <p:strVal val="visible"/>
                                      </p:to>
                                    </p:set>
                                    <p:animEffect transition="in" filter="fade">
                                      <p:cBhvr>
                                        <p:cTn id="70" dur="500"/>
                                        <p:tgtEl>
                                          <p:spTgt spid="4105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1056"/>
                                        </p:tgtEl>
                                        <p:attrNameLst>
                                          <p:attrName>style.visibility</p:attrName>
                                        </p:attrNameLst>
                                      </p:cBhvr>
                                      <p:to>
                                        <p:strVal val="visible"/>
                                      </p:to>
                                    </p:set>
                                    <p:animEffect transition="in" filter="fade">
                                      <p:cBhvr>
                                        <p:cTn id="73" dur="500"/>
                                        <p:tgtEl>
                                          <p:spTgt spid="4105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1057"/>
                                        </p:tgtEl>
                                        <p:attrNameLst>
                                          <p:attrName>style.visibility</p:attrName>
                                        </p:attrNameLst>
                                      </p:cBhvr>
                                      <p:to>
                                        <p:strVal val="visible"/>
                                      </p:to>
                                    </p:set>
                                    <p:animEffect transition="in" filter="fade">
                                      <p:cBhvr>
                                        <p:cTn id="76" dur="500"/>
                                        <p:tgtEl>
                                          <p:spTgt spid="4105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058"/>
                                        </p:tgtEl>
                                        <p:attrNameLst>
                                          <p:attrName>style.visibility</p:attrName>
                                        </p:attrNameLst>
                                      </p:cBhvr>
                                      <p:to>
                                        <p:strVal val="visible"/>
                                      </p:to>
                                    </p:set>
                                    <p:animEffect transition="in" filter="fade">
                                      <p:cBhvr>
                                        <p:cTn id="79" dur="500"/>
                                        <p:tgtEl>
                                          <p:spTgt spid="4105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059"/>
                                        </p:tgtEl>
                                        <p:attrNameLst>
                                          <p:attrName>style.visibility</p:attrName>
                                        </p:attrNameLst>
                                      </p:cBhvr>
                                      <p:to>
                                        <p:strVal val="visible"/>
                                      </p:to>
                                    </p:set>
                                    <p:animEffect transition="in" filter="fade">
                                      <p:cBhvr>
                                        <p:cTn id="82" dur="500"/>
                                        <p:tgtEl>
                                          <p:spTgt spid="4105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1060"/>
                                        </p:tgtEl>
                                        <p:attrNameLst>
                                          <p:attrName>style.visibility</p:attrName>
                                        </p:attrNameLst>
                                      </p:cBhvr>
                                      <p:to>
                                        <p:strVal val="visible"/>
                                      </p:to>
                                    </p:set>
                                    <p:animEffect transition="in" filter="fade">
                                      <p:cBhvr>
                                        <p:cTn id="85" dur="500"/>
                                        <p:tgtEl>
                                          <p:spTgt spid="4106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1061"/>
                                        </p:tgtEl>
                                        <p:attrNameLst>
                                          <p:attrName>style.visibility</p:attrName>
                                        </p:attrNameLst>
                                      </p:cBhvr>
                                      <p:to>
                                        <p:strVal val="visible"/>
                                      </p:to>
                                    </p:set>
                                    <p:animEffect transition="in" filter="fade">
                                      <p:cBhvr>
                                        <p:cTn id="88" dur="500"/>
                                        <p:tgtEl>
                                          <p:spTgt spid="4106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1062"/>
                                        </p:tgtEl>
                                        <p:attrNameLst>
                                          <p:attrName>style.visibility</p:attrName>
                                        </p:attrNameLst>
                                      </p:cBhvr>
                                      <p:to>
                                        <p:strVal val="visible"/>
                                      </p:to>
                                    </p:set>
                                    <p:animEffect transition="in" filter="fade">
                                      <p:cBhvr>
                                        <p:cTn id="91" dur="500"/>
                                        <p:tgtEl>
                                          <p:spTgt spid="4106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1063"/>
                                        </p:tgtEl>
                                        <p:attrNameLst>
                                          <p:attrName>style.visibility</p:attrName>
                                        </p:attrNameLst>
                                      </p:cBhvr>
                                      <p:to>
                                        <p:strVal val="visible"/>
                                      </p:to>
                                    </p:set>
                                    <p:animEffect transition="in" filter="fade">
                                      <p:cBhvr>
                                        <p:cTn id="94" dur="500"/>
                                        <p:tgtEl>
                                          <p:spTgt spid="4106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064"/>
                                        </p:tgtEl>
                                        <p:attrNameLst>
                                          <p:attrName>style.visibility</p:attrName>
                                        </p:attrNameLst>
                                      </p:cBhvr>
                                      <p:to>
                                        <p:strVal val="visible"/>
                                      </p:to>
                                    </p:set>
                                    <p:animEffect transition="in" filter="fade">
                                      <p:cBhvr>
                                        <p:cTn id="97" dur="500"/>
                                        <p:tgtEl>
                                          <p:spTgt spid="4106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1065"/>
                                        </p:tgtEl>
                                        <p:attrNameLst>
                                          <p:attrName>style.visibility</p:attrName>
                                        </p:attrNameLst>
                                      </p:cBhvr>
                                      <p:to>
                                        <p:strVal val="visible"/>
                                      </p:to>
                                    </p:set>
                                    <p:animEffect transition="in" filter="fade">
                                      <p:cBhvr>
                                        <p:cTn id="100" dur="500"/>
                                        <p:tgtEl>
                                          <p:spTgt spid="4106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1066"/>
                                        </p:tgtEl>
                                        <p:attrNameLst>
                                          <p:attrName>style.visibility</p:attrName>
                                        </p:attrNameLst>
                                      </p:cBhvr>
                                      <p:to>
                                        <p:strVal val="visible"/>
                                      </p:to>
                                    </p:set>
                                    <p:animEffect transition="in" filter="fade">
                                      <p:cBhvr>
                                        <p:cTn id="103" dur="500"/>
                                        <p:tgtEl>
                                          <p:spTgt spid="4106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1067"/>
                                        </p:tgtEl>
                                        <p:attrNameLst>
                                          <p:attrName>style.visibility</p:attrName>
                                        </p:attrNameLst>
                                      </p:cBhvr>
                                      <p:to>
                                        <p:strVal val="visible"/>
                                      </p:to>
                                    </p:set>
                                    <p:animEffect transition="in" filter="fade">
                                      <p:cBhvr>
                                        <p:cTn id="106" dur="500"/>
                                        <p:tgtEl>
                                          <p:spTgt spid="4106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1068"/>
                                        </p:tgtEl>
                                        <p:attrNameLst>
                                          <p:attrName>style.visibility</p:attrName>
                                        </p:attrNameLst>
                                      </p:cBhvr>
                                      <p:to>
                                        <p:strVal val="visible"/>
                                      </p:to>
                                    </p:set>
                                    <p:animEffect transition="in" filter="fade">
                                      <p:cBhvr>
                                        <p:cTn id="109" dur="500"/>
                                        <p:tgtEl>
                                          <p:spTgt spid="4106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1069"/>
                                        </p:tgtEl>
                                        <p:attrNameLst>
                                          <p:attrName>style.visibility</p:attrName>
                                        </p:attrNameLst>
                                      </p:cBhvr>
                                      <p:to>
                                        <p:strVal val="visible"/>
                                      </p:to>
                                    </p:set>
                                    <p:animEffect transition="in" filter="fade">
                                      <p:cBhvr>
                                        <p:cTn id="112" dur="500"/>
                                        <p:tgtEl>
                                          <p:spTgt spid="41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4" grpId="0" animBg="1"/>
      <p:bldP spid="41035" grpId="0" animBg="1"/>
      <p:bldP spid="41036" grpId="0" animBg="1"/>
      <p:bldP spid="41037" grpId="0" animBg="1"/>
      <p:bldP spid="41038" grpId="0" animBg="1"/>
      <p:bldP spid="41039" grpId="0" animBg="1"/>
      <p:bldP spid="41040" grpId="0" animBg="1"/>
      <p:bldP spid="41041" grpId="0" animBg="1"/>
      <p:bldP spid="41042" grpId="0" animBg="1"/>
      <p:bldP spid="41043" grpId="0" animBg="1"/>
      <p:bldP spid="41044" grpId="0" animBg="1"/>
      <p:bldP spid="41045" grpId="0" animBg="1"/>
      <p:bldP spid="41046" grpId="0" animBg="1"/>
      <p:bldP spid="41047" grpId="0" animBg="1"/>
      <p:bldP spid="41048" grpId="0" animBg="1"/>
      <p:bldP spid="41049" grpId="0" animBg="1"/>
      <p:bldP spid="41050" grpId="0" animBg="1"/>
      <p:bldP spid="41051" grpId="0" animBg="1"/>
      <p:bldP spid="41052" grpId="0" animBg="1"/>
      <p:bldP spid="41053" grpId="0" animBg="1"/>
      <p:bldP spid="41054" grpId="0" animBg="1"/>
      <p:bldP spid="41055" grpId="0" animBg="1"/>
      <p:bldP spid="41056" grpId="0" animBg="1"/>
      <p:bldP spid="41057" grpId="0" animBg="1"/>
      <p:bldP spid="41058" grpId="0" animBg="1"/>
      <p:bldP spid="41059" grpId="0" animBg="1"/>
      <p:bldP spid="41060" grpId="0" animBg="1"/>
      <p:bldP spid="41061" grpId="0" animBg="1"/>
      <p:bldP spid="41062" grpId="0" animBg="1"/>
      <p:bldP spid="41063" grpId="0" animBg="1"/>
      <p:bldP spid="41064" grpId="0" animBg="1"/>
      <p:bldP spid="41065" grpId="0" animBg="1"/>
      <p:bldP spid="41066" grpId="0" animBg="1"/>
      <p:bldP spid="41067" grpId="0" animBg="1"/>
      <p:bldP spid="41068" grpId="0" animBg="1"/>
      <p:bldP spid="4106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2209800" y="304801"/>
            <a:ext cx="8267700" cy="1190625"/>
          </a:xfrm>
        </p:spPr>
        <p:txBody>
          <a:bodyPr rtlCol="1">
            <a:normAutofit/>
          </a:bodyPr>
          <a:lstStyle/>
          <a:p>
            <a:pPr>
              <a:defRPr/>
            </a:pPr>
            <a:r>
              <a:rPr lang="en-US"/>
              <a:t>What is the core?</a:t>
            </a:r>
          </a:p>
        </p:txBody>
      </p:sp>
      <p:graphicFrame>
        <p:nvGraphicFramePr>
          <p:cNvPr id="3074" name="Object 3"/>
          <p:cNvGraphicFramePr>
            <a:graphicFrameLocks noGrp="1" noChangeAspect="1"/>
          </p:cNvGraphicFramePr>
          <p:nvPr>
            <p:ph idx="1"/>
            <p:extLst>
              <p:ext uri="{D42A27DB-BD31-4B8C-83A1-F6EECF244321}">
                <p14:modId xmlns:p14="http://schemas.microsoft.com/office/powerpoint/2010/main" val="1484639168"/>
              </p:ext>
            </p:extLst>
          </p:nvPr>
        </p:nvGraphicFramePr>
        <p:xfrm>
          <a:off x="1981200" y="1925638"/>
          <a:ext cx="8229600" cy="3873500"/>
        </p:xfrm>
        <a:graphic>
          <a:graphicData uri="http://schemas.openxmlformats.org/presentationml/2006/ole">
            <mc:AlternateContent xmlns:mc="http://schemas.openxmlformats.org/markup-compatibility/2006">
              <mc:Choice xmlns:v="urn:schemas-microsoft-com:vml" Requires="v">
                <p:oleObj name="Picture" r:id="rId2" imgW="10096560" imgH="4753080" progId="Word.Picture.8">
                  <p:embed/>
                </p:oleObj>
              </mc:Choice>
              <mc:Fallback>
                <p:oleObj name="Picture" r:id="rId2" imgW="10096560" imgH="4753080" progId="Word.Picture.8">
                  <p:embed/>
                  <p:pic>
                    <p:nvPicPr>
                      <p:cNvPr id="3074" name="Object 3"/>
                      <p:cNvPicPr>
                        <a:picLocks noChangeAspect="1" noChangeArrowheads="1"/>
                      </p:cNvPicPr>
                      <p:nvPr/>
                    </p:nvPicPr>
                    <p:blipFill>
                      <a:blip r:embed="rId3"/>
                      <a:srcRect/>
                      <a:stretch>
                        <a:fillRect/>
                      </a:stretch>
                    </p:blipFill>
                    <p:spPr bwMode="auto">
                      <a:xfrm>
                        <a:off x="1981200" y="1925638"/>
                        <a:ext cx="8229600" cy="387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Text Box 4"/>
          <p:cNvSpPr txBox="1">
            <a:spLocks noChangeArrowheads="1"/>
          </p:cNvSpPr>
          <p:nvPr/>
        </p:nvSpPr>
        <p:spPr bwMode="auto">
          <a:xfrm>
            <a:off x="7162800" y="4724401"/>
            <a:ext cx="2819400" cy="1200329"/>
          </a:xfrm>
          <a:prstGeom prst="rect">
            <a:avLst/>
          </a:prstGeom>
          <a:solidFill>
            <a:srgbClr val="FFFF99"/>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eaLnBrk="1" hangingPunct="1"/>
            <a:r>
              <a:rPr lang="en-US" sz="2400">
                <a:latin typeface="Arial" panose="020B0604020202020204" pitchFamily="34" charset="0"/>
              </a:rPr>
              <a:t>Multiple cores between two </a:t>
            </a:r>
            <a:br>
              <a:rPr lang="en-US" sz="2400">
                <a:latin typeface="Arial" panose="020B0604020202020204" pitchFamily="34" charset="0"/>
              </a:rPr>
            </a:br>
            <a:r>
              <a:rPr lang="en-US" sz="2400">
                <a:latin typeface="Arial" panose="020B0604020202020204" pitchFamily="34" charset="0"/>
              </a:rPr>
              <a:t>(</a:t>
            </a:r>
            <a:r>
              <a:rPr lang="en-US" sz="2400" i="1">
                <a:latin typeface="Arial" panose="020B0604020202020204" pitchFamily="34" charset="0"/>
              </a:rPr>
              <a:t>k</a:t>
            </a:r>
            <a:r>
              <a:rPr lang="en-US" sz="2400">
                <a:latin typeface="Arial" panose="020B0604020202020204" pitchFamily="34" charset="0"/>
              </a:rPr>
              <a:t>-1)-subgraphs </a:t>
            </a:r>
          </a:p>
        </p:txBody>
      </p:sp>
      <p:sp>
        <p:nvSpPr>
          <p:cNvPr id="2" name="Rectangle 1"/>
          <p:cNvSpPr/>
          <p:nvPr/>
        </p:nvSpPr>
        <p:spPr>
          <a:xfrm>
            <a:off x="5658928" y="1800046"/>
            <a:ext cx="5400136" cy="42729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63129" y="3778371"/>
            <a:ext cx="5357003" cy="2083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00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Candidate Generation</a:t>
            </a:r>
          </a:p>
        </p:txBody>
      </p:sp>
      <p:sp>
        <p:nvSpPr>
          <p:cNvPr id="3" name="Content Placeholder 2"/>
          <p:cNvSpPr>
            <a:spLocks noGrp="1"/>
          </p:cNvSpPr>
          <p:nvPr>
            <p:ph idx="1"/>
          </p:nvPr>
        </p:nvSpPr>
        <p:spPr/>
        <p:txBody>
          <a:bodyPr>
            <a:normAutofit/>
          </a:bodyPr>
          <a:lstStyle/>
          <a:p>
            <a:r>
              <a:rPr lang="en-US"/>
              <a:t>Core Subgraph identification from frequent k-subgraphs</a:t>
            </a:r>
          </a:p>
          <a:p>
            <a:pPr lvl="1"/>
            <a:r>
              <a:rPr lang="en-US"/>
              <a:t>Generate each possible subgraph of both graphs g</a:t>
            </a:r>
            <a:r>
              <a:rPr lang="en-US" baseline="-25000"/>
              <a:t>1 </a:t>
            </a:r>
            <a:r>
              <a:rPr lang="en-US"/>
              <a:t>and g</a:t>
            </a:r>
            <a:r>
              <a:rPr lang="en-US" baseline="-25000"/>
              <a:t>2</a:t>
            </a:r>
          </a:p>
          <a:p>
            <a:pPr lvl="1"/>
            <a:r>
              <a:rPr lang="en-US"/>
              <a:t>Do O(k</a:t>
            </a:r>
            <a:r>
              <a:rPr lang="en-US" baseline="30000"/>
              <a:t>2</a:t>
            </a:r>
            <a:r>
              <a:rPr lang="en-US"/>
              <a:t>) computations to identify the </a:t>
            </a:r>
            <a:r>
              <a:rPr lang="en-US">
                <a:solidFill>
                  <a:srgbClr val="FF0000"/>
                </a:solidFill>
              </a:rPr>
              <a:t>isomorphic</a:t>
            </a:r>
            <a:r>
              <a:rPr lang="en-US"/>
              <a:t> cores</a:t>
            </a:r>
          </a:p>
          <a:p>
            <a:r>
              <a:rPr lang="en-US"/>
              <a:t>Join to generate new (k+1)-subgraph candidates </a:t>
            </a:r>
          </a:p>
          <a:p>
            <a:r>
              <a:rPr lang="en-US"/>
              <a:t>Prune candidates using apriori</a:t>
            </a:r>
          </a:p>
          <a:p>
            <a:pPr lvl="1"/>
            <a:r>
              <a:rPr lang="en-US"/>
              <a:t>Check if all k-subgraphs are frequent</a:t>
            </a:r>
          </a:p>
          <a:p>
            <a:pPr lvl="2"/>
            <a:r>
              <a:rPr lang="en-US">
                <a:solidFill>
                  <a:srgbClr val="FF0000"/>
                </a:solidFill>
              </a:rPr>
              <a:t>Graph isomorphism</a:t>
            </a:r>
          </a:p>
          <a:p>
            <a:pPr lvl="1"/>
            <a:r>
              <a:rPr lang="en-US"/>
              <a:t>Then check actual frequency</a:t>
            </a:r>
          </a:p>
          <a:p>
            <a:pPr lvl="2"/>
            <a:r>
              <a:rPr lang="en-US">
                <a:solidFill>
                  <a:srgbClr val="FF0000"/>
                </a:solidFill>
              </a:rPr>
              <a:t>Subgraph Isomorphism</a:t>
            </a:r>
          </a:p>
        </p:txBody>
      </p:sp>
      <p:sp>
        <p:nvSpPr>
          <p:cNvPr id="4" name="Rectangle 3"/>
          <p:cNvSpPr/>
          <p:nvPr/>
        </p:nvSpPr>
        <p:spPr>
          <a:xfrm rot="19926125">
            <a:off x="7522394" y="3992683"/>
            <a:ext cx="3149149" cy="16399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t>Canonical labeling</a:t>
            </a:r>
          </a:p>
        </p:txBody>
      </p:sp>
    </p:spTree>
    <p:extLst>
      <p:ext uri="{BB962C8B-B14F-4D97-AF65-F5344CB8AC3E}">
        <p14:creationId xmlns:p14="http://schemas.microsoft.com/office/powerpoint/2010/main" val="73953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When you work with graphs…</a:t>
            </a:r>
          </a:p>
        </p:txBody>
      </p:sp>
      <p:sp>
        <p:nvSpPr>
          <p:cNvPr id="3" name="Content Placeholder 2"/>
          <p:cNvSpPr>
            <a:spLocks noGrp="1"/>
          </p:cNvSpPr>
          <p:nvPr>
            <p:ph idx="1"/>
          </p:nvPr>
        </p:nvSpPr>
        <p:spPr/>
        <p:txBody>
          <a:bodyPr/>
          <a:lstStyle/>
          <a:p>
            <a:r>
              <a:rPr lang="en-US"/>
              <a:t>First question: What kind of graphs?</a:t>
            </a:r>
          </a:p>
          <a:p>
            <a:pPr lvl="1"/>
            <a:r>
              <a:rPr lang="en-US"/>
              <a:t>Single large networks</a:t>
            </a:r>
          </a:p>
          <a:p>
            <a:pPr lvl="2"/>
            <a:r>
              <a:rPr lang="en-US"/>
              <a:t>Social Networks</a:t>
            </a:r>
          </a:p>
          <a:p>
            <a:pPr lvl="2"/>
            <a:r>
              <a:rPr lang="en-US"/>
              <a:t>Protein-protein interaction networks</a:t>
            </a:r>
          </a:p>
          <a:p>
            <a:pPr lvl="2"/>
            <a:r>
              <a:rPr lang="en-US"/>
              <a:t>Road networks</a:t>
            </a:r>
          </a:p>
          <a:p>
            <a:pPr lvl="1"/>
            <a:r>
              <a:rPr lang="en-US"/>
              <a:t>Graph databases: lots of small graphs</a:t>
            </a:r>
          </a:p>
          <a:p>
            <a:pPr lvl="2"/>
            <a:r>
              <a:rPr lang="en-US"/>
              <a:t>Chemical compound databases</a:t>
            </a:r>
          </a:p>
          <a:p>
            <a:pPr lvl="2"/>
            <a:r>
              <a:rPr lang="en-US"/>
              <a:t>Function call graphs</a:t>
            </a:r>
          </a:p>
          <a:p>
            <a:pPr lvl="2"/>
            <a:r>
              <a:rPr lang="en-US"/>
              <a:t>Webpage visit logs</a:t>
            </a:r>
          </a:p>
          <a:p>
            <a:pPr lvl="1"/>
            <a:endParaRPr lang="en-US"/>
          </a:p>
        </p:txBody>
      </p:sp>
    </p:spTree>
    <p:extLst>
      <p:ext uri="{BB962C8B-B14F-4D97-AF65-F5344CB8AC3E}">
        <p14:creationId xmlns:p14="http://schemas.microsoft.com/office/powerpoint/2010/main" val="264954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Canonical labelling</a:t>
            </a:r>
          </a:p>
        </p:txBody>
      </p:sp>
      <p:sp>
        <p:nvSpPr>
          <p:cNvPr id="3" name="Content Placeholder 2"/>
          <p:cNvSpPr>
            <a:spLocks noGrp="1"/>
          </p:cNvSpPr>
          <p:nvPr>
            <p:ph idx="1"/>
          </p:nvPr>
        </p:nvSpPr>
        <p:spPr/>
        <p:txBody>
          <a:bodyPr/>
          <a:lstStyle/>
          <a:p>
            <a:r>
              <a:rPr lang="en-US"/>
              <a:t>Convert a graph to a string such that two graphs are isomorphic </a:t>
            </a:r>
            <a:r>
              <a:rPr lang="en-US" err="1"/>
              <a:t>iff</a:t>
            </a:r>
            <a:r>
              <a:rPr lang="en-US"/>
              <a:t> their canonical labels are identical</a:t>
            </a:r>
          </a:p>
          <a:p>
            <a:r>
              <a:rPr lang="en-US"/>
              <a:t>Complexity of constructing canonical labels?</a:t>
            </a:r>
          </a:p>
          <a:p>
            <a:endParaRPr lang="en-US"/>
          </a:p>
          <a:p>
            <a:endParaRPr lang="en-US"/>
          </a:p>
        </p:txBody>
      </p:sp>
    </p:spTree>
    <p:extLst>
      <p:ext uri="{BB962C8B-B14F-4D97-AF65-F5344CB8AC3E}">
        <p14:creationId xmlns:p14="http://schemas.microsoft.com/office/powerpoint/2010/main" val="231494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87E39DF-6DA2-4024-83CB-3BB82C738A95}" type="slidenum">
              <a:rPr lang="en-US"/>
              <a:pPr/>
              <a:t>21</a:t>
            </a:fld>
            <a:endParaRPr lang="en-US"/>
          </a:p>
        </p:txBody>
      </p:sp>
      <p:sp>
        <p:nvSpPr>
          <p:cNvPr id="92162" name="Rectangle 2"/>
          <p:cNvSpPr>
            <a:spLocks noGrp="1" noChangeArrowheads="1"/>
          </p:cNvSpPr>
          <p:nvPr>
            <p:ph type="title"/>
          </p:nvPr>
        </p:nvSpPr>
        <p:spPr>
          <a:xfrm>
            <a:off x="1981200" y="274638"/>
            <a:ext cx="8229600" cy="792162"/>
          </a:xfrm>
        </p:spPr>
        <p:txBody>
          <a:bodyPr/>
          <a:lstStyle/>
          <a:p>
            <a:r>
              <a:rPr lang="en-US"/>
              <a:t>Canonical label of graph</a:t>
            </a:r>
          </a:p>
        </p:txBody>
      </p:sp>
      <p:sp>
        <p:nvSpPr>
          <p:cNvPr id="92163" name="Rectangle 3"/>
          <p:cNvSpPr>
            <a:spLocks noGrp="1" noChangeArrowheads="1"/>
          </p:cNvSpPr>
          <p:nvPr>
            <p:ph type="body" idx="1"/>
          </p:nvPr>
        </p:nvSpPr>
        <p:spPr>
          <a:xfrm>
            <a:off x="1981200" y="1371600"/>
            <a:ext cx="8229600" cy="2133600"/>
          </a:xfrm>
        </p:spPr>
        <p:txBody>
          <a:bodyPr/>
          <a:lstStyle/>
          <a:p>
            <a:r>
              <a:rPr lang="en-US" sz="2400"/>
              <a:t>Lexicographically largest (or smallest) string obtained by concatenating upper triangular entries of adj. matrix (after symmetric permutation)</a:t>
            </a:r>
          </a:p>
          <a:p>
            <a:r>
              <a:rPr lang="en-US" sz="2400"/>
              <a:t>Is this scalable?</a:t>
            </a:r>
          </a:p>
          <a:p>
            <a:pPr lvl="1"/>
            <a:r>
              <a:rPr lang="en-US" sz="2000"/>
              <a:t>O(|V|!)</a:t>
            </a:r>
          </a:p>
          <a:p>
            <a:pPr lvl="1"/>
            <a:endParaRPr lang="en-US" sz="2000"/>
          </a:p>
          <a:p>
            <a:endParaRPr lang="en-US" sz="2400"/>
          </a:p>
        </p:txBody>
      </p:sp>
      <p:pic>
        <p:nvPicPr>
          <p:cNvPr id="9216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67683" b="16646"/>
          <a:stretch/>
        </p:blipFill>
        <p:spPr bwMode="auto">
          <a:xfrm>
            <a:off x="2057400" y="3810000"/>
            <a:ext cx="2487168" cy="1969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5484" r="472" b="16646"/>
          <a:stretch/>
        </p:blipFill>
        <p:spPr bwMode="auto">
          <a:xfrm>
            <a:off x="5175504" y="3720719"/>
            <a:ext cx="4928616" cy="1969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690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63">
                                            <p:txEl>
                                              <p:pRg st="1" end="1"/>
                                            </p:txEl>
                                          </p:spTgt>
                                        </p:tgtEl>
                                        <p:attrNameLst>
                                          <p:attrName>style.visibility</p:attrName>
                                        </p:attrNameLst>
                                      </p:cBhvr>
                                      <p:to>
                                        <p:strVal val="visible"/>
                                      </p:to>
                                    </p:set>
                                    <p:animEffect transition="in" filter="fade">
                                      <p:cBhvr>
                                        <p:cTn id="12" dur="500"/>
                                        <p:tgtEl>
                                          <p:spTgt spid="9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fade">
                                      <p:cBhvr>
                                        <p:cTn id="17" dur="500"/>
                                        <p:tgtEl>
                                          <p:spTgt spid="9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Canonical labeling</a:t>
            </a:r>
          </a:p>
        </p:txBody>
      </p:sp>
      <p:pic>
        <p:nvPicPr>
          <p:cNvPr id="4" name="Content Placeholder 3"/>
          <p:cNvPicPr>
            <a:picLocks noGrp="1" noChangeAspect="1"/>
          </p:cNvPicPr>
          <p:nvPr>
            <p:ph idx="1"/>
          </p:nvPr>
        </p:nvPicPr>
        <p:blipFill>
          <a:blip r:embed="rId2"/>
          <a:stretch>
            <a:fillRect/>
          </a:stretch>
        </p:blipFill>
        <p:spPr>
          <a:xfrm>
            <a:off x="3372802" y="2432686"/>
            <a:ext cx="8745961" cy="3052190"/>
          </a:xfrm>
          <a:prstGeom prst="rect">
            <a:avLst/>
          </a:prstGeom>
        </p:spPr>
      </p:pic>
      <p:pic>
        <p:nvPicPr>
          <p:cNvPr id="5" name="Picture 4"/>
          <p:cNvPicPr>
            <a:picLocks noChangeAspect="1"/>
          </p:cNvPicPr>
          <p:nvPr/>
        </p:nvPicPr>
        <p:blipFill>
          <a:blip r:embed="rId3"/>
          <a:stretch>
            <a:fillRect/>
          </a:stretch>
        </p:blipFill>
        <p:spPr>
          <a:xfrm>
            <a:off x="728473" y="2606422"/>
            <a:ext cx="2074720" cy="2754160"/>
          </a:xfrm>
          <a:prstGeom prst="rect">
            <a:avLst/>
          </a:prstGeom>
        </p:spPr>
      </p:pic>
      <p:sp>
        <p:nvSpPr>
          <p:cNvPr id="3" name="Rectangle 2"/>
          <p:cNvSpPr/>
          <p:nvPr/>
        </p:nvSpPr>
        <p:spPr>
          <a:xfrm>
            <a:off x="728472" y="5771072"/>
            <a:ext cx="7684008" cy="461665"/>
          </a:xfrm>
          <a:prstGeom prst="rect">
            <a:avLst/>
          </a:prstGeom>
        </p:spPr>
        <p:txBody>
          <a:bodyPr wrap="square">
            <a:spAutoFit/>
          </a:bodyPr>
          <a:lstStyle/>
          <a:p>
            <a:r>
              <a:rPr lang="en-US" sz="2400"/>
              <a:t>Number of Combinations:= 2!*1!*1! =2 instead of 4!=24.</a:t>
            </a:r>
          </a:p>
        </p:txBody>
      </p:sp>
    </p:spTree>
    <p:extLst>
      <p:ext uri="{BB962C8B-B14F-4D97-AF65-F5344CB8AC3E}">
        <p14:creationId xmlns:p14="http://schemas.microsoft.com/office/powerpoint/2010/main" val="295510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5D13F6-9CA5-49A6-A9B0-39602E4AFCC9}" type="slidenum">
              <a:rPr lang="en-US"/>
              <a:pPr/>
              <a:t>23</a:t>
            </a:fld>
            <a:endParaRPr lang="en-US"/>
          </a:p>
        </p:txBody>
      </p:sp>
      <p:sp>
        <p:nvSpPr>
          <p:cNvPr id="94210" name="Rectangle 2"/>
          <p:cNvSpPr>
            <a:spLocks noGrp="1" noChangeArrowheads="1"/>
          </p:cNvSpPr>
          <p:nvPr>
            <p:ph type="title"/>
          </p:nvPr>
        </p:nvSpPr>
        <p:spPr/>
        <p:txBody>
          <a:bodyPr/>
          <a:lstStyle/>
          <a:p>
            <a:r>
              <a:rPr lang="en-US"/>
              <a:t>FSG: canonical labeling based on a heuristic</a:t>
            </a:r>
          </a:p>
        </p:txBody>
      </p:sp>
      <p:sp>
        <p:nvSpPr>
          <p:cNvPr id="94211" name="Rectangle 3"/>
          <p:cNvSpPr>
            <a:spLocks noGrp="1" noChangeArrowheads="1"/>
          </p:cNvSpPr>
          <p:nvPr>
            <p:ph type="body" idx="1"/>
          </p:nvPr>
        </p:nvSpPr>
        <p:spPr/>
        <p:txBody>
          <a:bodyPr/>
          <a:lstStyle/>
          <a:p>
            <a:r>
              <a:rPr lang="en-US" sz="2400"/>
              <a:t>Vertex invariants</a:t>
            </a:r>
          </a:p>
          <a:p>
            <a:pPr lvl="1"/>
            <a:r>
              <a:rPr lang="en-US" sz="2000"/>
              <a:t>Inherent properties of vertices that don’t change across isomorphic mappings</a:t>
            </a:r>
          </a:p>
          <a:p>
            <a:pPr lvl="1"/>
            <a:r>
              <a:rPr lang="en-US" sz="2000"/>
              <a:t>E.g. degree or label of a vertex</a:t>
            </a:r>
          </a:p>
          <a:p>
            <a:r>
              <a:rPr lang="en-US" sz="2400"/>
              <a:t>Use vertex invariants to partition vertices of a graph into equivalent classes</a:t>
            </a:r>
          </a:p>
          <a:p>
            <a:r>
              <a:rPr lang="en-US" sz="2400"/>
              <a:t>If vertex invariants cause m partitions of V containing p</a:t>
            </a:r>
            <a:r>
              <a:rPr lang="en-US" sz="2400" baseline="-25000"/>
              <a:t>1</a:t>
            </a:r>
            <a:r>
              <a:rPr lang="en-US" sz="2400"/>
              <a:t>, p</a:t>
            </a:r>
            <a:r>
              <a:rPr lang="en-US" sz="2400" baseline="-25000"/>
              <a:t>2</a:t>
            </a:r>
            <a:r>
              <a:rPr lang="en-US" sz="2400"/>
              <a:t>, …, p</a:t>
            </a:r>
            <a:r>
              <a:rPr lang="en-US" sz="2400" baseline="-25000"/>
              <a:t>m</a:t>
            </a:r>
            <a:r>
              <a:rPr lang="en-US" sz="2400"/>
              <a:t> vertices respectively, then the number of different permutations for canonical labeling   </a:t>
            </a:r>
          </a:p>
          <a:p>
            <a:pPr>
              <a:buFontTx/>
              <a:buNone/>
            </a:pPr>
            <a:r>
              <a:rPr lang="en-US" sz="2400"/>
              <a:t>			</a:t>
            </a:r>
            <a:r>
              <a:rPr lang="en-US" sz="3200">
                <a:cs typeface="Arial" panose="020B0604020202020204" pitchFamily="34" charset="0"/>
              </a:rPr>
              <a:t> </a:t>
            </a:r>
            <a:r>
              <a:rPr lang="el-GR" sz="3200">
                <a:cs typeface="Arial" panose="020B0604020202020204" pitchFamily="34" charset="0"/>
              </a:rPr>
              <a:t>π</a:t>
            </a:r>
            <a:r>
              <a:rPr lang="en-US" sz="3200">
                <a:cs typeface="Arial" panose="020B0604020202020204" pitchFamily="34" charset="0"/>
              </a:rPr>
              <a:t> (p</a:t>
            </a:r>
            <a:r>
              <a:rPr lang="en-US" sz="3200" baseline="-25000">
                <a:cs typeface="Arial" panose="020B0604020202020204" pitchFamily="34" charset="0"/>
              </a:rPr>
              <a:t>i</a:t>
            </a:r>
            <a:r>
              <a:rPr lang="en-US" sz="3200">
                <a:cs typeface="Arial" panose="020B0604020202020204" pitchFamily="34" charset="0"/>
              </a:rPr>
              <a:t> !)   </a:t>
            </a:r>
            <a:r>
              <a:rPr lang="en-US" sz="2400">
                <a:cs typeface="Arial" panose="020B0604020202020204" pitchFamily="34" charset="0"/>
              </a:rPr>
              <a:t>;   </a:t>
            </a:r>
            <a:r>
              <a:rPr lang="en-US" sz="2400" err="1">
                <a:cs typeface="Arial" panose="020B0604020202020204" pitchFamily="34" charset="0"/>
              </a:rPr>
              <a:t>i</a:t>
            </a:r>
            <a:r>
              <a:rPr lang="en-US" sz="2400">
                <a:cs typeface="Arial" panose="020B0604020202020204" pitchFamily="34" charset="0"/>
              </a:rPr>
              <a:t> = 1, 2, …, m</a:t>
            </a:r>
          </a:p>
          <a:p>
            <a:pPr>
              <a:buFontTx/>
              <a:buNone/>
            </a:pPr>
            <a:r>
              <a:rPr lang="en-US" sz="2400">
                <a:cs typeface="Arial" panose="020B0604020202020204" pitchFamily="34" charset="0"/>
              </a:rPr>
              <a:t>which can be significantly smaller than  |V| ! permutations</a:t>
            </a:r>
          </a:p>
        </p:txBody>
      </p:sp>
    </p:spTree>
    <p:extLst>
      <p:ext uri="{BB962C8B-B14F-4D97-AF65-F5344CB8AC3E}">
        <p14:creationId xmlns:p14="http://schemas.microsoft.com/office/powerpoint/2010/main" val="71524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42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Canonical labeling possibilities through partitioning</a:t>
            </a:r>
          </a:p>
        </p:txBody>
      </p:sp>
      <p:sp>
        <p:nvSpPr>
          <p:cNvPr id="3" name="Content Placeholder 2"/>
          <p:cNvSpPr>
            <a:spLocks noGrp="1"/>
          </p:cNvSpPr>
          <p:nvPr>
            <p:ph idx="1"/>
          </p:nvPr>
        </p:nvSpPr>
        <p:spPr/>
        <p:txBody>
          <a:bodyPr/>
          <a:lstStyle/>
          <a:p>
            <a:r>
              <a:rPr lang="en-US"/>
              <a:t>In other words, vertex invariants are like hash codes </a:t>
            </a:r>
          </a:p>
          <a:p>
            <a:r>
              <a:rPr lang="en-US"/>
              <a:t>Less the number of collisions, better is the partitioning performance</a:t>
            </a:r>
          </a:p>
          <a:p>
            <a:r>
              <a:rPr lang="en-US"/>
              <a:t>Can you think of other better vertex invariants with respect to graph isomorphism?</a:t>
            </a:r>
          </a:p>
        </p:txBody>
      </p:sp>
    </p:spTree>
    <p:extLst>
      <p:ext uri="{BB962C8B-B14F-4D97-AF65-F5344CB8AC3E}">
        <p14:creationId xmlns:p14="http://schemas.microsoft.com/office/powerpoint/2010/main" val="4163834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16123449-ACD4-4B66-A9E4-C7A7DD4F5309}" type="slidenum">
              <a:rPr lang="en-US" altLang="en-US"/>
              <a:pPr/>
              <a:t>25</a:t>
            </a:fld>
            <a:endParaRPr lang="en-US" altLang="en-US"/>
          </a:p>
        </p:txBody>
      </p:sp>
      <p:sp>
        <p:nvSpPr>
          <p:cNvPr id="96258" name="Rectangle 2"/>
          <p:cNvSpPr>
            <a:spLocks noGrp="1" noChangeArrowheads="1"/>
          </p:cNvSpPr>
          <p:nvPr>
            <p:ph type="title"/>
          </p:nvPr>
        </p:nvSpPr>
        <p:spPr/>
        <p:txBody>
          <a:bodyPr/>
          <a:lstStyle/>
          <a:p>
            <a:r>
              <a:rPr lang="en-US" altLang="en-US"/>
              <a:t>FSG canonical label: vertex invariant - II</a:t>
            </a:r>
          </a:p>
        </p:txBody>
      </p:sp>
      <p:sp>
        <p:nvSpPr>
          <p:cNvPr id="96259" name="Rectangle 3"/>
          <p:cNvSpPr>
            <a:spLocks noGrp="1" noChangeArrowheads="1"/>
          </p:cNvSpPr>
          <p:nvPr>
            <p:ph type="body" sz="half" idx="1"/>
          </p:nvPr>
        </p:nvSpPr>
        <p:spPr>
          <a:xfrm>
            <a:off x="851140" y="1634706"/>
            <a:ext cx="7195580" cy="4525963"/>
          </a:xfrm>
        </p:spPr>
        <p:txBody>
          <a:bodyPr/>
          <a:lstStyle/>
          <a:p>
            <a:r>
              <a:rPr lang="en-US" altLang="en-US" sz="2400"/>
              <a:t>Partition based on neighbor lists </a:t>
            </a:r>
          </a:p>
          <a:p>
            <a:r>
              <a:rPr lang="en-US" altLang="en-US" sz="2400"/>
              <a:t>Describe each adjacent vertex by a tuple &lt; l</a:t>
            </a:r>
            <a:r>
              <a:rPr lang="en-US" altLang="en-US" sz="2400" baseline="-25000"/>
              <a:t>e</a:t>
            </a:r>
            <a:r>
              <a:rPr lang="en-US" altLang="en-US" sz="2400"/>
              <a:t>, d</a:t>
            </a:r>
            <a:r>
              <a:rPr lang="en-US" altLang="en-US" sz="2400" baseline="-25000"/>
              <a:t>v</a:t>
            </a:r>
            <a:r>
              <a:rPr lang="en-US" altLang="en-US" sz="2400"/>
              <a:t>, l</a:t>
            </a:r>
            <a:r>
              <a:rPr lang="en-US" altLang="en-US" sz="2400" baseline="-25000"/>
              <a:t>v</a:t>
            </a:r>
            <a:r>
              <a:rPr lang="en-US" altLang="en-US" sz="2400"/>
              <a:t> &gt;</a:t>
            </a:r>
          </a:p>
          <a:p>
            <a:pPr lvl="1"/>
            <a:r>
              <a:rPr lang="en-US" altLang="en-US" sz="2000"/>
              <a:t>l</a:t>
            </a:r>
            <a:r>
              <a:rPr lang="en-US" altLang="en-US" sz="2000" baseline="-25000"/>
              <a:t>e</a:t>
            </a:r>
            <a:r>
              <a:rPr lang="en-US" altLang="en-US" sz="2000"/>
              <a:t> = edge label</a:t>
            </a:r>
          </a:p>
          <a:p>
            <a:pPr lvl="1"/>
            <a:r>
              <a:rPr lang="en-US" altLang="en-US" sz="2000"/>
              <a:t>d</a:t>
            </a:r>
            <a:r>
              <a:rPr lang="en-US" altLang="en-US" sz="2000" baseline="-25000"/>
              <a:t>v</a:t>
            </a:r>
            <a:r>
              <a:rPr lang="en-US" altLang="en-US" sz="2000"/>
              <a:t> = degree</a:t>
            </a:r>
          </a:p>
          <a:p>
            <a:pPr lvl="1"/>
            <a:r>
              <a:rPr lang="en-US" altLang="en-US" sz="2000"/>
              <a:t>l</a:t>
            </a:r>
            <a:r>
              <a:rPr lang="en-US" altLang="en-US" sz="2000" baseline="-25000"/>
              <a:t>v</a:t>
            </a:r>
            <a:r>
              <a:rPr lang="en-US" altLang="en-US" sz="2000"/>
              <a:t> = label</a:t>
            </a:r>
          </a:p>
          <a:p>
            <a:r>
              <a:rPr lang="en-US" altLang="en-US" sz="2400"/>
              <a:t>Two vertices in same partition </a:t>
            </a:r>
            <a:r>
              <a:rPr lang="en-US" altLang="en-US" sz="2400" err="1"/>
              <a:t>iff</a:t>
            </a:r>
            <a:r>
              <a:rPr lang="en-US" altLang="en-US" sz="2400"/>
              <a:t> their </a:t>
            </a:r>
            <a:r>
              <a:rPr lang="en-US" altLang="en-US" sz="2400" err="1"/>
              <a:t>nbr</a:t>
            </a:r>
            <a:r>
              <a:rPr lang="en-US" altLang="en-US" sz="2400"/>
              <a:t>. lists are same</a:t>
            </a:r>
          </a:p>
          <a:p>
            <a:endParaRPr lang="en-US" altLang="en-US"/>
          </a:p>
          <a:p>
            <a:endParaRPr lang="en-US" altLang="en-US"/>
          </a:p>
          <a:p>
            <a:pPr>
              <a:buFontTx/>
              <a:buNone/>
            </a:pPr>
            <a:endParaRPr lang="en-US" altLang="en-US" sz="2400"/>
          </a:p>
        </p:txBody>
      </p:sp>
      <p:pic>
        <p:nvPicPr>
          <p:cNvPr id="9626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b="13736"/>
          <a:stretch/>
        </p:blipFill>
        <p:spPr bwMode="auto">
          <a:xfrm>
            <a:off x="8473440" y="1634706"/>
            <a:ext cx="2919984" cy="293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stretch>
            <a:fillRect/>
          </a:stretch>
        </p:blipFill>
        <p:spPr>
          <a:xfrm>
            <a:off x="6089905" y="4117259"/>
            <a:ext cx="2985734" cy="2494107"/>
          </a:xfrm>
          <a:prstGeom prst="rect">
            <a:avLst/>
          </a:prstGeom>
        </p:spPr>
      </p:pic>
    </p:spTree>
    <p:extLst>
      <p:ext uri="{BB962C8B-B14F-4D97-AF65-F5344CB8AC3E}">
        <p14:creationId xmlns:p14="http://schemas.microsoft.com/office/powerpoint/2010/main" val="205017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00327AA-5F69-4333-A32D-6EE44A9C5910}" type="slidenum">
              <a:rPr lang="en-US" altLang="en-US"/>
              <a:pPr/>
              <a:t>26</a:t>
            </a:fld>
            <a:endParaRPr lang="en-US" altLang="en-US"/>
          </a:p>
        </p:txBody>
      </p:sp>
      <p:sp>
        <p:nvSpPr>
          <p:cNvPr id="97282" name="Rectangle 2"/>
          <p:cNvSpPr>
            <a:spLocks noGrp="1" noChangeArrowheads="1"/>
          </p:cNvSpPr>
          <p:nvPr>
            <p:ph type="title"/>
          </p:nvPr>
        </p:nvSpPr>
        <p:spPr>
          <a:xfrm>
            <a:off x="1981200" y="274638"/>
            <a:ext cx="8229600" cy="715962"/>
          </a:xfrm>
        </p:spPr>
        <p:txBody>
          <a:bodyPr>
            <a:normAutofit fontScale="90000"/>
          </a:bodyPr>
          <a:lstStyle/>
          <a:p>
            <a:r>
              <a:rPr lang="en-US" altLang="en-US"/>
              <a:t>FSG canonical label: vertex invariant - II</a:t>
            </a:r>
          </a:p>
        </p:txBody>
      </p:sp>
      <p:sp>
        <p:nvSpPr>
          <p:cNvPr id="97283" name="Rectangle 3"/>
          <p:cNvSpPr>
            <a:spLocks noGrp="1" noChangeArrowheads="1"/>
          </p:cNvSpPr>
          <p:nvPr>
            <p:ph type="body" sz="half" idx="1"/>
          </p:nvPr>
        </p:nvSpPr>
        <p:spPr>
          <a:xfrm>
            <a:off x="1981200" y="1219200"/>
            <a:ext cx="8153400" cy="1219200"/>
          </a:xfrm>
        </p:spPr>
        <p:txBody>
          <a:bodyPr/>
          <a:lstStyle/>
          <a:p>
            <a:r>
              <a:rPr lang="en-US" altLang="en-US" sz="2400"/>
              <a:t>Example: only 2! Permutations instead of 4! x 2! </a:t>
            </a:r>
          </a:p>
          <a:p>
            <a:pPr>
              <a:buFontTx/>
              <a:buNone/>
            </a:pPr>
            <a:endParaRPr lang="en-US" altLang="en-US" sz="2400"/>
          </a:p>
        </p:txBody>
      </p:sp>
      <p:pic>
        <p:nvPicPr>
          <p:cNvPr id="2" name="Picture 1"/>
          <p:cNvPicPr>
            <a:picLocks noChangeAspect="1"/>
          </p:cNvPicPr>
          <p:nvPr/>
        </p:nvPicPr>
        <p:blipFill rotWithShape="1">
          <a:blip r:embed="rId2"/>
          <a:srcRect l="7551"/>
          <a:stretch/>
        </p:blipFill>
        <p:spPr>
          <a:xfrm>
            <a:off x="1828800" y="2438400"/>
            <a:ext cx="3020377" cy="3124200"/>
          </a:xfrm>
          <a:prstGeom prst="rect">
            <a:avLst/>
          </a:prstGeom>
        </p:spPr>
      </p:pic>
      <p:pic>
        <p:nvPicPr>
          <p:cNvPr id="3" name="Picture 2"/>
          <p:cNvPicPr>
            <a:picLocks noChangeAspect="1"/>
          </p:cNvPicPr>
          <p:nvPr/>
        </p:nvPicPr>
        <p:blipFill>
          <a:blip r:embed="rId3"/>
          <a:stretch>
            <a:fillRect/>
          </a:stretch>
        </p:blipFill>
        <p:spPr>
          <a:xfrm>
            <a:off x="5966841" y="2438400"/>
            <a:ext cx="3257550" cy="3133725"/>
          </a:xfrm>
          <a:prstGeom prst="rect">
            <a:avLst/>
          </a:prstGeom>
        </p:spPr>
      </p:pic>
      <p:pic>
        <p:nvPicPr>
          <p:cNvPr id="4" name="Picture 3"/>
          <p:cNvPicPr>
            <a:picLocks noChangeAspect="1"/>
          </p:cNvPicPr>
          <p:nvPr/>
        </p:nvPicPr>
        <p:blipFill>
          <a:blip r:embed="rId4"/>
          <a:stretch>
            <a:fillRect/>
          </a:stretch>
        </p:blipFill>
        <p:spPr>
          <a:xfrm>
            <a:off x="6931533" y="5343906"/>
            <a:ext cx="600075" cy="219075"/>
          </a:xfrm>
          <a:prstGeom prst="rect">
            <a:avLst/>
          </a:prstGeom>
        </p:spPr>
      </p:pic>
    </p:spTree>
    <p:extLst>
      <p:ext uri="{BB962C8B-B14F-4D97-AF65-F5344CB8AC3E}">
        <p14:creationId xmlns:p14="http://schemas.microsoft.com/office/powerpoint/2010/main" val="59152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283">
                                            <p:txEl>
                                              <p:pRg st="0" end="0"/>
                                            </p:txEl>
                                          </p:spTgt>
                                        </p:tgtEl>
                                        <p:attrNameLst>
                                          <p:attrName>style.visibility</p:attrName>
                                        </p:attrNameLst>
                                      </p:cBhvr>
                                      <p:to>
                                        <p:strVal val="visible"/>
                                      </p:to>
                                    </p:set>
                                    <p:animEffect transition="in" filter="fade">
                                      <p:cBhvr>
                                        <p:cTn id="10" dur="500"/>
                                        <p:tgtEl>
                                          <p:spTgt spid="9728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728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Using canonical labels for optimizations</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en-US"/>
                  <a:t>Candidate Generation</a:t>
                </a:r>
              </a:p>
              <a:p>
                <a:pPr lvl="1"/>
                <a:r>
                  <a:rPr lang="en-US"/>
                  <a:t>Core Subgraph identification from frequent k-subgraphs</a:t>
                </a:r>
              </a:p>
              <a:p>
                <a:pPr lvl="2"/>
                <a:r>
                  <a:rPr lang="en-US"/>
                  <a:t>Generate each possible subgraph of both graphs g</a:t>
                </a:r>
                <a:r>
                  <a:rPr lang="en-US" baseline="-25000"/>
                  <a:t>1 </a:t>
                </a:r>
                <a:r>
                  <a:rPr lang="en-US"/>
                  <a:t>and g</a:t>
                </a:r>
                <a:r>
                  <a:rPr lang="en-US" baseline="-25000"/>
                  <a:t>2</a:t>
                </a:r>
              </a:p>
              <a:p>
                <a:pPr lvl="2"/>
                <a:r>
                  <a:rPr lang="en-US"/>
                  <a:t>Do 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a:rPr lang="en-US" b="0" i="1" smtClean="0">
                            <a:latin typeface="Cambria Math" panose="02040503050406030204" pitchFamily="18" charset="0"/>
                          </a:rPr>
                          <m:t>2</m:t>
                        </m:r>
                      </m:sup>
                    </m:sSup>
                  </m:oMath>
                </a14:m>
                <a:r>
                  <a:rPr lang="en-US"/>
                  <a:t>) computations to identify the isomorphic cores</a:t>
                </a:r>
              </a:p>
              <a:p>
                <a:pPr lvl="1"/>
                <a:r>
                  <a:rPr lang="en-US"/>
                  <a:t>Optimization </a:t>
                </a:r>
              </a:p>
              <a:p>
                <a:pPr lvl="2"/>
                <a:r>
                  <a:rPr lang="en-US" dirty="0"/>
                  <a:t>Check </a:t>
                </a:r>
                <a:r>
                  <a:rPr lang="en-US"/>
                  <a:t>string</a:t>
                </a:r>
                <a:r>
                  <a:rPr lang="en-US" dirty="0"/>
                  <a:t> equality</a:t>
                </a:r>
                <a:endParaRPr lang="en-US"/>
              </a:p>
              <a:p>
                <a:pPr lvl="2"/>
                <a:r>
                  <a:rPr lang="en-US" dirty="0"/>
                  <a:t>Hashing/Prefix-tree/Sorted indexing</a:t>
                </a:r>
                <a:r>
                  <a:rPr lang="en-US"/>
                  <a:t>, </a:t>
                </a:r>
                <a:r>
                  <a:rPr lang="en-US" dirty="0"/>
                  <a:t>etc.</a:t>
                </a:r>
              </a:p>
              <a:p>
                <a:pPr lvl="1"/>
                <a:endParaRPr lang="en-US"/>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734614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canonical labels for optimizations</a:t>
            </a:r>
          </a:p>
        </p:txBody>
      </p:sp>
      <p:sp>
        <p:nvSpPr>
          <p:cNvPr id="3" name="Content Placeholder 2"/>
          <p:cNvSpPr>
            <a:spLocks noGrp="1"/>
          </p:cNvSpPr>
          <p:nvPr>
            <p:ph idx="1"/>
          </p:nvPr>
        </p:nvSpPr>
        <p:spPr/>
        <p:txBody>
          <a:bodyPr/>
          <a:lstStyle/>
          <a:p>
            <a:r>
              <a:rPr lang="en-US"/>
              <a:t>Join to produce k+1-subgraph candidates</a:t>
            </a:r>
          </a:p>
          <a:p>
            <a:r>
              <a:rPr lang="en-US"/>
              <a:t>Pruning candidates based on apriori</a:t>
            </a:r>
          </a:p>
          <a:p>
            <a:pPr lvl="1"/>
            <a:r>
              <a:rPr lang="en-US"/>
              <a:t>Naïve approach</a:t>
            </a:r>
          </a:p>
          <a:p>
            <a:pPr lvl="2"/>
            <a:r>
              <a:rPr lang="en-US"/>
              <a:t> Generate all possible subgraphs</a:t>
            </a:r>
          </a:p>
          <a:p>
            <a:pPr lvl="2"/>
            <a:r>
              <a:rPr lang="en-US"/>
              <a:t>Perform graph isomorphism for each subgraph against all frequent k-subgraphs</a:t>
            </a:r>
          </a:p>
          <a:p>
            <a:pPr lvl="1"/>
            <a:r>
              <a:rPr lang="en-US"/>
              <a:t>Optimization</a:t>
            </a:r>
          </a:p>
          <a:p>
            <a:pPr lvl="2"/>
            <a:r>
              <a:rPr lang="en-US"/>
              <a:t>Just string matching</a:t>
            </a:r>
          </a:p>
          <a:p>
            <a:endParaRPr lang="en-US"/>
          </a:p>
        </p:txBody>
      </p:sp>
    </p:spTree>
    <p:extLst>
      <p:ext uri="{BB962C8B-B14F-4D97-AF65-F5344CB8AC3E}">
        <p14:creationId xmlns:p14="http://schemas.microsoft.com/office/powerpoint/2010/main" val="385899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3303423-CBB6-4C36-AAAE-BBB3D5B815E4}" type="slidenum">
              <a:rPr lang="en-US"/>
              <a:pPr/>
              <a:t>29</a:t>
            </a:fld>
            <a:endParaRPr lang="en-US"/>
          </a:p>
        </p:txBody>
      </p:sp>
      <p:sp>
        <p:nvSpPr>
          <p:cNvPr id="90114" name="Rectangle 2"/>
          <p:cNvSpPr>
            <a:spLocks noGrp="1" noChangeArrowheads="1"/>
          </p:cNvSpPr>
          <p:nvPr>
            <p:ph type="title"/>
          </p:nvPr>
        </p:nvSpPr>
        <p:spPr>
          <a:xfrm>
            <a:off x="1981200" y="228600"/>
            <a:ext cx="8229600" cy="1143000"/>
          </a:xfrm>
        </p:spPr>
        <p:txBody>
          <a:bodyPr/>
          <a:lstStyle/>
          <a:p>
            <a:r>
              <a:rPr lang="en-US"/>
              <a:t>FSG: Frequency Counting</a:t>
            </a:r>
          </a:p>
        </p:txBody>
      </p:sp>
      <p:sp>
        <p:nvSpPr>
          <p:cNvPr id="90115" name="Rectangle 3"/>
          <p:cNvSpPr>
            <a:spLocks noGrp="1" noChangeArrowheads="1"/>
          </p:cNvSpPr>
          <p:nvPr>
            <p:ph type="body" idx="1"/>
          </p:nvPr>
        </p:nvSpPr>
        <p:spPr/>
        <p:txBody>
          <a:bodyPr>
            <a:normAutofit/>
          </a:bodyPr>
          <a:lstStyle/>
          <a:p>
            <a:pPr>
              <a:lnSpc>
                <a:spcPct val="80000"/>
              </a:lnSpc>
            </a:pPr>
            <a:r>
              <a:rPr lang="en-US"/>
              <a:t>Naïve way</a:t>
            </a:r>
          </a:p>
          <a:p>
            <a:pPr lvl="1">
              <a:lnSpc>
                <a:spcPct val="80000"/>
              </a:lnSpc>
            </a:pPr>
            <a:r>
              <a:rPr lang="en-US"/>
              <a:t>Subgraph isomorphism check for each candidate against each graph transaction in database</a:t>
            </a:r>
          </a:p>
          <a:p>
            <a:pPr lvl="1">
              <a:lnSpc>
                <a:spcPct val="80000"/>
              </a:lnSpc>
            </a:pPr>
            <a:r>
              <a:rPr lang="en-US"/>
              <a:t>Computationally expensive and prohibitive for large datasets</a:t>
            </a:r>
          </a:p>
          <a:p>
            <a:pPr>
              <a:lnSpc>
                <a:spcPct val="80000"/>
              </a:lnSpc>
            </a:pPr>
            <a:r>
              <a:rPr lang="en-US"/>
              <a:t>Can we do better?</a:t>
            </a:r>
          </a:p>
          <a:p>
            <a:pPr>
              <a:lnSpc>
                <a:spcPct val="80000"/>
              </a:lnSpc>
            </a:pPr>
            <a:endParaRPr lang="en-US" sz="2000"/>
          </a:p>
        </p:txBody>
      </p:sp>
    </p:spTree>
    <p:extLst>
      <p:ext uri="{BB962C8B-B14F-4D97-AF65-F5344CB8AC3E}">
        <p14:creationId xmlns:p14="http://schemas.microsoft.com/office/powerpoint/2010/main" val="381051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480" y="76200"/>
            <a:ext cx="9067800" cy="1143000"/>
          </a:xfrm>
        </p:spPr>
        <p:txBody>
          <a:bodyPr/>
          <a:lstStyle/>
          <a:p>
            <a:r>
              <a:rPr lang="en-US">
                <a:latin typeface="+mj-lt"/>
              </a:rPr>
              <a:t>Applications of Graph Pattern Mining</a:t>
            </a:r>
          </a:p>
        </p:txBody>
      </p:sp>
      <p:sp>
        <p:nvSpPr>
          <p:cNvPr id="3" name="Content Placeholder 2"/>
          <p:cNvSpPr>
            <a:spLocks noGrp="1"/>
          </p:cNvSpPr>
          <p:nvPr>
            <p:ph idx="1"/>
          </p:nvPr>
        </p:nvSpPr>
        <p:spPr>
          <a:xfrm>
            <a:off x="1981200" y="1265238"/>
            <a:ext cx="8229600" cy="4983163"/>
          </a:xfrm>
        </p:spPr>
        <p:txBody>
          <a:bodyPr>
            <a:normAutofit/>
          </a:bodyPr>
          <a:lstStyle/>
          <a:p>
            <a:r>
              <a:rPr lang="en-US"/>
              <a:t>Identify hidden characteristics of a dataset</a:t>
            </a:r>
          </a:p>
          <a:p>
            <a:endParaRPr lang="en-US"/>
          </a:p>
          <a:p>
            <a:endParaRPr lang="en-US"/>
          </a:p>
          <a:p>
            <a:pPr marL="0" indent="0">
              <a:buNone/>
            </a:pPr>
            <a:endParaRPr lang="en-US"/>
          </a:p>
        </p:txBody>
      </p:sp>
      <p:sp>
        <p:nvSpPr>
          <p:cNvPr id="5" name="Flowchart: Magnetic Disk 4"/>
          <p:cNvSpPr/>
          <p:nvPr/>
        </p:nvSpPr>
        <p:spPr>
          <a:xfrm>
            <a:off x="1981201" y="4076700"/>
            <a:ext cx="1905001" cy="1866900"/>
          </a:xfrm>
          <a:prstGeom prst="flowChartMagneticDisk">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Active</a:t>
            </a:r>
          </a:p>
          <a:p>
            <a:pPr algn="ctr"/>
            <a:r>
              <a:rPr lang="en-US" sz="2000"/>
              <a:t>molecules against HIV virus</a:t>
            </a:r>
          </a:p>
        </p:txBody>
      </p:sp>
      <p:cxnSp>
        <p:nvCxnSpPr>
          <p:cNvPr id="6" name="Straight Arrow Connector 5"/>
          <p:cNvCxnSpPr/>
          <p:nvPr/>
        </p:nvCxnSpPr>
        <p:spPr>
          <a:xfrm>
            <a:off x="3886202" y="4686300"/>
            <a:ext cx="2743199" cy="0"/>
          </a:xfrm>
          <a:prstGeom prst="straightConnector1">
            <a:avLst/>
          </a:prstGeom>
          <a:ln w="25400">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Flowchart: Magnetic Disk 6"/>
          <p:cNvSpPr/>
          <p:nvPr/>
        </p:nvSpPr>
        <p:spPr>
          <a:xfrm>
            <a:off x="6682740" y="4076700"/>
            <a:ext cx="1676400" cy="1219200"/>
          </a:xfrm>
          <a:prstGeom prst="flowChartMagneticDisk">
            <a:avLst/>
          </a:prstGeom>
          <a:effectLst>
            <a:glow rad="101600">
              <a:schemeClr val="accent2">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Graph Patterns</a:t>
            </a:r>
          </a:p>
        </p:txBody>
      </p:sp>
      <p:sp>
        <p:nvSpPr>
          <p:cNvPr id="8" name="Cloud Callout 7"/>
          <p:cNvSpPr/>
          <p:nvPr/>
        </p:nvSpPr>
        <p:spPr>
          <a:xfrm>
            <a:off x="3733800" y="2392823"/>
            <a:ext cx="2675546" cy="1692423"/>
          </a:xfrm>
          <a:prstGeom prst="cloudCallout">
            <a:avLst>
              <a:gd name="adj1" fmla="val -72976"/>
              <a:gd name="adj2" fmla="val 45500"/>
            </a:avLst>
          </a:prstGeom>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What are the commonalities among the actives?</a:t>
            </a:r>
          </a:p>
        </p:txBody>
      </p:sp>
      <p:sp>
        <p:nvSpPr>
          <p:cNvPr id="15" name="7-Point Star 14"/>
          <p:cNvSpPr/>
          <p:nvPr/>
        </p:nvSpPr>
        <p:spPr>
          <a:xfrm>
            <a:off x="4236720" y="4800600"/>
            <a:ext cx="2362200" cy="1676400"/>
          </a:xfrm>
          <a:prstGeom prst="star7">
            <a:avLst/>
          </a:prstGeom>
          <a:solidFill>
            <a:srgbClr val="FF3300"/>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Frequent Subgraph Mining</a:t>
            </a:r>
          </a:p>
        </p:txBody>
      </p:sp>
      <p:cxnSp>
        <p:nvCxnSpPr>
          <p:cNvPr id="20" name="Straight Arrow Connector 19"/>
          <p:cNvCxnSpPr/>
          <p:nvPr/>
        </p:nvCxnSpPr>
        <p:spPr>
          <a:xfrm flipV="1">
            <a:off x="8416290" y="3700165"/>
            <a:ext cx="689610" cy="901998"/>
          </a:xfrm>
          <a:prstGeom prst="straightConnector1">
            <a:avLst/>
          </a:prstGeom>
          <a:ln w="25400">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70620" y="3238501"/>
            <a:ext cx="1897380"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400"/>
              <a:t>Classification</a:t>
            </a:r>
          </a:p>
        </p:txBody>
      </p:sp>
      <p:sp>
        <p:nvSpPr>
          <p:cNvPr id="23" name="TextBox 22"/>
          <p:cNvSpPr txBox="1"/>
          <p:nvPr/>
        </p:nvSpPr>
        <p:spPr>
          <a:xfrm>
            <a:off x="9105900" y="5324465"/>
            <a:ext cx="1897380" cy="461665"/>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sz="2400"/>
              <a:t>Indexing</a:t>
            </a:r>
          </a:p>
        </p:txBody>
      </p:sp>
      <p:cxnSp>
        <p:nvCxnSpPr>
          <p:cNvPr id="24" name="Straight Arrow Connector 23"/>
          <p:cNvCxnSpPr/>
          <p:nvPr/>
        </p:nvCxnSpPr>
        <p:spPr>
          <a:xfrm>
            <a:off x="8416290" y="4602164"/>
            <a:ext cx="861060" cy="693737"/>
          </a:xfrm>
          <a:prstGeom prst="straightConnector1">
            <a:avLst/>
          </a:prstGeom>
          <a:ln w="25400">
            <a:tailEnd type="arrow"/>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Slide Number Placeholder 28"/>
          <p:cNvSpPr>
            <a:spLocks noGrp="1"/>
          </p:cNvSpPr>
          <p:nvPr>
            <p:ph type="sldNum" sz="quarter" idx="12"/>
          </p:nvPr>
        </p:nvSpPr>
        <p:spPr/>
        <p:txBody>
          <a:bodyPr/>
          <a:lstStyle/>
          <a:p>
            <a:pPr>
              <a:defRPr/>
            </a:pPr>
            <a:fld id="{F2DA86E3-084E-49C6-906E-109483AE3E37}" type="slidenum">
              <a:rPr lang="en-US" smtClean="0">
                <a:solidFill>
                  <a:prstClr val="black">
                    <a:tint val="75000"/>
                  </a:prstClr>
                </a:solidFill>
              </a:rPr>
              <a:pPr>
                <a:defRPr/>
              </a:pPr>
              <a:t>3</a:t>
            </a:fld>
            <a:r>
              <a:rPr lang="en-US">
                <a:solidFill>
                  <a:prstClr val="black">
                    <a:tint val="75000"/>
                  </a:prstClr>
                </a:solidFill>
              </a:rPr>
              <a:t>/74</a:t>
            </a:r>
          </a:p>
        </p:txBody>
      </p:sp>
    </p:spTree>
    <p:extLst>
      <p:ext uri="{BB962C8B-B14F-4D97-AF65-F5344CB8AC3E}">
        <p14:creationId xmlns:p14="http://schemas.microsoft.com/office/powerpoint/2010/main" val="204100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par>
                                <p:cTn id="27" presetID="22" presetClass="entr" presetSubtype="4"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5" grpId="0" animBg="1"/>
      <p:bldP spid="22"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600">
                <a:cs typeface="Times New Roman" panose="02020603050405020304" pitchFamily="18" charset="0"/>
              </a:rPr>
              <a:t>Another FSG Heuristic: frequency counting</a:t>
            </a:r>
          </a:p>
        </p:txBody>
      </p:sp>
      <p:sp>
        <p:nvSpPr>
          <p:cNvPr id="48131" name="Rectangle 3"/>
          <p:cNvSpPr>
            <a:spLocks noGrp="1" noChangeArrowheads="1"/>
          </p:cNvSpPr>
          <p:nvPr>
            <p:ph idx="1"/>
          </p:nvPr>
        </p:nvSpPr>
        <p:spPr>
          <a:xfrm>
            <a:off x="2706688" y="2017713"/>
            <a:ext cx="2474912" cy="4114800"/>
          </a:xfrm>
        </p:spPr>
        <p:txBody>
          <a:bodyPr/>
          <a:lstStyle/>
          <a:p>
            <a:pPr algn="l" rtl="0" eaLnBrk="1" hangingPunct="1">
              <a:buFont typeface="Wingdings" panose="05000000000000000000" pitchFamily="2" charset="2"/>
              <a:buNone/>
            </a:pPr>
            <a:r>
              <a:rPr lang="en-US" sz="2400" u="sng">
                <a:cs typeface="Arial" panose="020B0604020202020204" pitchFamily="34" charset="0"/>
              </a:rPr>
              <a:t>Transactions</a:t>
            </a:r>
          </a:p>
          <a:p>
            <a:pPr algn="l" rtl="0" eaLnBrk="1" hangingPunct="1">
              <a:buFont typeface="Wingdings" panose="05000000000000000000" pitchFamily="2" charset="2"/>
              <a:buNone/>
            </a:pPr>
            <a:r>
              <a:rPr lang="en-US" sz="2400">
                <a:cs typeface="Arial" panose="020B0604020202020204" pitchFamily="34" charset="0"/>
              </a:rPr>
              <a:t>g</a:t>
            </a:r>
            <a:r>
              <a:rPr lang="en-US" sz="2400" baseline="30000">
                <a:cs typeface="Arial" panose="020B0604020202020204" pitchFamily="34" charset="0"/>
              </a:rPr>
              <a:t>k-1</a:t>
            </a:r>
            <a:r>
              <a:rPr lang="en-US" sz="2400" baseline="-25000">
                <a:cs typeface="Arial" panose="020B0604020202020204" pitchFamily="34" charset="0"/>
              </a:rPr>
              <a:t>1 </a:t>
            </a:r>
            <a:r>
              <a:rPr lang="en-US" sz="2400">
                <a:cs typeface="Arial" panose="020B0604020202020204" pitchFamily="34" charset="0"/>
              </a:rPr>
              <a:t>, g</a:t>
            </a:r>
            <a:r>
              <a:rPr lang="en-US" sz="2400" baseline="30000">
                <a:cs typeface="Arial" panose="020B0604020202020204" pitchFamily="34" charset="0"/>
              </a:rPr>
              <a:t>k-1</a:t>
            </a:r>
            <a:r>
              <a:rPr lang="en-US" sz="2400" baseline="-25000">
                <a:cs typeface="Arial" panose="020B0604020202020204" pitchFamily="34" charset="0"/>
              </a:rPr>
              <a:t>2</a:t>
            </a:r>
            <a:r>
              <a:rPr lang="en-US" sz="2400">
                <a:cs typeface="Arial" panose="020B0604020202020204" pitchFamily="34" charset="0"/>
              </a:rPr>
              <a:t>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T1</a:t>
            </a:r>
          </a:p>
          <a:p>
            <a:pPr algn="l" rtl="0" eaLnBrk="1" hangingPunct="1">
              <a:buFont typeface="Wingdings" panose="05000000000000000000" pitchFamily="2" charset="2"/>
              <a:buNone/>
            </a:pPr>
            <a:r>
              <a:rPr lang="en-US" sz="2400">
                <a:cs typeface="Arial" panose="020B0604020202020204" pitchFamily="34" charset="0"/>
              </a:rPr>
              <a:t>g</a:t>
            </a:r>
            <a:r>
              <a:rPr lang="en-US" sz="2400" baseline="30000">
                <a:cs typeface="Arial" panose="020B0604020202020204" pitchFamily="34" charset="0"/>
              </a:rPr>
              <a:t>k-1</a:t>
            </a:r>
            <a:r>
              <a:rPr lang="en-US" sz="2400" baseline="-25000">
                <a:cs typeface="Arial" panose="020B0604020202020204" pitchFamily="34" charset="0"/>
              </a:rPr>
              <a:t>1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T2</a:t>
            </a:r>
          </a:p>
          <a:p>
            <a:pPr algn="l" rtl="0" eaLnBrk="1" hangingPunct="1">
              <a:buFont typeface="Wingdings" panose="05000000000000000000" pitchFamily="2" charset="2"/>
              <a:buNone/>
            </a:pPr>
            <a:r>
              <a:rPr lang="en-US" sz="2400">
                <a:cs typeface="Arial" panose="020B0604020202020204" pitchFamily="34" charset="0"/>
              </a:rPr>
              <a:t>g</a:t>
            </a:r>
            <a:r>
              <a:rPr lang="en-US" sz="2400" baseline="30000">
                <a:cs typeface="Arial" panose="020B0604020202020204" pitchFamily="34" charset="0"/>
              </a:rPr>
              <a:t>k-1</a:t>
            </a:r>
            <a:r>
              <a:rPr lang="en-US" sz="2400" baseline="-25000">
                <a:cs typeface="Arial" panose="020B0604020202020204" pitchFamily="34" charset="0"/>
              </a:rPr>
              <a:t>1 </a:t>
            </a:r>
            <a:r>
              <a:rPr lang="en-US" sz="2400">
                <a:cs typeface="Arial" panose="020B0604020202020204" pitchFamily="34" charset="0"/>
              </a:rPr>
              <a:t>, g</a:t>
            </a:r>
            <a:r>
              <a:rPr lang="en-US" sz="2400" baseline="30000">
                <a:cs typeface="Arial" panose="020B0604020202020204" pitchFamily="34" charset="0"/>
              </a:rPr>
              <a:t>k-1</a:t>
            </a:r>
            <a:r>
              <a:rPr lang="en-US" sz="2400" baseline="-25000">
                <a:cs typeface="Arial" panose="020B0604020202020204" pitchFamily="34" charset="0"/>
              </a:rPr>
              <a:t>2</a:t>
            </a:r>
            <a:r>
              <a:rPr lang="en-US" sz="2400">
                <a:cs typeface="Arial" panose="020B0604020202020204" pitchFamily="34" charset="0"/>
              </a:rPr>
              <a:t>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T3</a:t>
            </a:r>
          </a:p>
          <a:p>
            <a:pPr algn="l" rtl="0" eaLnBrk="1" hangingPunct="1">
              <a:buFont typeface="Wingdings" panose="05000000000000000000" pitchFamily="2" charset="2"/>
              <a:buNone/>
            </a:pPr>
            <a:r>
              <a:rPr lang="en-US" sz="2400">
                <a:cs typeface="Arial" panose="020B0604020202020204" pitchFamily="34" charset="0"/>
              </a:rPr>
              <a:t>         g</a:t>
            </a:r>
            <a:r>
              <a:rPr lang="en-US" sz="2400" baseline="30000">
                <a:cs typeface="Arial" panose="020B0604020202020204" pitchFamily="34" charset="0"/>
              </a:rPr>
              <a:t>k-1</a:t>
            </a:r>
            <a:r>
              <a:rPr lang="en-US" sz="2400" baseline="-25000">
                <a:cs typeface="Arial" panose="020B0604020202020204" pitchFamily="34" charset="0"/>
              </a:rPr>
              <a:t>2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T6</a:t>
            </a:r>
          </a:p>
          <a:p>
            <a:pPr algn="l" rtl="0" eaLnBrk="1" hangingPunct="1">
              <a:buFont typeface="Wingdings" panose="05000000000000000000" pitchFamily="2" charset="2"/>
              <a:buNone/>
            </a:pPr>
            <a:r>
              <a:rPr lang="en-US" sz="2400">
                <a:cs typeface="Arial" panose="020B0604020202020204" pitchFamily="34" charset="0"/>
              </a:rPr>
              <a:t>g</a:t>
            </a:r>
            <a:r>
              <a:rPr lang="en-US" sz="2400" baseline="30000">
                <a:cs typeface="Arial" panose="020B0604020202020204" pitchFamily="34" charset="0"/>
              </a:rPr>
              <a:t>k-1</a:t>
            </a:r>
            <a:r>
              <a:rPr lang="en-US" sz="2400" baseline="-25000">
                <a:cs typeface="Arial" panose="020B0604020202020204" pitchFamily="34" charset="0"/>
              </a:rPr>
              <a:t>1          </a:t>
            </a:r>
            <a:r>
              <a:rPr lang="en-US" sz="2400">
                <a:cs typeface="Arial" panose="020B0604020202020204" pitchFamily="34" charset="0"/>
              </a:rPr>
              <a:t>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T8</a:t>
            </a:r>
          </a:p>
          <a:p>
            <a:pPr algn="l" rtl="0" eaLnBrk="1" hangingPunct="1">
              <a:buFont typeface="Wingdings" panose="05000000000000000000" pitchFamily="2" charset="2"/>
              <a:buNone/>
            </a:pPr>
            <a:r>
              <a:rPr lang="en-US" sz="2400">
                <a:cs typeface="Arial" panose="020B0604020202020204" pitchFamily="34" charset="0"/>
              </a:rPr>
              <a:t>g</a:t>
            </a:r>
            <a:r>
              <a:rPr lang="en-US" sz="2400" baseline="30000">
                <a:cs typeface="Arial" panose="020B0604020202020204" pitchFamily="34" charset="0"/>
              </a:rPr>
              <a:t>k-1</a:t>
            </a:r>
            <a:r>
              <a:rPr lang="en-US" sz="2400" baseline="-25000">
                <a:cs typeface="Arial" panose="020B0604020202020204" pitchFamily="34" charset="0"/>
              </a:rPr>
              <a:t>1 </a:t>
            </a:r>
            <a:r>
              <a:rPr lang="en-US" sz="2400">
                <a:cs typeface="Arial" panose="020B0604020202020204" pitchFamily="34" charset="0"/>
              </a:rPr>
              <a:t>, g</a:t>
            </a:r>
            <a:r>
              <a:rPr lang="en-US" sz="2400" baseline="30000">
                <a:cs typeface="Arial" panose="020B0604020202020204" pitchFamily="34" charset="0"/>
              </a:rPr>
              <a:t>k-1</a:t>
            </a:r>
            <a:r>
              <a:rPr lang="en-US" sz="2400" baseline="-25000">
                <a:cs typeface="Arial" panose="020B0604020202020204" pitchFamily="34" charset="0"/>
              </a:rPr>
              <a:t>2</a:t>
            </a:r>
            <a:r>
              <a:rPr lang="en-US" sz="2400">
                <a:cs typeface="Arial" panose="020B0604020202020204" pitchFamily="34" charset="0"/>
              </a:rPr>
              <a:t> </a:t>
            </a:r>
            <a:r>
              <a:rPr lang="en-US" sz="2400">
                <a:cs typeface="Arial" panose="020B0604020202020204" pitchFamily="34" charset="0"/>
                <a:sym typeface="Symbol" panose="05050102010706020507" pitchFamily="18" charset="2"/>
              </a:rPr>
              <a:t> </a:t>
            </a:r>
            <a:r>
              <a:rPr lang="en-US" sz="2400">
                <a:cs typeface="Arial" panose="020B0604020202020204" pitchFamily="34" charset="0"/>
              </a:rPr>
              <a:t>T9</a:t>
            </a:r>
          </a:p>
          <a:p>
            <a:pPr algn="l" rtl="0" eaLnBrk="1" hangingPunct="1">
              <a:buFont typeface="Wingdings" panose="05000000000000000000" pitchFamily="2" charset="2"/>
              <a:buNone/>
            </a:pPr>
            <a:endParaRPr lang="en-US" sz="2400">
              <a:cs typeface="Arial" panose="020B0604020202020204" pitchFamily="34" charset="0"/>
            </a:endParaRPr>
          </a:p>
        </p:txBody>
      </p:sp>
      <p:sp>
        <p:nvSpPr>
          <p:cNvPr id="48132" name="Rectangle 4"/>
          <p:cNvSpPr>
            <a:spLocks noChangeArrowheads="1"/>
          </p:cNvSpPr>
          <p:nvPr/>
        </p:nvSpPr>
        <p:spPr bwMode="auto">
          <a:xfrm>
            <a:off x="5715000" y="2057400"/>
            <a:ext cx="4724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eaLnBrk="1" hangingPunct="1">
              <a:spcBef>
                <a:spcPct val="20000"/>
              </a:spcBef>
              <a:buClr>
                <a:schemeClr val="folHlink"/>
              </a:buClr>
              <a:buSzPct val="60000"/>
              <a:buFont typeface="Wingdings" panose="05000000000000000000" pitchFamily="2" charset="2"/>
              <a:buNone/>
            </a:pPr>
            <a:r>
              <a:rPr lang="en-US" sz="2000" u="sng">
                <a:latin typeface="Tahoma" panose="020B0604030504040204" pitchFamily="34" charset="0"/>
              </a:rPr>
              <a:t>Frequent subgraphs</a:t>
            </a: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rPr>
              <a:t>TID(g</a:t>
            </a:r>
            <a:r>
              <a:rPr lang="en-US" sz="2000" baseline="30000">
                <a:latin typeface="Tahoma" panose="020B0604030504040204" pitchFamily="34" charset="0"/>
              </a:rPr>
              <a:t>k-1</a:t>
            </a:r>
            <a:r>
              <a:rPr lang="en-US" sz="2000" baseline="-25000">
                <a:latin typeface="Tahoma" panose="020B0604030504040204" pitchFamily="34" charset="0"/>
              </a:rPr>
              <a:t>1</a:t>
            </a:r>
            <a:r>
              <a:rPr lang="en-US" sz="2000">
                <a:latin typeface="Tahoma" panose="020B0604030504040204" pitchFamily="34" charset="0"/>
              </a:rPr>
              <a:t>) = { 1, 2, 3, 8, 9 }</a:t>
            </a: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rPr>
              <a:t>TID(g</a:t>
            </a:r>
            <a:r>
              <a:rPr lang="en-US" sz="2000" baseline="30000">
                <a:latin typeface="Tahoma" panose="020B0604030504040204" pitchFamily="34" charset="0"/>
              </a:rPr>
              <a:t>k-1</a:t>
            </a:r>
            <a:r>
              <a:rPr lang="en-US" sz="2000" baseline="-25000">
                <a:latin typeface="Tahoma" panose="020B0604030504040204" pitchFamily="34" charset="0"/>
              </a:rPr>
              <a:t>2</a:t>
            </a:r>
            <a:r>
              <a:rPr lang="en-US" sz="2000">
                <a:latin typeface="Tahoma" panose="020B0604030504040204" pitchFamily="34" charset="0"/>
              </a:rPr>
              <a:t>) = { 1, 3, 6, 9 }</a:t>
            </a:r>
          </a:p>
          <a:p>
            <a:pPr algn="l" rtl="0" eaLnBrk="1" hangingPunct="1">
              <a:spcBef>
                <a:spcPct val="20000"/>
              </a:spcBef>
              <a:buClr>
                <a:schemeClr val="folHlink"/>
              </a:buClr>
              <a:buSzPct val="60000"/>
              <a:buFont typeface="Wingdings" panose="05000000000000000000" pitchFamily="2" charset="2"/>
              <a:buNone/>
            </a:pPr>
            <a:endParaRPr lang="en-US" sz="2000" u="sng">
              <a:latin typeface="Tahoma" panose="020B0604030504040204" pitchFamily="34" charset="0"/>
            </a:endParaRPr>
          </a:p>
          <a:p>
            <a:pPr algn="l" rtl="0" eaLnBrk="1" hangingPunct="1">
              <a:spcBef>
                <a:spcPct val="20000"/>
              </a:spcBef>
              <a:buClr>
                <a:schemeClr val="folHlink"/>
              </a:buClr>
              <a:buSzPct val="60000"/>
              <a:buFont typeface="Wingdings" panose="05000000000000000000" pitchFamily="2" charset="2"/>
              <a:buNone/>
            </a:pPr>
            <a:r>
              <a:rPr lang="en-US" sz="2000" u="sng">
                <a:latin typeface="Tahoma" panose="020B0604030504040204" pitchFamily="34" charset="0"/>
              </a:rPr>
              <a:t>Candidate</a:t>
            </a: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rPr>
              <a:t>c</a:t>
            </a:r>
            <a:r>
              <a:rPr lang="en-US" sz="2000" baseline="30000">
                <a:latin typeface="Tahoma" panose="020B0604030504040204" pitchFamily="34" charset="0"/>
              </a:rPr>
              <a:t>k</a:t>
            </a:r>
            <a:r>
              <a:rPr lang="en-US" sz="2000">
                <a:latin typeface="Tahoma" panose="020B0604030504040204" pitchFamily="34" charset="0"/>
              </a:rPr>
              <a:t> = join(g</a:t>
            </a:r>
            <a:r>
              <a:rPr lang="en-US" sz="2000" baseline="30000">
                <a:latin typeface="Tahoma" panose="020B0604030504040204" pitchFamily="34" charset="0"/>
              </a:rPr>
              <a:t>k-1</a:t>
            </a:r>
            <a:r>
              <a:rPr lang="en-US" sz="2000" baseline="-25000">
                <a:latin typeface="Tahoma" panose="020B0604030504040204" pitchFamily="34" charset="0"/>
              </a:rPr>
              <a:t>1</a:t>
            </a:r>
            <a:r>
              <a:rPr lang="en-US" sz="2000">
                <a:latin typeface="Tahoma" panose="020B0604030504040204" pitchFamily="34" charset="0"/>
              </a:rPr>
              <a:t>, g</a:t>
            </a:r>
            <a:r>
              <a:rPr lang="en-US" sz="2000" baseline="30000">
                <a:latin typeface="Tahoma" panose="020B0604030504040204" pitchFamily="34" charset="0"/>
              </a:rPr>
              <a:t>k-1</a:t>
            </a:r>
            <a:r>
              <a:rPr lang="en-US" sz="2000" baseline="-25000">
                <a:latin typeface="Tahoma" panose="020B0604030504040204" pitchFamily="34" charset="0"/>
              </a:rPr>
              <a:t>2</a:t>
            </a:r>
            <a:r>
              <a:rPr lang="en-US" sz="2000">
                <a:latin typeface="Tahoma" panose="020B0604030504040204" pitchFamily="34" charset="0"/>
              </a:rPr>
              <a:t>)</a:t>
            </a:r>
          </a:p>
        </p:txBody>
      </p:sp>
      <p:sp>
        <p:nvSpPr>
          <p:cNvPr id="48133" name="Rectangle 6"/>
          <p:cNvSpPr>
            <a:spLocks noChangeArrowheads="1"/>
          </p:cNvSpPr>
          <p:nvPr/>
        </p:nvSpPr>
        <p:spPr bwMode="auto">
          <a:xfrm>
            <a:off x="2667000" y="3352800"/>
            <a:ext cx="2286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8134" name="Rectangle 8"/>
          <p:cNvSpPr>
            <a:spLocks noChangeArrowheads="1"/>
          </p:cNvSpPr>
          <p:nvPr/>
        </p:nvSpPr>
        <p:spPr bwMode="auto">
          <a:xfrm>
            <a:off x="2667000" y="2514600"/>
            <a:ext cx="2286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8135" name="Rectangle 9"/>
          <p:cNvSpPr>
            <a:spLocks noChangeArrowheads="1"/>
          </p:cNvSpPr>
          <p:nvPr/>
        </p:nvSpPr>
        <p:spPr bwMode="auto">
          <a:xfrm>
            <a:off x="2667000" y="4724400"/>
            <a:ext cx="228600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eaLnBrk="1" hangingPunct="1"/>
            <a:endParaRPr lang="ar-SA"/>
          </a:p>
        </p:txBody>
      </p:sp>
      <p:sp>
        <p:nvSpPr>
          <p:cNvPr id="48136" name="Rectangle 10"/>
          <p:cNvSpPr>
            <a:spLocks noChangeArrowheads="1"/>
          </p:cNvSpPr>
          <p:nvPr/>
        </p:nvSpPr>
        <p:spPr bwMode="auto">
          <a:xfrm>
            <a:off x="5715000" y="3657600"/>
            <a:ext cx="47244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eaLnBrk="1" hangingPunct="1">
              <a:spcBef>
                <a:spcPct val="20000"/>
              </a:spcBef>
              <a:buClr>
                <a:schemeClr val="folHlink"/>
              </a:buClr>
              <a:buSzPct val="60000"/>
              <a:buFont typeface="Wingdings" panose="05000000000000000000" pitchFamily="2" charset="2"/>
              <a:buNone/>
            </a:pPr>
            <a:endParaRPr lang="en-US" sz="2000">
              <a:latin typeface="Tahoma" panose="020B0604030504040204" pitchFamily="34" charset="0"/>
            </a:endParaRPr>
          </a:p>
          <a:p>
            <a:pPr algn="l" rtl="0" eaLnBrk="1" hangingPunct="1">
              <a:spcBef>
                <a:spcPct val="20000"/>
              </a:spcBef>
              <a:buClr>
                <a:schemeClr val="folHlink"/>
              </a:buClr>
              <a:buSzPct val="60000"/>
              <a:buFont typeface="Wingdings" panose="05000000000000000000" pitchFamily="2" charset="2"/>
              <a:buNone/>
            </a:pPr>
            <a:endParaRPr lang="en-US" sz="2000">
              <a:latin typeface="Tahoma" panose="020B0604030504040204" pitchFamily="34" charset="0"/>
            </a:endParaRP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rPr>
              <a:t>TID(c</a:t>
            </a:r>
            <a:r>
              <a:rPr lang="en-US" sz="2000" baseline="30000">
                <a:latin typeface="Tahoma" panose="020B0604030504040204" pitchFamily="34" charset="0"/>
              </a:rPr>
              <a:t>k</a:t>
            </a:r>
            <a:r>
              <a:rPr lang="en-US" sz="2000">
                <a:latin typeface="Tahoma" panose="020B0604030504040204" pitchFamily="34" charset="0"/>
              </a:rPr>
              <a:t>) </a:t>
            </a:r>
            <a:r>
              <a:rPr lang="en-US" sz="2000">
                <a:latin typeface="Tahoma" panose="020B0604030504040204" pitchFamily="34" charset="0"/>
                <a:sym typeface="Symbol" panose="05050102010706020507" pitchFamily="18" charset="2"/>
              </a:rPr>
              <a:t> </a:t>
            </a:r>
            <a:r>
              <a:rPr lang="en-US" sz="2000">
                <a:latin typeface="Tahoma" panose="020B0604030504040204" pitchFamily="34" charset="0"/>
              </a:rPr>
              <a:t>TID(g</a:t>
            </a:r>
            <a:r>
              <a:rPr lang="en-US" sz="2000" baseline="30000">
                <a:latin typeface="Tahoma" panose="020B0604030504040204" pitchFamily="34" charset="0"/>
              </a:rPr>
              <a:t>k-1</a:t>
            </a:r>
            <a:r>
              <a:rPr lang="en-US" sz="2000" baseline="-25000">
                <a:latin typeface="Tahoma" panose="020B0604030504040204" pitchFamily="34" charset="0"/>
              </a:rPr>
              <a:t>1</a:t>
            </a:r>
            <a:r>
              <a:rPr lang="en-US" sz="2000">
                <a:latin typeface="Tahoma" panose="020B0604030504040204" pitchFamily="34" charset="0"/>
              </a:rPr>
              <a:t>) </a:t>
            </a:r>
            <a:r>
              <a:rPr lang="en-US" sz="2000">
                <a:latin typeface="Tahoma" panose="020B0604030504040204" pitchFamily="34" charset="0"/>
                <a:sym typeface="Symbol" panose="05050102010706020507" pitchFamily="18" charset="2"/>
              </a:rPr>
              <a:t> </a:t>
            </a:r>
            <a:r>
              <a:rPr lang="en-US" sz="2000">
                <a:latin typeface="Tahoma" panose="020B0604030504040204" pitchFamily="34" charset="0"/>
              </a:rPr>
              <a:t>TID(g</a:t>
            </a:r>
            <a:r>
              <a:rPr lang="en-US" sz="2000" baseline="30000">
                <a:latin typeface="Tahoma" panose="020B0604030504040204" pitchFamily="34" charset="0"/>
              </a:rPr>
              <a:t>k-1</a:t>
            </a:r>
            <a:r>
              <a:rPr lang="en-US" sz="2000" baseline="-25000">
                <a:latin typeface="Tahoma" panose="020B0604030504040204" pitchFamily="34" charset="0"/>
              </a:rPr>
              <a:t>2</a:t>
            </a:r>
            <a:r>
              <a:rPr lang="en-US" sz="2000">
                <a:latin typeface="Tahoma" panose="020B0604030504040204" pitchFamily="34" charset="0"/>
              </a:rPr>
              <a:t>) </a:t>
            </a: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sym typeface="Symbol" panose="05050102010706020507" pitchFamily="18" charset="2"/>
              </a:rPr>
              <a:t>                   </a:t>
            </a:r>
          </a:p>
          <a:p>
            <a:pPr algn="l" rtl="0" eaLnBrk="1" hangingPunct="1">
              <a:spcBef>
                <a:spcPct val="20000"/>
              </a:spcBef>
              <a:buClr>
                <a:schemeClr val="folHlink"/>
              </a:buClr>
              <a:buSzPct val="60000"/>
              <a:buFont typeface="Wingdings" panose="05000000000000000000" pitchFamily="2" charset="2"/>
              <a:buNone/>
            </a:pPr>
            <a:r>
              <a:rPr lang="en-US" sz="2000">
                <a:latin typeface="Tahoma" panose="020B0604030504040204" pitchFamily="34" charset="0"/>
              </a:rPr>
              <a:t>        TID(c</a:t>
            </a:r>
            <a:r>
              <a:rPr lang="en-US" sz="2000" baseline="30000">
                <a:latin typeface="Tahoma" panose="020B0604030504040204" pitchFamily="34" charset="0"/>
              </a:rPr>
              <a:t>k</a:t>
            </a:r>
            <a:r>
              <a:rPr lang="en-US" sz="2000">
                <a:latin typeface="Tahoma" panose="020B0604030504040204" pitchFamily="34" charset="0"/>
              </a:rPr>
              <a:t> ) </a:t>
            </a:r>
            <a:r>
              <a:rPr lang="en-US" sz="2000">
                <a:latin typeface="Tahoma" panose="020B0604030504040204" pitchFamily="34" charset="0"/>
                <a:sym typeface="Symbol" panose="05050102010706020507" pitchFamily="18" charset="2"/>
              </a:rPr>
              <a:t></a:t>
            </a:r>
            <a:r>
              <a:rPr lang="en-US" sz="2000">
                <a:latin typeface="Tahoma" panose="020B0604030504040204" pitchFamily="34" charset="0"/>
              </a:rPr>
              <a:t> { 1, 3, 9}</a:t>
            </a:r>
          </a:p>
        </p:txBody>
      </p:sp>
      <p:sp>
        <p:nvSpPr>
          <p:cNvPr id="161804" name="Text Box 12"/>
          <p:cNvSpPr txBox="1">
            <a:spLocks noChangeArrowheads="1"/>
          </p:cNvSpPr>
          <p:nvPr/>
        </p:nvSpPr>
        <p:spPr bwMode="auto">
          <a:xfrm>
            <a:off x="1981200" y="5791201"/>
            <a:ext cx="853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eaLnBrk="1" hangingPunct="1">
              <a:buFontTx/>
              <a:buChar char="•"/>
            </a:pPr>
            <a:r>
              <a:rPr lang="en-US" sz="2000">
                <a:latin typeface="Tahoma" panose="020B0604030504040204" pitchFamily="34" charset="0"/>
              </a:rPr>
              <a:t> Perform subgraph-iso to T1, T3 and T9 with c</a:t>
            </a:r>
            <a:r>
              <a:rPr lang="en-US" sz="2000" baseline="30000">
                <a:latin typeface="Tahoma" panose="020B0604030504040204" pitchFamily="34" charset="0"/>
              </a:rPr>
              <a:t>k</a:t>
            </a:r>
            <a:r>
              <a:rPr lang="en-US" sz="2000">
                <a:latin typeface="Tahoma" panose="020B0604030504040204" pitchFamily="34" charset="0"/>
              </a:rPr>
              <a:t> and determine TID(c</a:t>
            </a:r>
            <a:r>
              <a:rPr lang="en-US" sz="2000" baseline="30000">
                <a:latin typeface="Tahoma" panose="020B0604030504040204" pitchFamily="34" charset="0"/>
              </a:rPr>
              <a:t>k</a:t>
            </a:r>
            <a:r>
              <a:rPr lang="en-US" sz="2000">
                <a:latin typeface="Tahoma" panose="020B0604030504040204" pitchFamily="34" charset="0"/>
              </a:rPr>
              <a:t>)</a:t>
            </a:r>
          </a:p>
        </p:txBody>
      </p:sp>
    </p:spTree>
    <p:extLst>
      <p:ext uri="{BB962C8B-B14F-4D97-AF65-F5344CB8AC3E}">
        <p14:creationId xmlns:p14="http://schemas.microsoft.com/office/powerpoint/2010/main" val="2757887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04"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915111" y="201004"/>
            <a:ext cx="9767131" cy="1600200"/>
          </a:xfrm>
        </p:spPr>
        <p:txBody>
          <a:bodyPr/>
          <a:lstStyle/>
          <a:p>
            <a:pPr eaLnBrk="1" hangingPunct="1"/>
            <a:r>
              <a:rPr lang="en-US" sz="3200">
                <a:cs typeface="Times New Roman" panose="02020603050405020304" pitchFamily="18" charset="0"/>
              </a:rPr>
              <a:t>FSG performance on DTP Dataset (chemical compounds)  </a:t>
            </a:r>
            <a:endParaRPr lang="en-US">
              <a:cs typeface="Times New Roman" panose="02020603050405020304" pitchFamily="18" charset="0"/>
            </a:endParaRPr>
          </a:p>
        </p:txBody>
      </p:sp>
      <p:graphicFrame>
        <p:nvGraphicFramePr>
          <p:cNvPr id="5122" name="Object 3"/>
          <p:cNvGraphicFramePr>
            <a:graphicFrameLocks noGrp="1" noChangeAspect="1"/>
          </p:cNvGraphicFramePr>
          <p:nvPr>
            <p:ph type="chart" idx="1"/>
            <p:extLst>
              <p:ext uri="{D42A27DB-BD31-4B8C-83A1-F6EECF244321}">
                <p14:modId xmlns:p14="http://schemas.microsoft.com/office/powerpoint/2010/main" val="1436675318"/>
              </p:ext>
            </p:extLst>
          </p:nvPr>
        </p:nvGraphicFramePr>
        <p:xfrm>
          <a:off x="1797050" y="1809750"/>
          <a:ext cx="10668152" cy="5048250"/>
        </p:xfrm>
        <a:graphic>
          <a:graphicData uri="http://schemas.openxmlformats.org/presentationml/2006/ole">
            <mc:AlternateContent xmlns:mc="http://schemas.openxmlformats.org/markup-compatibility/2006">
              <mc:Choice xmlns:v="urn:schemas-microsoft-com:vml" Requires="v">
                <p:oleObj name="Chart" r:id="rId2" imgW="10870096" imgH="5143500" progId="MSGraph.Chart.8">
                  <p:embed followColorScheme="full"/>
                </p:oleObj>
              </mc:Choice>
              <mc:Fallback>
                <p:oleObj name="Chart" r:id="rId2" imgW="10870096" imgH="5143500" progId="MSGraph.Chart.8">
                  <p:embed followColorScheme="full"/>
                  <p:pic>
                    <p:nvPicPr>
                      <p:cNvPr id="5122" name="Object 3"/>
                      <p:cNvPicPr>
                        <a:picLocks noChangeAspect="1" noChangeArrowheads="1"/>
                      </p:cNvPicPr>
                      <p:nvPr/>
                    </p:nvPicPr>
                    <p:blipFill>
                      <a:blip r:embed="rId3"/>
                      <a:srcRect/>
                      <a:stretch>
                        <a:fillRect/>
                      </a:stretch>
                    </p:blipFill>
                    <p:spPr bwMode="auto">
                      <a:xfrm>
                        <a:off x="1797050" y="1809750"/>
                        <a:ext cx="10668152" cy="5048250"/>
                      </a:xfrm>
                      <a:prstGeom prst="rect">
                        <a:avLst/>
                      </a:prstGeom>
                    </p:spPr>
                  </p:pic>
                </p:oleObj>
              </mc:Fallback>
            </mc:AlternateContent>
          </a:graphicData>
        </a:graphic>
      </p:graphicFrame>
    </p:spTree>
    <p:extLst>
      <p:ext uri="{BB962C8B-B14F-4D97-AF65-F5344CB8AC3E}">
        <p14:creationId xmlns:p14="http://schemas.microsoft.com/office/powerpoint/2010/main" val="2516336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41833" y="64008"/>
            <a:ext cx="8494776" cy="5987722"/>
          </a:xfrm>
          <a:prstGeom prst="rect">
            <a:avLst/>
          </a:prstGeom>
        </p:spPr>
      </p:pic>
      <p:sp>
        <p:nvSpPr>
          <p:cNvPr id="4" name="Rectangle 3"/>
          <p:cNvSpPr/>
          <p:nvPr/>
        </p:nvSpPr>
        <p:spPr>
          <a:xfrm>
            <a:off x="1443816" y="5720760"/>
            <a:ext cx="8469947" cy="830997"/>
          </a:xfrm>
          <a:prstGeom prst="rect">
            <a:avLst/>
          </a:prstGeom>
        </p:spPr>
        <p:txBody>
          <a:bodyPr wrap="none">
            <a:spAutoFit/>
          </a:bodyPr>
          <a:lstStyle/>
          <a:p>
            <a:pPr marL="285750" indent="-285750">
              <a:buFont typeface="Arial" panose="020B0604020202020204" pitchFamily="34" charset="0"/>
              <a:buChar char="•"/>
            </a:pPr>
            <a:r>
              <a:rPr lang="en-US" sz="2400"/>
              <a:t>For more detailed information, read the technical report version</a:t>
            </a:r>
          </a:p>
          <a:p>
            <a:pPr marL="742950" lvl="1" indent="-285750">
              <a:buFont typeface="Arial" panose="020B0604020202020204" pitchFamily="34" charset="0"/>
              <a:buChar char="•"/>
            </a:pPr>
            <a:r>
              <a:rPr lang="en-US" sz="2400"/>
              <a:t>http://www.cs.ucsb.edu/~xyan/papers/gSpan.pdf</a:t>
            </a:r>
          </a:p>
        </p:txBody>
      </p:sp>
    </p:spTree>
    <p:extLst>
      <p:ext uri="{BB962C8B-B14F-4D97-AF65-F5344CB8AC3E}">
        <p14:creationId xmlns:p14="http://schemas.microsoft.com/office/powerpoint/2010/main" val="3729859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07264" y="145669"/>
            <a:ext cx="10515600" cy="1325563"/>
          </a:xfrm>
        </p:spPr>
        <p:txBody>
          <a:bodyPr/>
          <a:lstStyle/>
          <a:p>
            <a:pPr eaLnBrk="1" hangingPunct="1"/>
            <a:r>
              <a:rPr lang="en-US" altLang="en-US" err="1">
                <a:ea typeface="ＭＳ Ｐゴシック" panose="020B0600070205080204" pitchFamily="34" charset="-128"/>
              </a:rPr>
              <a:t>gSpan</a:t>
            </a:r>
            <a:endParaRPr lang="en-US" altLang="en-US">
              <a:ea typeface="ＭＳ Ｐゴシック" panose="020B0600070205080204" pitchFamily="34" charset="-128"/>
            </a:endParaRPr>
          </a:p>
        </p:txBody>
      </p:sp>
      <p:pic>
        <p:nvPicPr>
          <p:cNvPr id="54" name="Picture 53"/>
          <p:cNvPicPr>
            <a:picLocks noChangeAspect="1"/>
          </p:cNvPicPr>
          <p:nvPr/>
        </p:nvPicPr>
        <p:blipFill>
          <a:blip r:embed="rId2"/>
          <a:stretch>
            <a:fillRect/>
          </a:stretch>
        </p:blipFill>
        <p:spPr>
          <a:xfrm>
            <a:off x="2131505" y="493141"/>
            <a:ext cx="9966008" cy="6271212"/>
          </a:xfrm>
          <a:prstGeom prst="rect">
            <a:avLst/>
          </a:prstGeom>
        </p:spPr>
      </p:pic>
    </p:spTree>
    <p:extLst>
      <p:ext uri="{BB962C8B-B14F-4D97-AF65-F5344CB8AC3E}">
        <p14:creationId xmlns:p14="http://schemas.microsoft.com/office/powerpoint/2010/main" val="142812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91781" y="-71372"/>
            <a:ext cx="9077516" cy="6996047"/>
          </a:xfrm>
          <a:prstGeom prst="rect">
            <a:avLst/>
          </a:prstGeom>
        </p:spPr>
      </p:pic>
    </p:spTree>
    <p:extLst>
      <p:ext uri="{BB962C8B-B14F-4D97-AF65-F5344CB8AC3E}">
        <p14:creationId xmlns:p14="http://schemas.microsoft.com/office/powerpoint/2010/main" val="333088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4004" y="118872"/>
            <a:ext cx="9374124" cy="6668840"/>
          </a:xfrm>
          <a:prstGeom prst="rect">
            <a:avLst/>
          </a:prstGeom>
        </p:spPr>
      </p:pic>
    </p:spTree>
    <p:extLst>
      <p:ext uri="{BB962C8B-B14F-4D97-AF65-F5344CB8AC3E}">
        <p14:creationId xmlns:p14="http://schemas.microsoft.com/office/powerpoint/2010/main" val="2045646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27269" y="18855"/>
            <a:ext cx="9317392" cy="6638544"/>
          </a:xfrm>
          <a:prstGeom prst="rect">
            <a:avLst/>
          </a:prstGeom>
        </p:spPr>
      </p:pic>
      <p:pic>
        <p:nvPicPr>
          <p:cNvPr id="3" name="Picture 2"/>
          <p:cNvPicPr>
            <a:picLocks noChangeAspect="1"/>
          </p:cNvPicPr>
          <p:nvPr/>
        </p:nvPicPr>
        <p:blipFill>
          <a:blip r:embed="rId3"/>
          <a:stretch>
            <a:fillRect/>
          </a:stretch>
        </p:blipFill>
        <p:spPr>
          <a:xfrm>
            <a:off x="2570319" y="3599874"/>
            <a:ext cx="1495425" cy="3057525"/>
          </a:xfrm>
          <a:prstGeom prst="rect">
            <a:avLst/>
          </a:prstGeom>
        </p:spPr>
      </p:pic>
      <p:pic>
        <p:nvPicPr>
          <p:cNvPr id="4" name="Picture 3"/>
          <p:cNvPicPr>
            <a:picLocks noChangeAspect="1"/>
          </p:cNvPicPr>
          <p:nvPr/>
        </p:nvPicPr>
        <p:blipFill>
          <a:blip r:embed="rId4"/>
          <a:stretch>
            <a:fillRect/>
          </a:stretch>
        </p:blipFill>
        <p:spPr>
          <a:xfrm>
            <a:off x="873203" y="3599874"/>
            <a:ext cx="1543050" cy="3057525"/>
          </a:xfrm>
          <a:prstGeom prst="rect">
            <a:avLst/>
          </a:prstGeom>
        </p:spPr>
      </p:pic>
    </p:spTree>
    <p:extLst>
      <p:ext uri="{BB962C8B-B14F-4D97-AF65-F5344CB8AC3E}">
        <p14:creationId xmlns:p14="http://schemas.microsoft.com/office/powerpoint/2010/main" val="461671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00087" y="428625"/>
            <a:ext cx="10791825" cy="6000750"/>
          </a:xfrm>
          <a:prstGeom prst="rect">
            <a:avLst/>
          </a:prstGeom>
        </p:spPr>
      </p:pic>
      <p:sp>
        <p:nvSpPr>
          <p:cNvPr id="4" name="Rectangle 3"/>
          <p:cNvSpPr/>
          <p:nvPr/>
        </p:nvSpPr>
        <p:spPr>
          <a:xfrm>
            <a:off x="8714232" y="2542032"/>
            <a:ext cx="2185416" cy="2971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211568" y="4755451"/>
            <a:ext cx="2185416" cy="8107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661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1" b="63237"/>
          <a:stretch/>
        </p:blipFill>
        <p:spPr>
          <a:xfrm>
            <a:off x="624078" y="439294"/>
            <a:ext cx="9589770" cy="2159826"/>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1207008" y="2706624"/>
                <a:ext cx="7636321" cy="4893647"/>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oMath>
                </a14:m>
                <a:r>
                  <a:rPr lang="en-US" sz="2400" dirty="0"/>
                  <a:t> is a </a:t>
                </a:r>
                <a:r>
                  <a:rPr lang="en-US" sz="2400" i="1" dirty="0">
                    <a:solidFill>
                      <a:srgbClr val="7030A0"/>
                    </a:solidFill>
                    <a:effectLst>
                      <a:outerShdw blurRad="38100" dist="38100" dir="2700000" algn="tl">
                        <a:srgbClr val="000000">
                          <a:alpha val="43137"/>
                        </a:srgbClr>
                      </a:outerShdw>
                    </a:effectLst>
                  </a:rPr>
                  <a:t>forward edge </a:t>
                </a:r>
                <a:r>
                  <a:rPr lang="en-US" sz="2400" dirty="0"/>
                  <a:t>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1</m:t>
                        </m:r>
                      </m:sub>
                    </m:sSub>
                  </m:oMath>
                </a14:m>
                <a:r>
                  <a:rPr lang="en-US" sz="2400" dirty="0"/>
                  <a:t>, else it is a </a:t>
                </a:r>
                <a:r>
                  <a:rPr lang="en-US" sz="2400" i="1" dirty="0">
                    <a:solidFill>
                      <a:srgbClr val="7030A0"/>
                    </a:solidFill>
                    <a:effectLst>
                      <a:outerShdw blurRad="38100" dist="38100" dir="2700000" algn="tl">
                        <a:srgbClr val="000000">
                          <a:alpha val="43137"/>
                        </a:srgbClr>
                      </a:outerShdw>
                    </a:effectLst>
                  </a:rPr>
                  <a:t>backward edge</a:t>
                </a:r>
                <a:r>
                  <a:rPr lang="en-US" sz="2400" dirty="0"/>
                  <a:t>.</a:t>
                </a:r>
              </a:p>
              <a:p>
                <a:pPr marL="285750" indent="-285750">
                  <a:buFont typeface="Arial" panose="020B0604020202020204" pitchFamily="34" charset="0"/>
                  <a:buChar char="•"/>
                </a:pPr>
                <a:r>
                  <a:rPr lang="en-US" sz="2400" dirty="0"/>
                  <a:t>If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2</m:t>
                        </m:r>
                      </m:sub>
                    </m:sSub>
                  </m:oMath>
                </a14:m>
                <a:r>
                  <a:rPr lang="en-US" sz="2400" dirty="0"/>
                  <a:t> are forward edges,</a:t>
                </a:r>
              </a:p>
              <a:p>
                <a:pPr marL="742950" lvl="1" indent="-285750">
                  <a:buFont typeface="Arial" panose="020B0604020202020204" pitchFamily="34" charset="0"/>
                  <a:buChar char="•"/>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𝑖𝑓𝑓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2</m:t>
                        </m:r>
                      </m:sub>
                    </m:sSub>
                  </m:oMath>
                </a14:m>
                <a:endParaRPr lang="en-US" sz="2400" b="0" dirty="0"/>
              </a:p>
              <a:p>
                <a:pPr marL="285750" indent="-285750">
                  <a:buFont typeface="Arial" panose="020B0604020202020204" pitchFamily="34" charset="0"/>
                  <a:buChar char="•"/>
                </a:pPr>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oMath>
                </a14:m>
                <a:r>
                  <a:rPr lang="en-US" sz="2400" dirty="0"/>
                  <a:t> are backward edges,</a:t>
                </a:r>
              </a:p>
              <a:p>
                <a:pPr marL="742950" lvl="2" indent="-28575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r>
                      <a:rPr lang="en-US" sz="2400" i="1">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r>
                      <a:rPr lang="en-US" sz="2400" i="1">
                        <a:latin typeface="Cambria Math" panose="02040503050406030204" pitchFamily="18" charset="0"/>
                      </a:rPr>
                      <m:t> </m:t>
                    </m:r>
                    <m:r>
                      <a:rPr lang="en-US" sz="2400" i="1">
                        <a:latin typeface="Cambria Math" panose="02040503050406030204" pitchFamily="18" charset="0"/>
                      </a:rPr>
                      <m:t>𝑖𝑓𝑓</m:t>
                    </m:r>
                    <m:r>
                      <a:rPr lang="en-US" sz="2400" i="1">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𝑗</m:t>
                        </m:r>
                      </m:e>
                      <m:sub>
                        <m:r>
                          <a:rPr lang="en-US" sz="2400" i="1">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𝑗</m:t>
                        </m:r>
                      </m:e>
                      <m:sub>
                        <m:r>
                          <a:rPr lang="en-US" sz="2400" i="1">
                            <a:latin typeface="Cambria Math" panose="02040503050406030204" pitchFamily="18" charset="0"/>
                          </a:rPr>
                          <m:t>2</m:t>
                        </m:r>
                      </m:sub>
                    </m:sSub>
                  </m:oMath>
                </a14:m>
                <a:endParaRPr lang="en-US" sz="2400" dirty="0"/>
              </a:p>
              <a:p>
                <a:pPr marL="742950" lvl="2" indent="-285750">
                  <a:buFont typeface="Arial" panose="020B0604020202020204" pitchFamily="34" charset="0"/>
                  <a:buChar char="•"/>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𝑖𝑓𝑓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2</m:t>
                        </m:r>
                      </m:sub>
                    </m:sSub>
                  </m:oMath>
                </a14:m>
                <a:endParaRPr lang="en-US" sz="2400" dirty="0"/>
              </a:p>
              <a:p>
                <a:pPr marL="285750" lvl="1" indent="-285750">
                  <a:buFont typeface="Arial" panose="020B0604020202020204" pitchFamily="34" charset="0"/>
                  <a:buChar char="•"/>
                </a:pPr>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oMath>
                </a14:m>
                <a:r>
                  <a:rPr lang="en-US" sz="2400" dirty="0"/>
                  <a:t> is a forward edge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r>
                      <a:rPr lang="en-US" sz="2400" b="0" i="0">
                        <a:latin typeface="Cambria Math" panose="02040503050406030204" pitchFamily="18" charset="0"/>
                      </a:rPr>
                      <m:t> </m:t>
                    </m:r>
                    <m:r>
                      <m:rPr>
                        <m:sty m:val="p"/>
                      </m:rPr>
                      <a:rPr lang="en-US" sz="2400" b="0" i="0" smtClean="0">
                        <a:latin typeface="Cambria Math" panose="02040503050406030204" pitchFamily="18" charset="0"/>
                      </a:rPr>
                      <m:t>is</m:t>
                    </m:r>
                  </m:oMath>
                </a14:m>
                <a:r>
                  <a:rPr lang="en-US" sz="2400" dirty="0"/>
                  <a:t> a backward edge,</a:t>
                </a:r>
              </a:p>
              <a:p>
                <a:pPr marL="742950" lvl="2" indent="-28575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r>
                      <a:rPr lang="en-US" sz="2400" i="1">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r>
                      <a:rPr lang="en-US" sz="2400" i="1">
                        <a:latin typeface="Cambria Math" panose="02040503050406030204" pitchFamily="18" charset="0"/>
                      </a:rPr>
                      <m:t> </m:t>
                    </m:r>
                    <m:r>
                      <a:rPr lang="en-US" sz="2400" i="1">
                        <a:latin typeface="Cambria Math" panose="02040503050406030204" pitchFamily="18" charset="0"/>
                      </a:rPr>
                      <m:t>𝑖𝑓𝑓</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𝑗</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2</m:t>
                        </m:r>
                      </m:sub>
                    </m:sSub>
                  </m:oMath>
                </a14:m>
                <a:endParaRPr lang="en-US" sz="2400" dirty="0"/>
              </a:p>
              <a:p>
                <a:pPr marL="285750" lvl="1" indent="-285750">
                  <a:buFont typeface="Arial" panose="020B0604020202020204" pitchFamily="34" charset="0"/>
                  <a:buChar char="•"/>
                </a:pPr>
                <a:r>
                  <a:rPr lang="en-US" sz="2400" dirty="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oMath>
                </a14:m>
                <a:r>
                  <a:rPr lang="en-US" sz="2400" dirty="0"/>
                  <a:t> is a </a:t>
                </a:r>
                <a:r>
                  <a:rPr lang="en-US" sz="2400"/>
                  <a:t>backward edge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r>
                      <a:rPr lang="en-US" sz="2400">
                        <a:latin typeface="Cambria Math" panose="02040503050406030204" pitchFamily="18" charset="0"/>
                      </a:rPr>
                      <m:t> </m:t>
                    </m:r>
                    <m:r>
                      <m:rPr>
                        <m:sty m:val="p"/>
                      </m:rPr>
                      <a:rPr lang="en-US" sz="2400">
                        <a:latin typeface="Cambria Math" panose="02040503050406030204" pitchFamily="18" charset="0"/>
                      </a:rPr>
                      <m:t>is</m:t>
                    </m:r>
                  </m:oMath>
                </a14:m>
                <a:r>
                  <a:rPr lang="en-US" sz="2400" dirty="0"/>
                  <a:t> a forward edge,</a:t>
                </a:r>
              </a:p>
              <a:p>
                <a:pPr marL="742950" lvl="2" indent="-285750">
                  <a:buFont typeface="Arial" panose="020B0604020202020204" pitchFamily="34" charset="0"/>
                  <a:buChar char="•"/>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sub>
                    </m:sSub>
                    <m:r>
                      <a:rPr lang="en-US" sz="2400" i="1">
                        <a:latin typeface="Cambria Math" panose="02040503050406030204" pitchFamily="18" charset="0"/>
                      </a:rPr>
                      <m:t>&lt;</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sub>
                    </m:sSub>
                    <m:r>
                      <a:rPr lang="en-US" sz="2400" i="1">
                        <a:latin typeface="Cambria Math" panose="02040503050406030204" pitchFamily="18" charset="0"/>
                      </a:rPr>
                      <m:t> </m:t>
                    </m:r>
                    <m:r>
                      <a:rPr lang="en-US" sz="2400" i="1">
                        <a:latin typeface="Cambria Math" panose="02040503050406030204" pitchFamily="18" charset="0"/>
                      </a:rPr>
                      <m:t>𝑖𝑓𝑓</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r>
                      <a:rPr lang="en-US" sz="2400" i="1">
                        <a:latin typeface="Cambria Math" panose="02040503050406030204" pitchFamily="18" charset="0"/>
                      </a:rPr>
                      <m:t>&lt;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𝑗</m:t>
                        </m:r>
                      </m:e>
                      <m:sub>
                        <m:r>
                          <a:rPr lang="en-US" sz="2400" i="1">
                            <a:latin typeface="Cambria Math" panose="02040503050406030204" pitchFamily="18" charset="0"/>
                          </a:rPr>
                          <m:t>2</m:t>
                        </m:r>
                      </m:sub>
                    </m:sSub>
                  </m:oMath>
                </a14:m>
                <a:endParaRPr lang="en-US" sz="2400" dirty="0"/>
              </a:p>
              <a:p>
                <a:pPr marL="285750" lvl="1"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207008" y="2706624"/>
                <a:ext cx="7636321" cy="4893647"/>
              </a:xfrm>
              <a:prstGeom prst="rect">
                <a:avLst/>
              </a:prstGeom>
              <a:blipFill>
                <a:blip r:embed="rId3"/>
                <a:stretch>
                  <a:fillRect l="-1038" t="-1121" r="-239"/>
                </a:stretch>
              </a:blipFill>
            </p:spPr>
            <p:txBody>
              <a:bodyPr/>
              <a:lstStyle/>
              <a:p>
                <a:r>
                  <a:rPr lang="en-IN">
                    <a:noFill/>
                  </a:rPr>
                  <a:t> </a:t>
                </a:r>
              </a:p>
            </p:txBody>
          </p:sp>
        </mc:Fallback>
      </mc:AlternateContent>
    </p:spTree>
    <p:extLst>
      <p:ext uri="{BB962C8B-B14F-4D97-AF65-F5344CB8AC3E}">
        <p14:creationId xmlns:p14="http://schemas.microsoft.com/office/powerpoint/2010/main" val="1454332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Graphs can have multiple DFS codes!</a:t>
            </a:r>
          </a:p>
        </p:txBody>
      </p:sp>
      <p:pic>
        <p:nvPicPr>
          <p:cNvPr id="3" name="Picture 2"/>
          <p:cNvPicPr>
            <a:picLocks noChangeAspect="1"/>
          </p:cNvPicPr>
          <p:nvPr/>
        </p:nvPicPr>
        <p:blipFill>
          <a:blip r:embed="rId2"/>
          <a:stretch>
            <a:fillRect/>
          </a:stretch>
        </p:blipFill>
        <p:spPr>
          <a:xfrm>
            <a:off x="359664" y="1756029"/>
            <a:ext cx="11125200" cy="4552950"/>
          </a:xfrm>
          <a:prstGeom prst="rect">
            <a:avLst/>
          </a:prstGeom>
        </p:spPr>
      </p:pic>
    </p:spTree>
    <p:extLst>
      <p:ext uri="{BB962C8B-B14F-4D97-AF65-F5344CB8AC3E}">
        <p14:creationId xmlns:p14="http://schemas.microsoft.com/office/powerpoint/2010/main" val="3082922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What are graph patterns?</a:t>
            </a:r>
          </a:p>
        </p:txBody>
      </p:sp>
      <p:sp>
        <p:nvSpPr>
          <p:cNvPr id="3" name="Content Placeholder 2"/>
          <p:cNvSpPr>
            <a:spLocks noGrp="1"/>
          </p:cNvSpPr>
          <p:nvPr>
            <p:ph idx="1"/>
          </p:nvPr>
        </p:nvSpPr>
        <p:spPr/>
        <p:txBody>
          <a:bodyPr/>
          <a:lstStyle/>
          <a:p>
            <a:r>
              <a:rPr lang="en-US">
                <a:latin typeface="+mn-lt"/>
              </a:rPr>
              <a:t>Given a function </a:t>
            </a:r>
            <a:r>
              <a:rPr lang="en-US" i="1">
                <a:latin typeface="+mn-lt"/>
              </a:rPr>
              <a:t>f(g) </a:t>
            </a:r>
            <a:r>
              <a:rPr lang="en-US">
                <a:latin typeface="+mn-lt"/>
              </a:rPr>
              <a:t>and a threshold </a:t>
            </a:r>
            <a:r>
              <a:rPr lang="el-GR">
                <a:latin typeface="+mn-lt"/>
              </a:rPr>
              <a:t>θ</a:t>
            </a:r>
            <a:r>
              <a:rPr lang="en-US">
                <a:latin typeface="+mn-lt"/>
              </a:rPr>
              <a:t>, find all subgraphs </a:t>
            </a:r>
            <a:r>
              <a:rPr lang="en-US" i="1">
                <a:latin typeface="+mn-lt"/>
              </a:rPr>
              <a:t>g</a:t>
            </a:r>
            <a:r>
              <a:rPr lang="en-US">
                <a:latin typeface="+mn-lt"/>
              </a:rPr>
              <a:t>, such that </a:t>
            </a:r>
            <a:r>
              <a:rPr lang="en-US" i="1">
                <a:latin typeface="+mn-lt"/>
              </a:rPr>
              <a:t>f(g) ≥</a:t>
            </a:r>
            <a:r>
              <a:rPr lang="el-GR">
                <a:latin typeface="+mn-lt"/>
              </a:rPr>
              <a:t> θ</a:t>
            </a:r>
            <a:r>
              <a:rPr lang="en-US" i="1">
                <a:latin typeface="+mn-lt"/>
              </a:rPr>
              <a:t>.</a:t>
            </a:r>
          </a:p>
          <a:p>
            <a:r>
              <a:rPr lang="en-US">
                <a:latin typeface="+mn-lt"/>
              </a:rPr>
              <a:t>Example: frequent subgraph mining.</a:t>
            </a:r>
          </a:p>
        </p:txBody>
      </p:sp>
      <p:pic>
        <p:nvPicPr>
          <p:cNvPr id="2050" name="Picture 2"/>
          <p:cNvPicPr>
            <a:picLocks noChangeAspect="1" noChangeArrowheads="1"/>
          </p:cNvPicPr>
          <p:nvPr/>
        </p:nvPicPr>
        <p:blipFill>
          <a:blip r:embed="rId2"/>
          <a:srcRect/>
          <a:stretch>
            <a:fillRect/>
          </a:stretch>
        </p:blipFill>
        <p:spPr bwMode="auto">
          <a:xfrm>
            <a:off x="1981200" y="3429000"/>
            <a:ext cx="8231446" cy="2438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pPr>
              <a:defRPr/>
            </a:pPr>
            <a:fld id="{F2DA86E3-084E-49C6-906E-109483AE3E37}" type="slidenum">
              <a:rPr lang="en-US" smtClean="0">
                <a:solidFill>
                  <a:prstClr val="black">
                    <a:tint val="75000"/>
                  </a:prstClr>
                </a:solidFill>
              </a:rPr>
              <a:pPr>
                <a:defRPr/>
              </a:pPr>
              <a:t>4</a:t>
            </a:fld>
            <a:r>
              <a:rPr lang="en-US">
                <a:solidFill>
                  <a:prstClr val="black">
                    <a:tint val="75000"/>
                  </a:prstClr>
                </a:solidFill>
              </a:rPr>
              <a:t>/74</a:t>
            </a:r>
          </a:p>
        </p:txBody>
      </p:sp>
    </p:spTree>
    <p:extLst>
      <p:ext uri="{BB962C8B-B14F-4D97-AF65-F5344CB8AC3E}">
        <p14:creationId xmlns:p14="http://schemas.microsoft.com/office/powerpoint/2010/main" val="32484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7667" y="214312"/>
            <a:ext cx="11325225" cy="4143375"/>
          </a:xfrm>
          <a:prstGeom prst="rect">
            <a:avLst/>
          </a:prstGeom>
        </p:spPr>
      </p:pic>
    </p:spTree>
    <p:extLst>
      <p:ext uri="{BB962C8B-B14F-4D97-AF65-F5344CB8AC3E}">
        <p14:creationId xmlns:p14="http://schemas.microsoft.com/office/powerpoint/2010/main" val="333020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34441" y="234420"/>
            <a:ext cx="8759952" cy="6252870"/>
          </a:xfrm>
          <a:prstGeom prst="rect">
            <a:avLst/>
          </a:prstGeom>
        </p:spPr>
      </p:pic>
    </p:spTree>
    <p:extLst>
      <p:ext uri="{BB962C8B-B14F-4D97-AF65-F5344CB8AC3E}">
        <p14:creationId xmlns:p14="http://schemas.microsoft.com/office/powerpoint/2010/main" val="18925860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84363" y="152366"/>
            <a:ext cx="9112949" cy="6537717"/>
          </a:xfrm>
          <a:prstGeom prst="rect">
            <a:avLst/>
          </a:prstGeom>
        </p:spPr>
      </p:pic>
    </p:spTree>
    <p:extLst>
      <p:ext uri="{BB962C8B-B14F-4D97-AF65-F5344CB8AC3E}">
        <p14:creationId xmlns:p14="http://schemas.microsoft.com/office/powerpoint/2010/main" val="3198011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10805" y="422719"/>
            <a:ext cx="9505379" cy="6264727"/>
          </a:xfrm>
          <a:prstGeom prst="rect">
            <a:avLst/>
          </a:prstGeom>
        </p:spPr>
      </p:pic>
    </p:spTree>
    <p:extLst>
      <p:ext uri="{BB962C8B-B14F-4D97-AF65-F5344CB8AC3E}">
        <p14:creationId xmlns:p14="http://schemas.microsoft.com/office/powerpoint/2010/main" val="4003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37412"/>
          <a:stretch/>
        </p:blipFill>
        <p:spPr>
          <a:xfrm>
            <a:off x="419100" y="265916"/>
            <a:ext cx="6858448" cy="2355166"/>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1078992" y="5879592"/>
                <a:ext cx="8129016" cy="461665"/>
              </a:xfrm>
              <a:prstGeom prst="rect">
                <a:avLst/>
              </a:prstGeom>
              <a:noFill/>
            </p:spPr>
            <p:txBody>
              <a:bodyPr wrap="square" rtlCol="0">
                <a:spAutoFit/>
              </a:bodyPr>
              <a:lstStyle/>
              <a:p>
                <a:pPr marL="285750" indent="-285750">
                  <a:buFont typeface="Arial" panose="020B0604020202020204" pitchFamily="34" charset="0"/>
                  <a:buChar char="•"/>
                </a:pPr>
                <a:r>
                  <a:rPr lang="en-US" sz="2400"/>
                  <a:t>Use lexicographical ordering to break ties, i.e.,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2</m:t>
                        </m:r>
                      </m:sub>
                    </m:sSub>
                  </m:oMath>
                </a14:m>
                <a:endParaRPr lang="en-US" sz="2400"/>
              </a:p>
            </p:txBody>
          </p:sp>
        </mc:Choice>
        <mc:Fallback xmlns="">
          <p:sp>
            <p:nvSpPr>
              <p:cNvPr id="4" name="TextBox 3"/>
              <p:cNvSpPr txBox="1">
                <a:spLocks noRot="1" noChangeAspect="1" noMove="1" noResize="1" noEditPoints="1" noAdjustHandles="1" noChangeArrowheads="1" noChangeShapeType="1" noTextEdit="1"/>
              </p:cNvSpPr>
              <p:nvPr/>
            </p:nvSpPr>
            <p:spPr>
              <a:xfrm>
                <a:off x="1078992" y="5879592"/>
                <a:ext cx="8129016" cy="461665"/>
              </a:xfrm>
              <a:prstGeom prst="rect">
                <a:avLst/>
              </a:prstGeom>
              <a:blipFill>
                <a:blip r:embed="rId3"/>
                <a:stretch>
                  <a:fillRect l="-935" t="-10811" b="-2973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9C42A006-E87E-4753-BC68-0AFC6EB3320C}"/>
              </a:ext>
            </a:extLst>
          </p:cNvPr>
          <p:cNvPicPr>
            <a:picLocks noChangeAspect="1"/>
          </p:cNvPicPr>
          <p:nvPr/>
        </p:nvPicPr>
        <p:blipFill>
          <a:blip r:embed="rId4"/>
          <a:stretch>
            <a:fillRect/>
          </a:stretch>
        </p:blipFill>
        <p:spPr>
          <a:xfrm>
            <a:off x="727486" y="2758271"/>
            <a:ext cx="9486900" cy="3058277"/>
          </a:xfrm>
          <a:prstGeom prst="rect">
            <a:avLst/>
          </a:prstGeom>
        </p:spPr>
      </p:pic>
    </p:spTree>
    <p:extLst>
      <p:ext uri="{BB962C8B-B14F-4D97-AF65-F5344CB8AC3E}">
        <p14:creationId xmlns:p14="http://schemas.microsoft.com/office/powerpoint/2010/main" val="29126650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97561" y="331470"/>
            <a:ext cx="11487150" cy="5372100"/>
          </a:xfrm>
          <a:prstGeom prst="rect">
            <a:avLst/>
          </a:prstGeom>
        </p:spPr>
      </p:pic>
    </p:spTree>
    <p:extLst>
      <p:ext uri="{BB962C8B-B14F-4D97-AF65-F5344CB8AC3E}">
        <p14:creationId xmlns:p14="http://schemas.microsoft.com/office/powerpoint/2010/main" val="488629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43559" y="254317"/>
            <a:ext cx="9124569" cy="6204397"/>
          </a:xfrm>
          <a:prstGeom prst="rect">
            <a:avLst/>
          </a:prstGeom>
        </p:spPr>
      </p:pic>
      <p:sp>
        <p:nvSpPr>
          <p:cNvPr id="3" name="Rectangle 2"/>
          <p:cNvSpPr/>
          <p:nvPr/>
        </p:nvSpPr>
        <p:spPr>
          <a:xfrm>
            <a:off x="6419088" y="3584448"/>
            <a:ext cx="3557016" cy="2560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7831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6481" y="344996"/>
            <a:ext cx="9966008" cy="6271212"/>
          </a:xfrm>
          <a:prstGeom prst="rect">
            <a:avLst/>
          </a:prstGeom>
        </p:spPr>
      </p:pic>
      <p:cxnSp>
        <p:nvCxnSpPr>
          <p:cNvPr id="5" name="Straight Connector 4"/>
          <p:cNvCxnSpPr/>
          <p:nvPr/>
        </p:nvCxnSpPr>
        <p:spPr>
          <a:xfrm flipH="1">
            <a:off x="5533534" y="1762812"/>
            <a:ext cx="188536" cy="28280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152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Proof sketch</a:t>
            </a:r>
          </a:p>
        </p:txBody>
      </p:sp>
      <p:sp>
        <p:nvSpPr>
          <p:cNvPr id="4" name="Content Placeholder 3"/>
          <p:cNvSpPr>
            <a:spLocks noGrp="1"/>
          </p:cNvSpPr>
          <p:nvPr>
            <p:ph idx="1"/>
          </p:nvPr>
        </p:nvSpPr>
        <p:spPr/>
        <p:txBody>
          <a:bodyPr>
            <a:normAutofit/>
          </a:bodyPr>
          <a:lstStyle/>
          <a:p>
            <a:pPr marL="514350" indent="-514350">
              <a:buFont typeface="+mj-lt"/>
              <a:buAutoNum type="arabicPeriod"/>
            </a:pPr>
            <a:r>
              <a:rPr lang="en-US"/>
              <a:t>Any graph has a minimum DFS code</a:t>
            </a:r>
          </a:p>
          <a:p>
            <a:pPr marL="514350" indent="-514350">
              <a:buFont typeface="+mj-lt"/>
              <a:buAutoNum type="arabicPeriod"/>
            </a:pPr>
            <a:r>
              <a:rPr lang="en-US"/>
              <a:t>In the tree, we explore all possible DFS codes of all frequent subgraphs</a:t>
            </a:r>
          </a:p>
          <a:p>
            <a:pPr marL="514350" indent="-514350">
              <a:buFont typeface="+mj-lt"/>
              <a:buAutoNum type="arabicPeriod"/>
            </a:pPr>
            <a:r>
              <a:rPr lang="en-US"/>
              <a:t>DFS codes are generated in ascending order.</a:t>
            </a:r>
          </a:p>
          <a:p>
            <a:pPr marL="514350" indent="-514350">
              <a:buFont typeface="+mj-lt"/>
              <a:buAutoNum type="arabicPeriod"/>
            </a:pPr>
            <a:r>
              <a:rPr lang="en-US"/>
              <a:t>Even if a DFS code is not minimal, there exists a corresponding subgraph</a:t>
            </a:r>
          </a:p>
          <a:p>
            <a:pPr marL="914400" lvl="1" indent="-457200">
              <a:buFont typeface="+mj-lt"/>
              <a:buAutoNum type="arabicPeriod"/>
            </a:pPr>
            <a:r>
              <a:rPr lang="en-US"/>
              <a:t>This subgraph is not going to be generated later since any subsequent DFS codes for this graph would not be minimal either (From 3)</a:t>
            </a:r>
          </a:p>
          <a:p>
            <a:pPr marL="457200" indent="-457200">
              <a:buFont typeface="+mj-lt"/>
              <a:buAutoNum type="arabicPeriod"/>
            </a:pPr>
            <a:r>
              <a:rPr lang="en-US"/>
              <a:t>Combining 3, 2 and 1, it must have been discovered already.</a:t>
            </a:r>
          </a:p>
          <a:p>
            <a:pPr lvl="1"/>
            <a:endParaRPr lang="en-US"/>
          </a:p>
        </p:txBody>
      </p:sp>
    </p:spTree>
    <p:extLst>
      <p:ext uri="{BB962C8B-B14F-4D97-AF65-F5344CB8AC3E}">
        <p14:creationId xmlns:p14="http://schemas.microsoft.com/office/powerpoint/2010/main" val="289323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4657" y="162298"/>
            <a:ext cx="10114407" cy="6695702"/>
          </a:xfrm>
          <a:prstGeom prst="rect">
            <a:avLst/>
          </a:prstGeom>
        </p:spPr>
      </p:pic>
    </p:spTree>
    <p:extLst>
      <p:ext uri="{BB962C8B-B14F-4D97-AF65-F5344CB8AC3E}">
        <p14:creationId xmlns:p14="http://schemas.microsoft.com/office/powerpoint/2010/main" val="217007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86001" y="1368260"/>
            <a:ext cx="6009588" cy="1527340"/>
            <a:chOff x="0" y="3733800"/>
            <a:chExt cx="8839200" cy="2099467"/>
          </a:xfrm>
        </p:grpSpPr>
        <p:sp>
          <p:nvSpPr>
            <p:cNvPr id="5" name="Oval 4"/>
            <p:cNvSpPr/>
            <p:nvPr/>
          </p:nvSpPr>
          <p:spPr>
            <a:xfrm>
              <a:off x="533400" y="422256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a:t>
              </a:r>
            </a:p>
          </p:txBody>
        </p:sp>
        <p:sp>
          <p:nvSpPr>
            <p:cNvPr id="6" name="Oval 5"/>
            <p:cNvSpPr/>
            <p:nvPr/>
          </p:nvSpPr>
          <p:spPr>
            <a:xfrm>
              <a:off x="1828800" y="467976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
              </a:r>
            </a:p>
          </p:txBody>
        </p:sp>
        <p:sp>
          <p:nvSpPr>
            <p:cNvPr id="7" name="Oval 6"/>
            <p:cNvSpPr/>
            <p:nvPr/>
          </p:nvSpPr>
          <p:spPr>
            <a:xfrm>
              <a:off x="1828800" y="384156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c</a:t>
              </a:r>
            </a:p>
          </p:txBody>
        </p:sp>
        <p:sp>
          <p:nvSpPr>
            <p:cNvPr id="8" name="Oval 7"/>
            <p:cNvSpPr/>
            <p:nvPr/>
          </p:nvSpPr>
          <p:spPr>
            <a:xfrm>
              <a:off x="1143000" y="422256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b</a:t>
              </a:r>
            </a:p>
          </p:txBody>
        </p:sp>
        <p:cxnSp>
          <p:nvCxnSpPr>
            <p:cNvPr id="9" name="Straight Connector 8"/>
            <p:cNvCxnSpPr>
              <a:stCxn id="5" idx="6"/>
              <a:endCxn id="8" idx="2"/>
            </p:cNvCxnSpPr>
            <p:nvPr/>
          </p:nvCxnSpPr>
          <p:spPr>
            <a:xfrm>
              <a:off x="914400" y="4413063"/>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5"/>
              <a:endCxn id="6" idx="1"/>
            </p:cNvCxnSpPr>
            <p:nvPr/>
          </p:nvCxnSpPr>
          <p:spPr>
            <a:xfrm rot="16200000" flipH="1">
              <a:off x="1582504" y="4433467"/>
              <a:ext cx="1877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7"/>
              <a:endCxn id="7" idx="3"/>
            </p:cNvCxnSpPr>
            <p:nvPr/>
          </p:nvCxnSpPr>
          <p:spPr>
            <a:xfrm rot="5400000" flipH="1" flipV="1">
              <a:off x="1620604" y="4014367"/>
              <a:ext cx="1115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590800" y="41148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a:t>
              </a:r>
            </a:p>
          </p:txBody>
        </p:sp>
        <p:sp>
          <p:nvSpPr>
            <p:cNvPr id="13" name="Oval 12"/>
            <p:cNvSpPr/>
            <p:nvPr/>
          </p:nvSpPr>
          <p:spPr>
            <a:xfrm>
              <a:off x="3886200" y="45720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
              </a:r>
            </a:p>
          </p:txBody>
        </p:sp>
        <p:sp>
          <p:nvSpPr>
            <p:cNvPr id="14" name="Oval 13"/>
            <p:cNvSpPr/>
            <p:nvPr/>
          </p:nvSpPr>
          <p:spPr>
            <a:xfrm>
              <a:off x="3886200" y="37338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c</a:t>
              </a:r>
            </a:p>
          </p:txBody>
        </p:sp>
        <p:sp>
          <p:nvSpPr>
            <p:cNvPr id="15" name="Oval 14"/>
            <p:cNvSpPr/>
            <p:nvPr/>
          </p:nvSpPr>
          <p:spPr>
            <a:xfrm>
              <a:off x="3200400" y="41148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b</a:t>
              </a:r>
            </a:p>
          </p:txBody>
        </p:sp>
        <p:cxnSp>
          <p:nvCxnSpPr>
            <p:cNvPr id="16" name="Straight Connector 15"/>
            <p:cNvCxnSpPr>
              <a:stCxn id="12" idx="6"/>
              <a:endCxn id="15" idx="2"/>
            </p:cNvCxnSpPr>
            <p:nvPr/>
          </p:nvCxnSpPr>
          <p:spPr>
            <a:xfrm>
              <a:off x="2971800" y="4305300"/>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7"/>
              <a:endCxn id="14" idx="3"/>
            </p:cNvCxnSpPr>
            <p:nvPr/>
          </p:nvCxnSpPr>
          <p:spPr>
            <a:xfrm rot="5400000" flipH="1" flipV="1">
              <a:off x="3678004" y="3906604"/>
              <a:ext cx="1115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4800600" y="45720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a:t>
              </a:r>
            </a:p>
          </p:txBody>
        </p:sp>
        <p:sp>
          <p:nvSpPr>
            <p:cNvPr id="19" name="Oval 18"/>
            <p:cNvSpPr/>
            <p:nvPr/>
          </p:nvSpPr>
          <p:spPr>
            <a:xfrm>
              <a:off x="6096000" y="50292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
              </a:r>
            </a:p>
          </p:txBody>
        </p:sp>
        <p:sp>
          <p:nvSpPr>
            <p:cNvPr id="20" name="Oval 19"/>
            <p:cNvSpPr/>
            <p:nvPr/>
          </p:nvSpPr>
          <p:spPr>
            <a:xfrm>
              <a:off x="6096000" y="41910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c</a:t>
              </a:r>
            </a:p>
          </p:txBody>
        </p:sp>
        <p:sp>
          <p:nvSpPr>
            <p:cNvPr id="21" name="Oval 20"/>
            <p:cNvSpPr/>
            <p:nvPr/>
          </p:nvSpPr>
          <p:spPr>
            <a:xfrm>
              <a:off x="5410200" y="45720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b</a:t>
              </a:r>
            </a:p>
          </p:txBody>
        </p:sp>
        <p:cxnSp>
          <p:nvCxnSpPr>
            <p:cNvPr id="22" name="Straight Connector 21"/>
            <p:cNvCxnSpPr>
              <a:stCxn id="18" idx="6"/>
              <a:endCxn id="21" idx="2"/>
            </p:cNvCxnSpPr>
            <p:nvPr/>
          </p:nvCxnSpPr>
          <p:spPr>
            <a:xfrm>
              <a:off x="5181600" y="4762500"/>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1" idx="7"/>
              <a:endCxn id="20" idx="3"/>
            </p:cNvCxnSpPr>
            <p:nvPr/>
          </p:nvCxnSpPr>
          <p:spPr>
            <a:xfrm rot="5400000" flipH="1" flipV="1">
              <a:off x="5887804" y="4363804"/>
              <a:ext cx="1115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5"/>
              <a:endCxn id="19" idx="1"/>
            </p:cNvCxnSpPr>
            <p:nvPr/>
          </p:nvCxnSpPr>
          <p:spPr>
            <a:xfrm rot="16200000" flipH="1">
              <a:off x="5849704" y="4782904"/>
              <a:ext cx="1877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5"/>
            </p:cNvCxnSpPr>
            <p:nvPr/>
          </p:nvCxnSpPr>
          <p:spPr>
            <a:xfrm rot="16200000" flipH="1">
              <a:off x="3639904" y="4325703"/>
              <a:ext cx="176633" cy="4052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6629400" y="39624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e</a:t>
              </a:r>
            </a:p>
          </p:txBody>
        </p:sp>
        <p:sp>
          <p:nvSpPr>
            <p:cNvPr id="27" name="Oval 26"/>
            <p:cNvSpPr/>
            <p:nvPr/>
          </p:nvSpPr>
          <p:spPr>
            <a:xfrm>
              <a:off x="6781800" y="48006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f</a:t>
              </a:r>
            </a:p>
          </p:txBody>
        </p:sp>
        <p:sp>
          <p:nvSpPr>
            <p:cNvPr id="28" name="Oval 27"/>
            <p:cNvSpPr/>
            <p:nvPr/>
          </p:nvSpPr>
          <p:spPr>
            <a:xfrm>
              <a:off x="0" y="467976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e</a:t>
              </a:r>
            </a:p>
          </p:txBody>
        </p:sp>
        <p:sp>
          <p:nvSpPr>
            <p:cNvPr id="29" name="Oval 28"/>
            <p:cNvSpPr/>
            <p:nvPr/>
          </p:nvSpPr>
          <p:spPr>
            <a:xfrm>
              <a:off x="4191000" y="51816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f</a:t>
              </a:r>
            </a:p>
          </p:txBody>
        </p:sp>
        <p:cxnSp>
          <p:nvCxnSpPr>
            <p:cNvPr id="30" name="Straight Connector 29"/>
            <p:cNvCxnSpPr>
              <a:stCxn id="5" idx="3"/>
              <a:endCxn id="28" idx="7"/>
            </p:cNvCxnSpPr>
            <p:nvPr/>
          </p:nvCxnSpPr>
          <p:spPr>
            <a:xfrm rot="5400000">
              <a:off x="363304" y="4509667"/>
              <a:ext cx="187792" cy="2639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5"/>
              <a:endCxn id="27" idx="0"/>
            </p:cNvCxnSpPr>
            <p:nvPr/>
          </p:nvCxnSpPr>
          <p:spPr>
            <a:xfrm rot="16200000" flipH="1">
              <a:off x="6554554" y="4382854"/>
              <a:ext cx="284396" cy="551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3" idx="5"/>
              <a:endCxn id="29" idx="0"/>
            </p:cNvCxnSpPr>
            <p:nvPr/>
          </p:nvCxnSpPr>
          <p:spPr>
            <a:xfrm rot="16200000" flipH="1">
              <a:off x="4154254" y="4954354"/>
              <a:ext cx="284396" cy="170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0" idx="7"/>
              <a:endCxn id="26" idx="2"/>
            </p:cNvCxnSpPr>
            <p:nvPr/>
          </p:nvCxnSpPr>
          <p:spPr>
            <a:xfrm rot="5400000" flipH="1" flipV="1">
              <a:off x="6478354" y="4095750"/>
              <a:ext cx="93896" cy="2081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8077200" y="40386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a:t>
              </a:r>
            </a:p>
          </p:txBody>
        </p:sp>
        <p:sp>
          <p:nvSpPr>
            <p:cNvPr id="35" name="Oval 34"/>
            <p:cNvSpPr/>
            <p:nvPr/>
          </p:nvSpPr>
          <p:spPr>
            <a:xfrm>
              <a:off x="7620000" y="47244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
              </a:r>
            </a:p>
          </p:txBody>
        </p:sp>
        <p:sp>
          <p:nvSpPr>
            <p:cNvPr id="36" name="Oval 35"/>
            <p:cNvSpPr/>
            <p:nvPr/>
          </p:nvSpPr>
          <p:spPr>
            <a:xfrm>
              <a:off x="8458200" y="472440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f</a:t>
              </a:r>
            </a:p>
          </p:txBody>
        </p:sp>
        <p:cxnSp>
          <p:nvCxnSpPr>
            <p:cNvPr id="37" name="Straight Connector 36"/>
            <p:cNvCxnSpPr>
              <a:stCxn id="34" idx="3"/>
              <a:endCxn id="35" idx="7"/>
            </p:cNvCxnSpPr>
            <p:nvPr/>
          </p:nvCxnSpPr>
          <p:spPr>
            <a:xfrm rot="5400000">
              <a:off x="7830904" y="4478104"/>
              <a:ext cx="416392" cy="1877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4" idx="5"/>
              <a:endCxn id="36" idx="0"/>
            </p:cNvCxnSpPr>
            <p:nvPr/>
          </p:nvCxnSpPr>
          <p:spPr>
            <a:xfrm rot="16200000" flipH="1">
              <a:off x="8345254" y="4420954"/>
              <a:ext cx="360596" cy="246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5"/>
              <a:endCxn id="36" idx="3"/>
            </p:cNvCxnSpPr>
            <p:nvPr/>
          </p:nvCxnSpPr>
          <p:spPr>
            <a:xfrm rot="16200000" flipH="1">
              <a:off x="8229600" y="4765208"/>
              <a:ext cx="1588" cy="5687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7200" y="5410200"/>
              <a:ext cx="914400" cy="423067"/>
            </a:xfrm>
            <a:prstGeom prst="rect">
              <a:avLst/>
            </a:prstGeom>
            <a:noFill/>
            <a:ln w="19050">
              <a:noFill/>
            </a:ln>
          </p:spPr>
          <p:txBody>
            <a:bodyPr wrap="square" rtlCol="0">
              <a:spAutoFit/>
            </a:bodyPr>
            <a:lstStyle/>
            <a:p>
              <a:r>
                <a:rPr lang="en-US" sz="1400" b="1"/>
                <a:t>G</a:t>
              </a:r>
              <a:r>
                <a:rPr lang="en-US" sz="1400" b="1" baseline="-25000"/>
                <a:t>1</a:t>
              </a:r>
            </a:p>
          </p:txBody>
        </p:sp>
        <p:sp>
          <p:nvSpPr>
            <p:cNvPr id="41" name="TextBox 40"/>
            <p:cNvSpPr txBox="1"/>
            <p:nvPr/>
          </p:nvSpPr>
          <p:spPr>
            <a:xfrm>
              <a:off x="5257801" y="5410200"/>
              <a:ext cx="914400" cy="423067"/>
            </a:xfrm>
            <a:prstGeom prst="rect">
              <a:avLst/>
            </a:prstGeom>
            <a:noFill/>
            <a:ln w="19050">
              <a:noFill/>
            </a:ln>
          </p:spPr>
          <p:txBody>
            <a:bodyPr wrap="square" rtlCol="0">
              <a:spAutoFit/>
            </a:bodyPr>
            <a:lstStyle/>
            <a:p>
              <a:r>
                <a:rPr lang="en-US" sz="1400" b="1"/>
                <a:t>G</a:t>
              </a:r>
              <a:r>
                <a:rPr lang="en-US" sz="1400" b="1" baseline="-25000"/>
                <a:t>3</a:t>
              </a:r>
            </a:p>
          </p:txBody>
        </p:sp>
        <p:sp>
          <p:nvSpPr>
            <p:cNvPr id="42" name="TextBox 41"/>
            <p:cNvSpPr txBox="1"/>
            <p:nvPr/>
          </p:nvSpPr>
          <p:spPr>
            <a:xfrm>
              <a:off x="3276600" y="5410200"/>
              <a:ext cx="914400" cy="423067"/>
            </a:xfrm>
            <a:prstGeom prst="rect">
              <a:avLst/>
            </a:prstGeom>
            <a:noFill/>
            <a:ln w="19050">
              <a:noFill/>
            </a:ln>
          </p:spPr>
          <p:txBody>
            <a:bodyPr wrap="square" rtlCol="0">
              <a:spAutoFit/>
            </a:bodyPr>
            <a:lstStyle/>
            <a:p>
              <a:r>
                <a:rPr lang="en-US" sz="1400" b="1"/>
                <a:t>G</a:t>
              </a:r>
              <a:r>
                <a:rPr lang="en-US" sz="1400" b="1" baseline="-25000"/>
                <a:t>2</a:t>
              </a:r>
            </a:p>
          </p:txBody>
        </p:sp>
        <p:sp>
          <p:nvSpPr>
            <p:cNvPr id="43" name="TextBox 42"/>
            <p:cNvSpPr txBox="1"/>
            <p:nvPr/>
          </p:nvSpPr>
          <p:spPr>
            <a:xfrm>
              <a:off x="7772400" y="5410200"/>
              <a:ext cx="914400" cy="423067"/>
            </a:xfrm>
            <a:prstGeom prst="rect">
              <a:avLst/>
            </a:prstGeom>
            <a:noFill/>
            <a:ln w="19050">
              <a:noFill/>
            </a:ln>
          </p:spPr>
          <p:txBody>
            <a:bodyPr wrap="square" rtlCol="0">
              <a:spAutoFit/>
            </a:bodyPr>
            <a:lstStyle/>
            <a:p>
              <a:r>
                <a:rPr lang="en-US" sz="1400" b="1"/>
                <a:t>G</a:t>
              </a:r>
              <a:r>
                <a:rPr lang="en-US" sz="1400" b="1" baseline="-25000"/>
                <a:t>4</a:t>
              </a:r>
            </a:p>
          </p:txBody>
        </p:sp>
      </p:grpSp>
      <p:sp>
        <p:nvSpPr>
          <p:cNvPr id="44" name="Oval 43"/>
          <p:cNvSpPr/>
          <p:nvPr/>
        </p:nvSpPr>
        <p:spPr>
          <a:xfrm>
            <a:off x="5029200" y="365426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a</a:t>
            </a:r>
          </a:p>
        </p:txBody>
      </p:sp>
      <p:sp>
        <p:nvSpPr>
          <p:cNvPr id="45" name="Oval 44"/>
          <p:cNvSpPr/>
          <p:nvPr/>
        </p:nvSpPr>
        <p:spPr>
          <a:xfrm>
            <a:off x="6324600" y="327326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c</a:t>
            </a:r>
          </a:p>
        </p:txBody>
      </p:sp>
      <p:sp>
        <p:nvSpPr>
          <p:cNvPr id="46" name="Oval 45"/>
          <p:cNvSpPr/>
          <p:nvPr/>
        </p:nvSpPr>
        <p:spPr>
          <a:xfrm>
            <a:off x="5638800" y="3654260"/>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b</a:t>
            </a:r>
          </a:p>
        </p:txBody>
      </p:sp>
      <p:cxnSp>
        <p:nvCxnSpPr>
          <p:cNvPr id="47" name="Straight Connector 46"/>
          <p:cNvCxnSpPr>
            <a:stCxn id="44" idx="6"/>
            <a:endCxn id="46" idx="2"/>
          </p:cNvCxnSpPr>
          <p:nvPr/>
        </p:nvCxnSpPr>
        <p:spPr>
          <a:xfrm>
            <a:off x="5410200" y="3844760"/>
            <a:ext cx="2286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6" idx="5"/>
          </p:cNvCxnSpPr>
          <p:nvPr/>
        </p:nvCxnSpPr>
        <p:spPr>
          <a:xfrm rot="16200000" flipH="1">
            <a:off x="6078305" y="3865164"/>
            <a:ext cx="176633" cy="4052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6" idx="7"/>
            <a:endCxn id="45" idx="3"/>
          </p:cNvCxnSpPr>
          <p:nvPr/>
        </p:nvCxnSpPr>
        <p:spPr>
          <a:xfrm rot="5400000" flipH="1" flipV="1">
            <a:off x="6116404" y="3446064"/>
            <a:ext cx="111592" cy="4163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356163" y="3990623"/>
            <a:ext cx="381000" cy="381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d</a:t>
            </a:r>
          </a:p>
        </p:txBody>
      </p:sp>
      <p:sp>
        <p:nvSpPr>
          <p:cNvPr id="51" name="TextBox 50"/>
          <p:cNvSpPr txBox="1"/>
          <p:nvPr/>
        </p:nvSpPr>
        <p:spPr>
          <a:xfrm>
            <a:off x="5029200" y="4600224"/>
            <a:ext cx="1600200" cy="307777"/>
          </a:xfrm>
          <a:prstGeom prst="rect">
            <a:avLst/>
          </a:prstGeom>
          <a:noFill/>
        </p:spPr>
        <p:txBody>
          <a:bodyPr wrap="square" rtlCol="0">
            <a:spAutoFit/>
          </a:bodyPr>
          <a:lstStyle/>
          <a:p>
            <a:r>
              <a:rPr lang="en-US" sz="1400"/>
              <a:t>Frequent subgraph</a:t>
            </a:r>
            <a:endParaRPr lang="en-US" sz="1400" baseline="-25000"/>
          </a:p>
        </p:txBody>
      </p:sp>
      <p:sp>
        <p:nvSpPr>
          <p:cNvPr id="52" name="TextBox 51"/>
          <p:cNvSpPr txBox="1"/>
          <p:nvPr/>
        </p:nvSpPr>
        <p:spPr>
          <a:xfrm>
            <a:off x="2154004" y="3750864"/>
            <a:ext cx="1752600" cy="646331"/>
          </a:xfrm>
          <a:prstGeom prst="rect">
            <a:avLst/>
          </a:prstGeom>
          <a:noFill/>
        </p:spPr>
        <p:txBody>
          <a:bodyPr wrap="square" rtlCol="0">
            <a:spAutoFit/>
          </a:bodyPr>
          <a:lstStyle/>
          <a:p>
            <a:r>
              <a:rPr lang="el-GR" sz="3600"/>
              <a:t>Θ</a:t>
            </a:r>
            <a:r>
              <a:rPr lang="en-US" sz="3600"/>
              <a:t>=75%</a:t>
            </a:r>
          </a:p>
        </p:txBody>
      </p:sp>
      <p:sp>
        <p:nvSpPr>
          <p:cNvPr id="61" name="TextBox 60"/>
          <p:cNvSpPr txBox="1"/>
          <p:nvPr/>
        </p:nvSpPr>
        <p:spPr>
          <a:xfrm>
            <a:off x="7183164" y="3598464"/>
            <a:ext cx="3103837" cy="830997"/>
          </a:xfrm>
          <a:prstGeom prst="rect">
            <a:avLst/>
          </a:prstGeom>
          <a:noFill/>
        </p:spPr>
        <p:txBody>
          <a:bodyPr wrap="square" rtlCol="0">
            <a:spAutoFit/>
          </a:bodyPr>
          <a:lstStyle/>
          <a:p>
            <a:r>
              <a:rPr lang="en-US" sz="2400"/>
              <a:t>Is this the only frequent subgraph? </a:t>
            </a:r>
          </a:p>
        </p:txBody>
      </p:sp>
      <p:pic>
        <p:nvPicPr>
          <p:cNvPr id="3074" name="Picture 2"/>
          <p:cNvPicPr>
            <a:picLocks noChangeAspect="1" noChangeArrowheads="1"/>
          </p:cNvPicPr>
          <p:nvPr/>
        </p:nvPicPr>
        <p:blipFill>
          <a:blip r:embed="rId3"/>
          <a:srcRect/>
          <a:stretch>
            <a:fillRect/>
          </a:stretch>
        </p:blipFill>
        <p:spPr bwMode="auto">
          <a:xfrm>
            <a:off x="2133600" y="5178261"/>
            <a:ext cx="7315200" cy="1264501"/>
          </a:xfrm>
          <a:prstGeom prst="rect">
            <a:avLst/>
          </a:prstGeom>
          <a:noFill/>
          <a:ln w="9525">
            <a:solidFill>
              <a:srgbClr val="FF0000"/>
            </a:solidFill>
            <a:miter lim="800000"/>
            <a:headEnd/>
            <a:tailEnd/>
          </a:ln>
          <a:effectLst/>
        </p:spPr>
      </p:pic>
      <p:sp>
        <p:nvSpPr>
          <p:cNvPr id="63" name="TextBox 62"/>
          <p:cNvSpPr txBox="1"/>
          <p:nvPr/>
        </p:nvSpPr>
        <p:spPr>
          <a:xfrm>
            <a:off x="7815098" y="4454360"/>
            <a:ext cx="954471" cy="523220"/>
          </a:xfrm>
          <a:prstGeom prst="rect">
            <a:avLst/>
          </a:prstGeom>
          <a:noFill/>
        </p:spPr>
        <p:txBody>
          <a:bodyPr wrap="square" rtlCol="0">
            <a:spAutoFit/>
          </a:bodyPr>
          <a:lstStyle/>
          <a:p>
            <a:r>
              <a:rPr lang="en-US" sz="2800">
                <a:solidFill>
                  <a:srgbClr val="FF0000"/>
                </a:solidFill>
              </a:rPr>
              <a:t>NO!</a:t>
            </a:r>
          </a:p>
        </p:txBody>
      </p:sp>
      <p:sp>
        <p:nvSpPr>
          <p:cNvPr id="54" name="Slide Number Placeholder 53"/>
          <p:cNvSpPr>
            <a:spLocks noGrp="1"/>
          </p:cNvSpPr>
          <p:nvPr>
            <p:ph type="sldNum" sz="quarter" idx="12"/>
          </p:nvPr>
        </p:nvSpPr>
        <p:spPr/>
        <p:txBody>
          <a:bodyPr/>
          <a:lstStyle/>
          <a:p>
            <a:pPr>
              <a:defRPr/>
            </a:pPr>
            <a:fld id="{F2DA86E3-084E-49C6-906E-109483AE3E37}" type="slidenum">
              <a:rPr lang="en-US" smtClean="0">
                <a:solidFill>
                  <a:prstClr val="black">
                    <a:tint val="75000"/>
                  </a:prstClr>
                </a:solidFill>
              </a:rPr>
              <a:pPr>
                <a:defRPr/>
              </a:pPr>
              <a:t>5</a:t>
            </a:fld>
            <a:r>
              <a:rPr lang="en-US">
                <a:solidFill>
                  <a:prstClr val="black">
                    <a:tint val="75000"/>
                  </a:prstClr>
                </a:solidFill>
              </a:rPr>
              <a:t>/74</a:t>
            </a:r>
          </a:p>
        </p:txBody>
      </p:sp>
    </p:spTree>
    <p:extLst>
      <p:ext uri="{BB962C8B-B14F-4D97-AF65-F5344CB8AC3E}">
        <p14:creationId xmlns:p14="http://schemas.microsoft.com/office/powerpoint/2010/main" val="338124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50" grpId="0" animBg="1"/>
      <p:bldP spid="51" grpId="0"/>
      <p:bldP spid="52" grpId="0"/>
      <p:bldP spid="6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38250" y="495300"/>
            <a:ext cx="9715500" cy="5867400"/>
          </a:xfrm>
          <a:prstGeom prst="rect">
            <a:avLst/>
          </a:prstGeom>
        </p:spPr>
      </p:pic>
    </p:spTree>
    <p:extLst>
      <p:ext uri="{BB962C8B-B14F-4D97-AF65-F5344CB8AC3E}">
        <p14:creationId xmlns:p14="http://schemas.microsoft.com/office/powerpoint/2010/main" val="148072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1828800" y="304800"/>
            <a:ext cx="8610600" cy="609600"/>
          </a:xfrm>
        </p:spPr>
        <p:txBody>
          <a:bodyPr>
            <a:normAutofit fontScale="90000"/>
          </a:bodyPr>
          <a:lstStyle/>
          <a:p>
            <a:r>
              <a:rPr lang="en-US" sz="4000">
                <a:cs typeface="Times New Roman" panose="02020603050405020304" pitchFamily="18" charset="0"/>
              </a:rPr>
              <a:t>Why is graph mining hard?</a:t>
            </a:r>
          </a:p>
        </p:txBody>
      </p:sp>
      <p:sp>
        <p:nvSpPr>
          <p:cNvPr id="73731" name="Rectangle 3"/>
          <p:cNvSpPr>
            <a:spLocks noGrp="1"/>
          </p:cNvSpPr>
          <p:nvPr>
            <p:ph type="body" idx="1"/>
          </p:nvPr>
        </p:nvSpPr>
        <p:spPr>
          <a:xfrm>
            <a:off x="521293" y="1647914"/>
            <a:ext cx="11100987" cy="5029200"/>
          </a:xfrm>
        </p:spPr>
        <p:txBody>
          <a:bodyPr/>
          <a:lstStyle/>
          <a:p>
            <a:pPr algn="l" rtl="0">
              <a:lnSpc>
                <a:spcPct val="140000"/>
              </a:lnSpc>
            </a:pPr>
            <a:r>
              <a:rPr lang="en-US" sz="2400" dirty="0">
                <a:cs typeface="Arial" panose="020B0604020202020204" pitchFamily="34" charset="0"/>
              </a:rPr>
              <a:t>If a graph is frequent, all of its subgraphs are frequent ─ </a:t>
            </a:r>
            <a:r>
              <a:rPr lang="en-US" sz="2400" b="1" dirty="0">
                <a:cs typeface="Arial" panose="020B0604020202020204" pitchFamily="34" charset="0"/>
              </a:rPr>
              <a:t>the </a:t>
            </a:r>
            <a:r>
              <a:rPr lang="en-US" sz="2400" b="1" dirty="0" err="1">
                <a:cs typeface="Arial" panose="020B0604020202020204" pitchFamily="34" charset="0"/>
              </a:rPr>
              <a:t>Apriori</a:t>
            </a:r>
            <a:r>
              <a:rPr lang="en-US" sz="2400" b="1" dirty="0">
                <a:cs typeface="Arial" panose="020B0604020202020204" pitchFamily="34" charset="0"/>
              </a:rPr>
              <a:t> property</a:t>
            </a:r>
            <a:r>
              <a:rPr lang="en-US" sz="2400" dirty="0">
                <a:solidFill>
                  <a:schemeClr val="hlink"/>
                </a:solidFill>
                <a:cs typeface="Arial" panose="020B0604020202020204" pitchFamily="34" charset="0"/>
              </a:rPr>
              <a:t> </a:t>
            </a:r>
          </a:p>
          <a:p>
            <a:pPr algn="l" rtl="0">
              <a:lnSpc>
                <a:spcPct val="140000"/>
              </a:lnSpc>
            </a:pPr>
            <a:r>
              <a:rPr lang="en-US" sz="2400" dirty="0">
                <a:cs typeface="Arial" panose="020B0604020202020204" pitchFamily="34" charset="0"/>
              </a:rPr>
              <a:t>Worst Case: An n-edge frequent graph may have 2</a:t>
            </a:r>
            <a:r>
              <a:rPr lang="en-US" sz="2400" b="1" baseline="30000" dirty="0">
                <a:cs typeface="Arial" panose="020B0604020202020204" pitchFamily="34" charset="0"/>
              </a:rPr>
              <a:t>n</a:t>
            </a:r>
            <a:r>
              <a:rPr lang="en-US" sz="2400" dirty="0">
                <a:cs typeface="Arial" panose="020B0604020202020204" pitchFamily="34" charset="0"/>
              </a:rPr>
              <a:t> subgraphs.</a:t>
            </a:r>
          </a:p>
          <a:p>
            <a:pPr algn="l" rtl="0">
              <a:lnSpc>
                <a:spcPct val="140000"/>
              </a:lnSpc>
            </a:pPr>
            <a:r>
              <a:rPr lang="en-US" sz="2400" dirty="0">
                <a:cs typeface="Arial" panose="020B0604020202020204" pitchFamily="34" charset="0"/>
              </a:rPr>
              <a:t>Among 422 chemical compounds </a:t>
            </a:r>
            <a:r>
              <a:rPr lang="en-IN" sz="2400">
                <a:cs typeface="Arial" panose="020B0604020202020204" pitchFamily="34" charset="0"/>
              </a:rPr>
              <a:t>that</a:t>
            </a:r>
            <a:r>
              <a:rPr lang="en-US" sz="2400">
                <a:cs typeface="Arial" panose="020B0604020202020204" pitchFamily="34" charset="0"/>
              </a:rPr>
              <a:t> </a:t>
            </a:r>
            <a:r>
              <a:rPr lang="en-US" sz="2400" dirty="0">
                <a:cs typeface="Arial" panose="020B0604020202020204" pitchFamily="34" charset="0"/>
              </a:rPr>
              <a:t>are confirmed to be active in an AIDS antiviral screen dataset, there are ~1,000,000 frequent graph patterns if the minimum support is 5%.</a:t>
            </a:r>
          </a:p>
          <a:p>
            <a:pPr>
              <a:buFont typeface="Arial" panose="020B0604020202020204" pitchFamily="34" charset="0"/>
              <a:buNone/>
            </a:pPr>
            <a:endParaRPr lang="en-US" b="1" dirty="0">
              <a:solidFill>
                <a:schemeClr val="accent2"/>
              </a:solidFill>
              <a:cs typeface="Arial" panose="020B0604020202020204" pitchFamily="34" charset="0"/>
            </a:endParaRPr>
          </a:p>
        </p:txBody>
      </p:sp>
    </p:spTree>
    <p:extLst>
      <p:ext uri="{BB962C8B-B14F-4D97-AF65-F5344CB8AC3E}">
        <p14:creationId xmlns:p14="http://schemas.microsoft.com/office/powerpoint/2010/main" val="18880696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Frequent Subgraph Mining</a:t>
            </a:r>
          </a:p>
        </p:txBody>
      </p:sp>
      <p:sp>
        <p:nvSpPr>
          <p:cNvPr id="3" name="Content Placeholder 2"/>
          <p:cNvSpPr>
            <a:spLocks noGrp="1"/>
          </p:cNvSpPr>
          <p:nvPr>
            <p:ph idx="1"/>
          </p:nvPr>
        </p:nvSpPr>
        <p:spPr/>
        <p:txBody>
          <a:bodyPr/>
          <a:lstStyle/>
          <a:p>
            <a:endParaRPr lang="en-US"/>
          </a:p>
        </p:txBody>
      </p:sp>
      <p:cxnSp>
        <p:nvCxnSpPr>
          <p:cNvPr id="5" name="Straight Arrow Connector 4"/>
          <p:cNvCxnSpPr/>
          <p:nvPr/>
        </p:nvCxnSpPr>
        <p:spPr>
          <a:xfrm>
            <a:off x="2438400" y="5226493"/>
            <a:ext cx="733043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025639" y="4264751"/>
            <a:ext cx="1901483" cy="369332"/>
          </a:xfrm>
          <a:prstGeom prst="rect">
            <a:avLst/>
          </a:prstGeom>
          <a:noFill/>
          <a:scene3d>
            <a:camera prst="orthographicFront">
              <a:rot lat="0" lon="0" rev="3000000"/>
            </a:camera>
            <a:lightRig rig="threePt" dir="t"/>
          </a:scene3d>
        </p:spPr>
        <p:txBody>
          <a:bodyPr wrap="square" rtlCol="0">
            <a:spAutoFit/>
          </a:bodyPr>
          <a:lstStyle/>
          <a:p>
            <a:r>
              <a:rPr lang="en-US"/>
              <a:t>FFSM</a:t>
            </a:r>
          </a:p>
        </p:txBody>
      </p:sp>
      <p:sp>
        <p:nvSpPr>
          <p:cNvPr id="7" name="TextBox 6"/>
          <p:cNvSpPr txBox="1"/>
          <p:nvPr/>
        </p:nvSpPr>
        <p:spPr>
          <a:xfrm>
            <a:off x="8244838" y="4378154"/>
            <a:ext cx="1524000" cy="369332"/>
          </a:xfrm>
          <a:prstGeom prst="rect">
            <a:avLst/>
          </a:prstGeom>
          <a:noFill/>
          <a:scene3d>
            <a:camera prst="orthographicFront">
              <a:rot lat="0" lon="0" rev="3000000"/>
            </a:camera>
            <a:lightRig rig="threePt" dir="t"/>
          </a:scene3d>
        </p:spPr>
        <p:txBody>
          <a:bodyPr wrap="square" rtlCol="0">
            <a:spAutoFit/>
          </a:bodyPr>
          <a:lstStyle/>
          <a:p>
            <a:r>
              <a:rPr lang="en-US"/>
              <a:t>Gaston</a:t>
            </a:r>
          </a:p>
        </p:txBody>
      </p:sp>
      <p:sp>
        <p:nvSpPr>
          <p:cNvPr id="9" name="TextBox 8"/>
          <p:cNvSpPr txBox="1"/>
          <p:nvPr/>
        </p:nvSpPr>
        <p:spPr>
          <a:xfrm>
            <a:off x="8244838" y="5286312"/>
            <a:ext cx="1219200" cy="276999"/>
          </a:xfrm>
          <a:prstGeom prst="rect">
            <a:avLst/>
          </a:prstGeom>
          <a:noFill/>
        </p:spPr>
        <p:txBody>
          <a:bodyPr wrap="square" rtlCol="0">
            <a:spAutoFit/>
          </a:bodyPr>
          <a:lstStyle/>
          <a:p>
            <a:r>
              <a:rPr lang="en-US" sz="1200"/>
              <a:t>KDD, 04</a:t>
            </a:r>
          </a:p>
        </p:txBody>
      </p:sp>
      <p:sp>
        <p:nvSpPr>
          <p:cNvPr id="10" name="TextBox 9"/>
          <p:cNvSpPr txBox="1"/>
          <p:nvPr/>
        </p:nvSpPr>
        <p:spPr>
          <a:xfrm>
            <a:off x="7215545" y="5288418"/>
            <a:ext cx="1219200" cy="276999"/>
          </a:xfrm>
          <a:prstGeom prst="rect">
            <a:avLst/>
          </a:prstGeom>
          <a:noFill/>
        </p:spPr>
        <p:txBody>
          <a:bodyPr wrap="square" rtlCol="0">
            <a:spAutoFit/>
          </a:bodyPr>
          <a:lstStyle/>
          <a:p>
            <a:r>
              <a:rPr lang="en-US" sz="1200"/>
              <a:t>ICDM, 03</a:t>
            </a:r>
          </a:p>
        </p:txBody>
      </p:sp>
      <p:sp>
        <p:nvSpPr>
          <p:cNvPr id="12" name="TextBox 11"/>
          <p:cNvSpPr txBox="1"/>
          <p:nvPr/>
        </p:nvSpPr>
        <p:spPr>
          <a:xfrm>
            <a:off x="2536874" y="4288417"/>
            <a:ext cx="1901483" cy="369332"/>
          </a:xfrm>
          <a:prstGeom prst="rect">
            <a:avLst/>
          </a:prstGeom>
          <a:noFill/>
          <a:scene3d>
            <a:camera prst="orthographicFront">
              <a:rot lat="0" lon="0" rev="3000000"/>
            </a:camera>
            <a:lightRig rig="threePt" dir="t"/>
          </a:scene3d>
        </p:spPr>
        <p:txBody>
          <a:bodyPr wrap="square" rtlCol="0">
            <a:spAutoFit/>
          </a:bodyPr>
          <a:lstStyle/>
          <a:p>
            <a:r>
              <a:rPr lang="en-US" err="1"/>
              <a:t>Inokuchi</a:t>
            </a:r>
            <a:r>
              <a:rPr lang="en-US"/>
              <a:t> et al.</a:t>
            </a:r>
          </a:p>
        </p:txBody>
      </p:sp>
      <p:sp>
        <p:nvSpPr>
          <p:cNvPr id="13" name="TextBox 12"/>
          <p:cNvSpPr txBox="1"/>
          <p:nvPr/>
        </p:nvSpPr>
        <p:spPr>
          <a:xfrm>
            <a:off x="2689273" y="5334001"/>
            <a:ext cx="1030458" cy="276999"/>
          </a:xfrm>
          <a:prstGeom prst="rect">
            <a:avLst/>
          </a:prstGeom>
          <a:noFill/>
        </p:spPr>
        <p:txBody>
          <a:bodyPr wrap="square" rtlCol="0">
            <a:spAutoFit/>
          </a:bodyPr>
          <a:lstStyle/>
          <a:p>
            <a:r>
              <a:rPr lang="en-US" sz="1200"/>
              <a:t>PKDD, 00</a:t>
            </a:r>
          </a:p>
        </p:txBody>
      </p:sp>
      <p:sp>
        <p:nvSpPr>
          <p:cNvPr id="14" name="TextBox 13"/>
          <p:cNvSpPr txBox="1"/>
          <p:nvPr/>
        </p:nvSpPr>
        <p:spPr>
          <a:xfrm>
            <a:off x="3447756" y="4349524"/>
            <a:ext cx="1901483" cy="369332"/>
          </a:xfrm>
          <a:prstGeom prst="rect">
            <a:avLst/>
          </a:prstGeom>
          <a:noFill/>
          <a:scene3d>
            <a:camera prst="orthographicFront">
              <a:rot lat="0" lon="0" rev="3000000"/>
            </a:camera>
            <a:lightRig rig="threePt" dir="t"/>
          </a:scene3d>
        </p:spPr>
        <p:txBody>
          <a:bodyPr wrap="square" rtlCol="0">
            <a:spAutoFit/>
          </a:bodyPr>
          <a:lstStyle/>
          <a:p>
            <a:r>
              <a:rPr lang="en-US"/>
              <a:t>FSG</a:t>
            </a:r>
          </a:p>
        </p:txBody>
      </p:sp>
      <p:sp>
        <p:nvSpPr>
          <p:cNvPr id="15" name="TextBox 14"/>
          <p:cNvSpPr txBox="1"/>
          <p:nvPr/>
        </p:nvSpPr>
        <p:spPr>
          <a:xfrm>
            <a:off x="3487614" y="5332387"/>
            <a:ext cx="1219200" cy="276999"/>
          </a:xfrm>
          <a:prstGeom prst="rect">
            <a:avLst/>
          </a:prstGeom>
          <a:noFill/>
        </p:spPr>
        <p:txBody>
          <a:bodyPr wrap="square" rtlCol="0">
            <a:spAutoFit/>
          </a:bodyPr>
          <a:lstStyle/>
          <a:p>
            <a:r>
              <a:rPr lang="en-US" sz="1200"/>
              <a:t>ICDM, 01</a:t>
            </a:r>
          </a:p>
        </p:txBody>
      </p:sp>
      <p:sp>
        <p:nvSpPr>
          <p:cNvPr id="16" name="TextBox 15"/>
          <p:cNvSpPr txBox="1"/>
          <p:nvPr/>
        </p:nvSpPr>
        <p:spPr>
          <a:xfrm>
            <a:off x="4130039" y="4292759"/>
            <a:ext cx="1901483" cy="369332"/>
          </a:xfrm>
          <a:prstGeom prst="rect">
            <a:avLst/>
          </a:prstGeom>
          <a:noFill/>
          <a:scene3d>
            <a:camera prst="orthographicFront">
              <a:rot lat="0" lon="0" rev="3000000"/>
            </a:camera>
            <a:lightRig rig="threePt" dir="t"/>
          </a:scene3d>
        </p:spPr>
        <p:txBody>
          <a:bodyPr wrap="square" rtlCol="0">
            <a:spAutoFit/>
          </a:bodyPr>
          <a:lstStyle/>
          <a:p>
            <a:r>
              <a:rPr lang="en-US"/>
              <a:t>PATH</a:t>
            </a:r>
          </a:p>
        </p:txBody>
      </p:sp>
      <p:sp>
        <p:nvSpPr>
          <p:cNvPr id="17" name="TextBox 16"/>
          <p:cNvSpPr txBox="1"/>
          <p:nvPr/>
        </p:nvSpPr>
        <p:spPr>
          <a:xfrm>
            <a:off x="4358638" y="5311364"/>
            <a:ext cx="1219200" cy="276999"/>
          </a:xfrm>
          <a:prstGeom prst="rect">
            <a:avLst/>
          </a:prstGeom>
          <a:noFill/>
        </p:spPr>
        <p:txBody>
          <a:bodyPr wrap="square" rtlCol="0">
            <a:spAutoFit/>
          </a:bodyPr>
          <a:lstStyle/>
          <a:p>
            <a:r>
              <a:rPr lang="en-US" sz="1200"/>
              <a:t>ICDM, 02</a:t>
            </a:r>
          </a:p>
        </p:txBody>
      </p:sp>
      <p:sp>
        <p:nvSpPr>
          <p:cNvPr id="18" name="TextBox 17"/>
          <p:cNvSpPr txBox="1"/>
          <p:nvPr/>
        </p:nvSpPr>
        <p:spPr>
          <a:xfrm>
            <a:off x="5124156" y="4264751"/>
            <a:ext cx="1901483" cy="369332"/>
          </a:xfrm>
          <a:prstGeom prst="rect">
            <a:avLst/>
          </a:prstGeom>
          <a:noFill/>
          <a:scene3d>
            <a:camera prst="orthographicFront">
              <a:rot lat="0" lon="0" rev="3000000"/>
            </a:camera>
            <a:lightRig rig="threePt" dir="t"/>
          </a:scene3d>
        </p:spPr>
        <p:txBody>
          <a:bodyPr wrap="square" rtlCol="0">
            <a:spAutoFit/>
          </a:bodyPr>
          <a:lstStyle/>
          <a:p>
            <a:r>
              <a:rPr lang="en-US" err="1"/>
              <a:t>MoFa</a:t>
            </a:r>
            <a:endParaRPr lang="en-US"/>
          </a:p>
        </p:txBody>
      </p:sp>
      <p:sp>
        <p:nvSpPr>
          <p:cNvPr id="19" name="TextBox 18"/>
          <p:cNvSpPr txBox="1"/>
          <p:nvPr/>
        </p:nvSpPr>
        <p:spPr>
          <a:xfrm>
            <a:off x="5228492" y="5304410"/>
            <a:ext cx="1219200" cy="276999"/>
          </a:xfrm>
          <a:prstGeom prst="rect">
            <a:avLst/>
          </a:prstGeom>
          <a:noFill/>
        </p:spPr>
        <p:txBody>
          <a:bodyPr wrap="square" rtlCol="0">
            <a:spAutoFit/>
          </a:bodyPr>
          <a:lstStyle/>
          <a:p>
            <a:r>
              <a:rPr lang="en-US" sz="1200"/>
              <a:t>ICDM, 02</a:t>
            </a:r>
          </a:p>
        </p:txBody>
      </p:sp>
      <p:sp>
        <p:nvSpPr>
          <p:cNvPr id="20" name="TextBox 19"/>
          <p:cNvSpPr txBox="1"/>
          <p:nvPr/>
        </p:nvSpPr>
        <p:spPr>
          <a:xfrm>
            <a:off x="6042071" y="4197142"/>
            <a:ext cx="1901483" cy="369332"/>
          </a:xfrm>
          <a:prstGeom prst="rect">
            <a:avLst/>
          </a:prstGeom>
          <a:noFill/>
          <a:scene3d>
            <a:camera prst="orthographicFront">
              <a:rot lat="0" lon="0" rev="3000000"/>
            </a:camera>
            <a:lightRig rig="threePt" dir="t"/>
          </a:scene3d>
        </p:spPr>
        <p:txBody>
          <a:bodyPr wrap="square" rtlCol="0">
            <a:spAutoFit/>
          </a:bodyPr>
          <a:lstStyle/>
          <a:p>
            <a:r>
              <a:rPr lang="en-US" err="1"/>
              <a:t>gSpan</a:t>
            </a:r>
            <a:endParaRPr lang="en-US"/>
          </a:p>
        </p:txBody>
      </p:sp>
      <p:sp>
        <p:nvSpPr>
          <p:cNvPr id="21" name="TextBox 20"/>
          <p:cNvSpPr txBox="1"/>
          <p:nvPr/>
        </p:nvSpPr>
        <p:spPr>
          <a:xfrm>
            <a:off x="6187438" y="5306529"/>
            <a:ext cx="1219200" cy="276999"/>
          </a:xfrm>
          <a:prstGeom prst="rect">
            <a:avLst/>
          </a:prstGeom>
          <a:noFill/>
        </p:spPr>
        <p:txBody>
          <a:bodyPr wrap="square" rtlCol="0">
            <a:spAutoFit/>
          </a:bodyPr>
          <a:lstStyle/>
          <a:p>
            <a:r>
              <a:rPr lang="en-US" sz="1200"/>
              <a:t>ICDM, 02</a:t>
            </a:r>
          </a:p>
        </p:txBody>
      </p:sp>
      <p:sp>
        <p:nvSpPr>
          <p:cNvPr id="22" name="TextBox 21"/>
          <p:cNvSpPr txBox="1"/>
          <p:nvPr/>
        </p:nvSpPr>
        <p:spPr>
          <a:xfrm>
            <a:off x="6187438" y="1752600"/>
            <a:ext cx="2128596" cy="369332"/>
          </a:xfrm>
          <a:prstGeom prst="rect">
            <a:avLst/>
          </a:prstGeom>
          <a:noFill/>
        </p:spPr>
        <p:txBody>
          <a:bodyPr wrap="none" rtlCol="0">
            <a:spAutoFit/>
          </a:bodyPr>
          <a:lstStyle/>
          <a:p>
            <a:r>
              <a:rPr lang="en-US"/>
              <a:t>Join Based Approach</a:t>
            </a:r>
          </a:p>
        </p:txBody>
      </p:sp>
      <p:sp>
        <p:nvSpPr>
          <p:cNvPr id="24" name="TextBox 23"/>
          <p:cNvSpPr txBox="1"/>
          <p:nvPr/>
        </p:nvSpPr>
        <p:spPr>
          <a:xfrm>
            <a:off x="6172200" y="2294261"/>
            <a:ext cx="2590902" cy="369332"/>
          </a:xfrm>
          <a:prstGeom prst="rect">
            <a:avLst/>
          </a:prstGeom>
          <a:noFill/>
        </p:spPr>
        <p:txBody>
          <a:bodyPr wrap="none" rtlCol="0">
            <a:spAutoFit/>
          </a:bodyPr>
          <a:lstStyle/>
          <a:p>
            <a:r>
              <a:rPr lang="en-US"/>
              <a:t>Pattern Growth Approach</a:t>
            </a:r>
          </a:p>
        </p:txBody>
      </p:sp>
      <p:sp>
        <p:nvSpPr>
          <p:cNvPr id="26" name="Slide Number Placeholder 25"/>
          <p:cNvSpPr>
            <a:spLocks noGrp="1"/>
          </p:cNvSpPr>
          <p:nvPr>
            <p:ph type="sldNum" sz="quarter" idx="12"/>
          </p:nvPr>
        </p:nvSpPr>
        <p:spPr/>
        <p:txBody>
          <a:bodyPr/>
          <a:lstStyle/>
          <a:p>
            <a:pPr>
              <a:defRPr/>
            </a:pPr>
            <a:fld id="{F2DA86E3-084E-49C6-906E-109483AE3E37}" type="slidenum">
              <a:rPr lang="en-US" smtClean="0">
                <a:solidFill>
                  <a:prstClr val="black">
                    <a:tint val="75000"/>
                  </a:prstClr>
                </a:solidFill>
              </a:rPr>
              <a:pPr>
                <a:defRPr/>
              </a:pPr>
              <a:t>7</a:t>
            </a:fld>
            <a:r>
              <a:rPr lang="en-US">
                <a:solidFill>
                  <a:prstClr val="black">
                    <a:tint val="75000"/>
                  </a:prstClr>
                </a:solidFill>
              </a:rPr>
              <a:t>/74</a:t>
            </a:r>
          </a:p>
        </p:txBody>
      </p:sp>
    </p:spTree>
    <p:extLst>
      <p:ext uri="{BB962C8B-B14F-4D97-AF65-F5344CB8AC3E}">
        <p14:creationId xmlns:p14="http://schemas.microsoft.com/office/powerpoint/2010/main" val="210288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4"/>
                                        </p:tgtEl>
                                        <p:attrNameLst>
                                          <p:attrName>fillcolor</p:attrName>
                                        </p:attrNameLst>
                                      </p:cBhvr>
                                      <p:to>
                                        <a:srgbClr val="92D050"/>
                                      </p:to>
                                    </p:animClr>
                                    <p:set>
                                      <p:cBhvr>
                                        <p:cTn id="7" dur="2000" fill="hold"/>
                                        <p:tgtEl>
                                          <p:spTgt spid="14"/>
                                        </p:tgtEl>
                                        <p:attrNameLst>
                                          <p:attrName>fill.type</p:attrName>
                                        </p:attrNameLst>
                                      </p:cBhvr>
                                      <p:to>
                                        <p:strVal val="solid"/>
                                      </p:to>
                                    </p:set>
                                    <p:set>
                                      <p:cBhvr>
                                        <p:cTn id="8" dur="2000" fill="hold"/>
                                        <p:tgtEl>
                                          <p:spTgt spid="14"/>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2"/>
                                        </p:tgtEl>
                                        <p:attrNameLst>
                                          <p:attrName>fillcolor</p:attrName>
                                        </p:attrNameLst>
                                      </p:cBhvr>
                                      <p:to>
                                        <a:srgbClr val="92D050"/>
                                      </p:to>
                                    </p:animClr>
                                    <p:set>
                                      <p:cBhvr>
                                        <p:cTn id="11" dur="2000" fill="hold"/>
                                        <p:tgtEl>
                                          <p:spTgt spid="12"/>
                                        </p:tgtEl>
                                        <p:attrNameLst>
                                          <p:attrName>fill.type</p:attrName>
                                        </p:attrNameLst>
                                      </p:cBhvr>
                                      <p:to>
                                        <p:strVal val="solid"/>
                                      </p:to>
                                    </p:set>
                                    <p:set>
                                      <p:cBhvr>
                                        <p:cTn id="12" dur="2000" fill="hold"/>
                                        <p:tgtEl>
                                          <p:spTgt spid="12"/>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6"/>
                                        </p:tgtEl>
                                        <p:attrNameLst>
                                          <p:attrName>fillcolor</p:attrName>
                                        </p:attrNameLst>
                                      </p:cBhvr>
                                      <p:to>
                                        <a:srgbClr val="92D050"/>
                                      </p:to>
                                    </p:animClr>
                                    <p:set>
                                      <p:cBhvr>
                                        <p:cTn id="15" dur="2000" fill="hold"/>
                                        <p:tgtEl>
                                          <p:spTgt spid="16"/>
                                        </p:tgtEl>
                                        <p:attrNameLst>
                                          <p:attrName>fill.type</p:attrName>
                                        </p:attrNameLst>
                                      </p:cBhvr>
                                      <p:to>
                                        <p:strVal val="solid"/>
                                      </p:to>
                                    </p:set>
                                    <p:set>
                                      <p:cBhvr>
                                        <p:cTn id="16" dur="2000" fill="hold"/>
                                        <p:tgtEl>
                                          <p:spTgt spid="16"/>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6"/>
                                        </p:tgtEl>
                                        <p:attrNameLst>
                                          <p:attrName>fillcolor</p:attrName>
                                        </p:attrNameLst>
                                      </p:cBhvr>
                                      <p:to>
                                        <a:srgbClr val="00B0F0"/>
                                      </p:to>
                                    </p:animClr>
                                    <p:set>
                                      <p:cBhvr>
                                        <p:cTn id="19" dur="2000" fill="hold"/>
                                        <p:tgtEl>
                                          <p:spTgt spid="6"/>
                                        </p:tgtEl>
                                        <p:attrNameLst>
                                          <p:attrName>fill.type</p:attrName>
                                        </p:attrNameLst>
                                      </p:cBhvr>
                                      <p:to>
                                        <p:strVal val="solid"/>
                                      </p:to>
                                    </p:set>
                                    <p:set>
                                      <p:cBhvr>
                                        <p:cTn id="20" dur="2000" fill="hold"/>
                                        <p:tgtEl>
                                          <p:spTgt spid="6"/>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8"/>
                                        </p:tgtEl>
                                        <p:attrNameLst>
                                          <p:attrName>fillcolor</p:attrName>
                                        </p:attrNameLst>
                                      </p:cBhvr>
                                      <p:to>
                                        <a:srgbClr val="00B0F0"/>
                                      </p:to>
                                    </p:animClr>
                                    <p:set>
                                      <p:cBhvr>
                                        <p:cTn id="23" dur="2000" fill="hold"/>
                                        <p:tgtEl>
                                          <p:spTgt spid="18"/>
                                        </p:tgtEl>
                                        <p:attrNameLst>
                                          <p:attrName>fill.type</p:attrName>
                                        </p:attrNameLst>
                                      </p:cBhvr>
                                      <p:to>
                                        <p:strVal val="solid"/>
                                      </p:to>
                                    </p:set>
                                    <p:set>
                                      <p:cBhvr>
                                        <p:cTn id="24" dur="2000" fill="hold"/>
                                        <p:tgtEl>
                                          <p:spTgt spid="18"/>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20"/>
                                        </p:tgtEl>
                                        <p:attrNameLst>
                                          <p:attrName>fillcolor</p:attrName>
                                        </p:attrNameLst>
                                      </p:cBhvr>
                                      <p:to>
                                        <a:srgbClr val="00B0F0"/>
                                      </p:to>
                                    </p:animClr>
                                    <p:set>
                                      <p:cBhvr>
                                        <p:cTn id="27" dur="2000" fill="hold"/>
                                        <p:tgtEl>
                                          <p:spTgt spid="20"/>
                                        </p:tgtEl>
                                        <p:attrNameLst>
                                          <p:attrName>fill.type</p:attrName>
                                        </p:attrNameLst>
                                      </p:cBhvr>
                                      <p:to>
                                        <p:strVal val="solid"/>
                                      </p:to>
                                    </p:set>
                                    <p:set>
                                      <p:cBhvr>
                                        <p:cTn id="28" dur="2000" fill="hold"/>
                                        <p:tgtEl>
                                          <p:spTgt spid="20"/>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6"/>
                                        </p:tgtEl>
                                        <p:attrNameLst>
                                          <p:attrName>fillcolor</p:attrName>
                                        </p:attrNameLst>
                                      </p:cBhvr>
                                      <p:to>
                                        <a:srgbClr val="00B0F0"/>
                                      </p:to>
                                    </p:animClr>
                                    <p:set>
                                      <p:cBhvr>
                                        <p:cTn id="31" dur="2000" fill="hold"/>
                                        <p:tgtEl>
                                          <p:spTgt spid="6"/>
                                        </p:tgtEl>
                                        <p:attrNameLst>
                                          <p:attrName>fill.type</p:attrName>
                                        </p:attrNameLst>
                                      </p:cBhvr>
                                      <p:to>
                                        <p:strVal val="solid"/>
                                      </p:to>
                                    </p:set>
                                    <p:set>
                                      <p:cBhvr>
                                        <p:cTn id="32" dur="2000" fill="hold"/>
                                        <p:tgtEl>
                                          <p:spTgt spid="6"/>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2000" fill="hold"/>
                                        <p:tgtEl>
                                          <p:spTgt spid="7"/>
                                        </p:tgtEl>
                                        <p:attrNameLst>
                                          <p:attrName>fillcolor</p:attrName>
                                        </p:attrNameLst>
                                      </p:cBhvr>
                                      <p:to>
                                        <a:srgbClr val="00B0F0"/>
                                      </p:to>
                                    </p:animClr>
                                    <p:set>
                                      <p:cBhvr>
                                        <p:cTn id="35" dur="2000" fill="hold"/>
                                        <p:tgtEl>
                                          <p:spTgt spid="7"/>
                                        </p:tgtEl>
                                        <p:attrNameLst>
                                          <p:attrName>fill.type</p:attrName>
                                        </p:attrNameLst>
                                      </p:cBhvr>
                                      <p:to>
                                        <p:strVal val="solid"/>
                                      </p:to>
                                    </p:set>
                                    <p:set>
                                      <p:cBhvr>
                                        <p:cTn id="36" dur="2000" fill="hold"/>
                                        <p:tgtEl>
                                          <p:spTgt spid="7"/>
                                        </p:tgtEl>
                                        <p:attrNameLst>
                                          <p:attrName>fill.on</p:attrName>
                                        </p:attrNameLst>
                                      </p:cBhvr>
                                      <p:to>
                                        <p:strVal val="tru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mph" presetSubtype="2" fill="hold" nodeType="withEffect">
                                  <p:stCondLst>
                                    <p:cond delay="0"/>
                                  </p:stCondLst>
                                  <p:childTnLst>
                                    <p:animClr clrSpc="rgb" dir="cw">
                                      <p:cBhvr>
                                        <p:cTn id="42" dur="2000" fill="hold"/>
                                        <p:tgtEl>
                                          <p:spTgt spid="22"/>
                                        </p:tgtEl>
                                        <p:attrNameLst>
                                          <p:attrName>fillcolor</p:attrName>
                                        </p:attrNameLst>
                                      </p:cBhvr>
                                      <p:to>
                                        <a:srgbClr val="92D050"/>
                                      </p:to>
                                    </p:animClr>
                                    <p:set>
                                      <p:cBhvr>
                                        <p:cTn id="43" dur="2000" fill="hold"/>
                                        <p:tgtEl>
                                          <p:spTgt spid="22"/>
                                        </p:tgtEl>
                                        <p:attrNameLst>
                                          <p:attrName>fill.type</p:attrName>
                                        </p:attrNameLst>
                                      </p:cBhvr>
                                      <p:to>
                                        <p:strVal val="solid"/>
                                      </p:to>
                                    </p:set>
                                    <p:set>
                                      <p:cBhvr>
                                        <p:cTn id="44" dur="2000" fill="hold"/>
                                        <p:tgtEl>
                                          <p:spTgt spid="22"/>
                                        </p:tgtEl>
                                        <p:attrNameLst>
                                          <p:attrName>fill.on</p:attrName>
                                        </p:attrNameLst>
                                      </p:cBhvr>
                                      <p:to>
                                        <p:strVal val="true"/>
                                      </p:to>
                                    </p:set>
                                  </p:childTnLst>
                                </p:cTn>
                              </p:par>
                              <p:par>
                                <p:cTn id="45" presetID="1" presetClass="emph" presetSubtype="2" fill="hold" nodeType="withEffect">
                                  <p:stCondLst>
                                    <p:cond delay="0"/>
                                  </p:stCondLst>
                                  <p:childTnLst>
                                    <p:animClr clrSpc="rgb" dir="cw">
                                      <p:cBhvr>
                                        <p:cTn id="46" dur="2000" fill="hold"/>
                                        <p:tgtEl>
                                          <p:spTgt spid="24"/>
                                        </p:tgtEl>
                                        <p:attrNameLst>
                                          <p:attrName>fillcolor</p:attrName>
                                        </p:attrNameLst>
                                      </p:cBhvr>
                                      <p:to>
                                        <a:srgbClr val="00B0F0"/>
                                      </p:to>
                                    </p:animClr>
                                    <p:set>
                                      <p:cBhvr>
                                        <p:cTn id="47" dur="2000" fill="hold"/>
                                        <p:tgtEl>
                                          <p:spTgt spid="24"/>
                                        </p:tgtEl>
                                        <p:attrNameLst>
                                          <p:attrName>fill.type</p:attrName>
                                        </p:attrNameLst>
                                      </p:cBhvr>
                                      <p:to>
                                        <p:strVal val="solid"/>
                                      </p:to>
                                    </p:set>
                                    <p:set>
                                      <p:cBhvr>
                                        <p:cTn id="48" dur="2000" fill="hold"/>
                                        <p:tgtEl>
                                          <p:spTgt spid="2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cs typeface="Times New Roman" panose="02020603050405020304" pitchFamily="18" charset="0"/>
              </a:rPr>
              <a:t>Graph mining methods</a:t>
            </a:r>
            <a:endParaRPr lang="he-IL"/>
          </a:p>
        </p:txBody>
      </p:sp>
      <p:sp>
        <p:nvSpPr>
          <p:cNvPr id="3" name="TextBox 2"/>
          <p:cNvSpPr txBox="1"/>
          <p:nvPr/>
        </p:nvSpPr>
        <p:spPr>
          <a:xfrm>
            <a:off x="2667000" y="2590800"/>
            <a:ext cx="6803914" cy="1569660"/>
          </a:xfrm>
          <a:prstGeom prst="rect">
            <a:avLst/>
          </a:prstGeom>
          <a:noFill/>
        </p:spPr>
        <p:txBody>
          <a:bodyPr wrap="none" rtlCol="1">
            <a:spAutoFit/>
          </a:bodyPr>
          <a:lstStyle/>
          <a:p>
            <a:pPr algn="l" rtl="0">
              <a:buFont typeface="Arial" pitchFamily="34" charset="0"/>
              <a:buChar char="•"/>
              <a:defRPr/>
            </a:pPr>
            <a:r>
              <a:rPr lang="en-US" sz="2400"/>
              <a:t>  </a:t>
            </a:r>
            <a:r>
              <a:rPr lang="en-US" sz="3200"/>
              <a:t>Join-based approach (Breadth-first)</a:t>
            </a:r>
          </a:p>
          <a:p>
            <a:pPr algn="l" rtl="0">
              <a:defRPr/>
            </a:pPr>
            <a:endParaRPr lang="en-US" sz="3200"/>
          </a:p>
          <a:p>
            <a:pPr algn="l" rtl="0">
              <a:buFont typeface="Arial" pitchFamily="34" charset="0"/>
              <a:buChar char="•"/>
              <a:defRPr/>
            </a:pPr>
            <a:r>
              <a:rPr lang="en-US" sz="3200"/>
              <a:t>  Pattern-growth approach (Depth-first)</a:t>
            </a:r>
            <a:endParaRPr lang="he-IL" sz="3200"/>
          </a:p>
        </p:txBody>
      </p:sp>
    </p:spTree>
    <p:extLst>
      <p:ext uri="{BB962C8B-B14F-4D97-AF65-F5344CB8AC3E}">
        <p14:creationId xmlns:p14="http://schemas.microsoft.com/office/powerpoint/2010/main" val="229122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cs typeface="Times New Roman" panose="02020603050405020304" pitchFamily="18" charset="0"/>
              </a:rPr>
              <a:t>Join-Based Approach</a:t>
            </a:r>
          </a:p>
        </p:txBody>
      </p:sp>
      <p:sp>
        <p:nvSpPr>
          <p:cNvPr id="149507" name="Text Box 3"/>
          <p:cNvSpPr txBox="1">
            <a:spLocks noChangeArrowheads="1"/>
          </p:cNvSpPr>
          <p:nvPr/>
        </p:nvSpPr>
        <p:spPr bwMode="auto">
          <a:xfrm>
            <a:off x="6086476" y="3886201"/>
            <a:ext cx="474663" cy="5191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eaLnBrk="1" hangingPunct="1"/>
            <a:r>
              <a:rPr lang="en-US" sz="2800">
                <a:latin typeface="Tahoma" panose="020B0604030504040204" pitchFamily="34" charset="0"/>
              </a:rPr>
              <a:t>…</a:t>
            </a:r>
          </a:p>
        </p:txBody>
      </p:sp>
      <p:sp>
        <p:nvSpPr>
          <p:cNvPr id="31748" name="Oval 4"/>
          <p:cNvSpPr>
            <a:spLocks noChangeArrowheads="1"/>
          </p:cNvSpPr>
          <p:nvPr/>
        </p:nvSpPr>
        <p:spPr bwMode="auto">
          <a:xfrm>
            <a:off x="4105275" y="24384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800">
                <a:latin typeface="Verdana" panose="020B0604030504040204" pitchFamily="34" charset="0"/>
              </a:rPr>
              <a:t>g</a:t>
            </a:r>
            <a:endParaRPr lang="en-US" sz="2800" baseline="-25000">
              <a:latin typeface="Verdana" panose="020B0604030504040204" pitchFamily="34" charset="0"/>
            </a:endParaRPr>
          </a:p>
        </p:txBody>
      </p:sp>
      <p:sp>
        <p:nvSpPr>
          <p:cNvPr id="149509" name="Oval 5"/>
          <p:cNvSpPr>
            <a:spLocks noChangeArrowheads="1"/>
          </p:cNvSpPr>
          <p:nvPr/>
        </p:nvSpPr>
        <p:spPr bwMode="auto">
          <a:xfrm>
            <a:off x="6010275" y="19050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a:latin typeface="Verdana" panose="020B0604030504040204" pitchFamily="34" charset="0"/>
              </a:rPr>
              <a:t>g</a:t>
            </a:r>
            <a:r>
              <a:rPr lang="en-US" sz="2800" baseline="-25000">
                <a:latin typeface="Verdana" panose="020B0604030504040204" pitchFamily="34" charset="0"/>
              </a:rPr>
              <a:t>1</a:t>
            </a:r>
          </a:p>
        </p:txBody>
      </p:sp>
      <p:sp>
        <p:nvSpPr>
          <p:cNvPr id="149510" name="Oval 6"/>
          <p:cNvSpPr>
            <a:spLocks noChangeArrowheads="1"/>
          </p:cNvSpPr>
          <p:nvPr/>
        </p:nvSpPr>
        <p:spPr bwMode="auto">
          <a:xfrm>
            <a:off x="6010275" y="28194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a:latin typeface="Verdana" panose="020B0604030504040204" pitchFamily="34" charset="0"/>
              </a:rPr>
              <a:t>g</a:t>
            </a:r>
            <a:r>
              <a:rPr lang="en-US" sz="2800" baseline="-25000">
                <a:latin typeface="Verdana" panose="020B0604030504040204" pitchFamily="34" charset="0"/>
              </a:rPr>
              <a:t>2</a:t>
            </a:r>
          </a:p>
        </p:txBody>
      </p:sp>
      <p:sp>
        <p:nvSpPr>
          <p:cNvPr id="149511" name="Oval 7"/>
          <p:cNvSpPr>
            <a:spLocks noChangeArrowheads="1"/>
          </p:cNvSpPr>
          <p:nvPr/>
        </p:nvSpPr>
        <p:spPr bwMode="auto">
          <a:xfrm>
            <a:off x="6010275" y="45720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ctr" rtl="0"/>
            <a:r>
              <a:rPr lang="en-US" sz="2800" err="1">
                <a:latin typeface="Verdana" panose="020B0604030504040204" pitchFamily="34" charset="0"/>
              </a:rPr>
              <a:t>g</a:t>
            </a:r>
            <a:r>
              <a:rPr lang="en-US" sz="2800" baseline="-25000" err="1">
                <a:latin typeface="Verdana" panose="020B0604030504040204" pitchFamily="34" charset="0"/>
              </a:rPr>
              <a:t>n</a:t>
            </a:r>
            <a:endParaRPr lang="en-US" sz="2800" baseline="-25000">
              <a:latin typeface="Verdana" panose="020B0604030504040204" pitchFamily="34" charset="0"/>
            </a:endParaRPr>
          </a:p>
        </p:txBody>
      </p:sp>
      <p:sp>
        <p:nvSpPr>
          <p:cNvPr id="149512" name="Line 8"/>
          <p:cNvSpPr>
            <a:spLocks noChangeShapeType="1"/>
          </p:cNvSpPr>
          <p:nvPr/>
        </p:nvSpPr>
        <p:spPr bwMode="auto">
          <a:xfrm flipV="1">
            <a:off x="4867275" y="2362200"/>
            <a:ext cx="1066800" cy="381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9513" name="Line 9"/>
          <p:cNvSpPr>
            <a:spLocks noChangeShapeType="1"/>
          </p:cNvSpPr>
          <p:nvPr/>
        </p:nvSpPr>
        <p:spPr bwMode="auto">
          <a:xfrm>
            <a:off x="4867275" y="3886200"/>
            <a:ext cx="1066800" cy="914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9514" name="Line 10"/>
          <p:cNvSpPr>
            <a:spLocks noChangeShapeType="1"/>
          </p:cNvSpPr>
          <p:nvPr/>
        </p:nvSpPr>
        <p:spPr bwMode="auto">
          <a:xfrm>
            <a:off x="4867275" y="2895600"/>
            <a:ext cx="1066800" cy="3048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5" name="Text Box 11"/>
          <p:cNvSpPr txBox="1">
            <a:spLocks noChangeArrowheads="1"/>
          </p:cNvSpPr>
          <p:nvPr/>
        </p:nvSpPr>
        <p:spPr bwMode="auto">
          <a:xfrm>
            <a:off x="2746245" y="1806575"/>
            <a:ext cx="23799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400">
                <a:latin typeface="Calibri" panose="020F0502020204030204" pitchFamily="34" charset="0"/>
              </a:rPr>
              <a:t>k-edge subgraphs</a:t>
            </a:r>
          </a:p>
        </p:txBody>
      </p:sp>
      <p:sp>
        <p:nvSpPr>
          <p:cNvPr id="149516" name="Text Box 12"/>
          <p:cNvSpPr txBox="1">
            <a:spLocks noChangeArrowheads="1"/>
          </p:cNvSpPr>
          <p:nvPr/>
        </p:nvSpPr>
        <p:spPr bwMode="auto">
          <a:xfrm>
            <a:off x="5629276" y="1303339"/>
            <a:ext cx="28752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400">
                <a:latin typeface="Calibri" panose="020F0502020204030204" pitchFamily="34" charset="0"/>
              </a:rPr>
              <a:t>(k+1)-edge subgraphs</a:t>
            </a:r>
          </a:p>
        </p:txBody>
      </p:sp>
      <p:sp>
        <p:nvSpPr>
          <p:cNvPr id="31757" name="Oval 13"/>
          <p:cNvSpPr>
            <a:spLocks noChangeArrowheads="1"/>
          </p:cNvSpPr>
          <p:nvPr/>
        </p:nvSpPr>
        <p:spPr bwMode="auto">
          <a:xfrm>
            <a:off x="4105275" y="35052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800">
                <a:latin typeface="Verdana" panose="020B0604030504040204" pitchFamily="34" charset="0"/>
              </a:rPr>
              <a:t>g’</a:t>
            </a:r>
            <a:endParaRPr lang="en-US" sz="2800" baseline="-25000">
              <a:latin typeface="Verdana" panose="020B0604030504040204" pitchFamily="34" charset="0"/>
            </a:endParaRPr>
          </a:p>
        </p:txBody>
      </p:sp>
      <p:sp>
        <p:nvSpPr>
          <p:cNvPr id="149518" name="Line 14"/>
          <p:cNvSpPr>
            <a:spLocks noChangeShapeType="1"/>
          </p:cNvSpPr>
          <p:nvPr/>
        </p:nvSpPr>
        <p:spPr bwMode="auto">
          <a:xfrm flipV="1">
            <a:off x="4867275" y="2514600"/>
            <a:ext cx="1143000" cy="12192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59" name="Oval 15"/>
          <p:cNvSpPr>
            <a:spLocks noChangeArrowheads="1"/>
          </p:cNvSpPr>
          <p:nvPr/>
        </p:nvSpPr>
        <p:spPr bwMode="auto">
          <a:xfrm>
            <a:off x="4105275" y="4572000"/>
            <a:ext cx="685800" cy="685800"/>
          </a:xfrm>
          <a:prstGeom prst="ellipse">
            <a:avLst/>
          </a:prstGeom>
          <a:solidFill>
            <a:srgbClr val="FFFFFF"/>
          </a:solidFill>
          <a:ln w="19050">
            <a:solidFill>
              <a:schemeClr val="tx1"/>
            </a:solidFill>
            <a:miter lim="800000"/>
            <a:headEnd/>
            <a:tailEnd/>
          </a:ln>
        </p:spPr>
        <p:txBody>
          <a:bodyPr wrap="none" anchor="ct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800">
                <a:latin typeface="Verdana" panose="020B0604030504040204" pitchFamily="34" charset="0"/>
              </a:rPr>
              <a:t>g’’</a:t>
            </a:r>
            <a:endParaRPr lang="en-US" sz="2800" baseline="-25000">
              <a:latin typeface="Verdana" panose="020B0604030504040204" pitchFamily="34" charset="0"/>
            </a:endParaRPr>
          </a:p>
        </p:txBody>
      </p:sp>
      <p:sp>
        <p:nvSpPr>
          <p:cNvPr id="149520" name="Line 16"/>
          <p:cNvSpPr>
            <a:spLocks noChangeShapeType="1"/>
          </p:cNvSpPr>
          <p:nvPr/>
        </p:nvSpPr>
        <p:spPr bwMode="auto">
          <a:xfrm flipV="1">
            <a:off x="4867275" y="4953000"/>
            <a:ext cx="1066800" cy="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49521" name="Line 17"/>
          <p:cNvSpPr>
            <a:spLocks noChangeShapeType="1"/>
          </p:cNvSpPr>
          <p:nvPr/>
        </p:nvSpPr>
        <p:spPr bwMode="auto">
          <a:xfrm flipV="1">
            <a:off x="4867275" y="3352800"/>
            <a:ext cx="1066800" cy="14478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1762" name="Text Box 18"/>
          <p:cNvSpPr txBox="1">
            <a:spLocks noChangeArrowheads="1"/>
          </p:cNvSpPr>
          <p:nvPr/>
        </p:nvSpPr>
        <p:spPr bwMode="auto">
          <a:xfrm>
            <a:off x="4800601" y="5508626"/>
            <a:ext cx="739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Black" panose="020B0A04020102020204" pitchFamily="34" charset="0"/>
                <a:cs typeface="Arial" panose="020B0604020202020204" pitchFamily="34" charset="0"/>
              </a:defRPr>
            </a:lvl1pPr>
            <a:lvl2pPr marL="742950" indent="-285750" eaLnBrk="0" hangingPunct="0">
              <a:defRPr>
                <a:solidFill>
                  <a:schemeClr val="tx1"/>
                </a:solidFill>
                <a:latin typeface="Arial Black" panose="020B0A04020102020204" pitchFamily="34" charset="0"/>
                <a:cs typeface="Arial" panose="020B0604020202020204" pitchFamily="34" charset="0"/>
              </a:defRPr>
            </a:lvl2pPr>
            <a:lvl3pPr marL="1143000" indent="-228600" eaLnBrk="0" hangingPunct="0">
              <a:defRPr>
                <a:solidFill>
                  <a:schemeClr val="tx1"/>
                </a:solidFill>
                <a:latin typeface="Arial Black" panose="020B0A04020102020204" pitchFamily="34" charset="0"/>
                <a:cs typeface="Arial" panose="020B0604020202020204" pitchFamily="34" charset="0"/>
              </a:defRPr>
            </a:lvl3pPr>
            <a:lvl4pPr marL="1600200" indent="-228600" eaLnBrk="0" hangingPunct="0">
              <a:defRPr>
                <a:solidFill>
                  <a:schemeClr val="tx1"/>
                </a:solidFill>
                <a:latin typeface="Arial Black" panose="020B0A04020102020204" pitchFamily="34" charset="0"/>
                <a:cs typeface="Arial" panose="020B0604020202020204" pitchFamily="34" charset="0"/>
              </a:defRPr>
            </a:lvl4pPr>
            <a:lvl5pPr marL="2057400" indent="-228600" eaLnBrk="0" hangingPunct="0">
              <a:defRPr>
                <a:solidFill>
                  <a:schemeClr val="tx1"/>
                </a:solidFill>
                <a:latin typeface="Arial Black" panose="020B0A040201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Black" panose="020B0A04020102020204" pitchFamily="34" charset="0"/>
                <a:cs typeface="Arial" panose="020B0604020202020204" pitchFamily="34" charset="0"/>
              </a:defRPr>
            </a:lvl9pPr>
          </a:lstStyle>
          <a:p>
            <a:pPr algn="l" rtl="0"/>
            <a:r>
              <a:rPr lang="en-US" sz="2800">
                <a:latin typeface="Calibri" panose="020F0502020204030204" pitchFamily="34" charset="0"/>
              </a:rPr>
              <a:t>join</a:t>
            </a:r>
          </a:p>
        </p:txBody>
      </p:sp>
    </p:spTree>
    <p:extLst>
      <p:ext uri="{BB962C8B-B14F-4D97-AF65-F5344CB8AC3E}">
        <p14:creationId xmlns:p14="http://schemas.microsoft.com/office/powerpoint/2010/main" val="27258130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5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95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95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95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95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95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95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95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95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9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P spid="149509" grpId="0" animBg="1"/>
      <p:bldP spid="149510" grpId="0" animBg="1"/>
      <p:bldP spid="149511" grpId="0" animBg="1"/>
      <p:bldP spid="149512" grpId="0" animBg="1"/>
      <p:bldP spid="149513" grpId="0" animBg="1"/>
      <p:bldP spid="149514" grpId="0" animBg="1"/>
      <p:bldP spid="149516" grpId="0"/>
      <p:bldP spid="149518" grpId="0" animBg="1"/>
      <p:bldP spid="149520" grpId="0" animBg="1"/>
      <p:bldP spid="1495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TotalTime>
  <Words>1810</Words>
  <Application>Microsoft Office PowerPoint</Application>
  <PresentationFormat>Widescreen</PresentationFormat>
  <Paragraphs>272</Paragraphs>
  <Slides>50</Slides>
  <Notes>6</Notes>
  <HiddenSlides>3</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62" baseType="lpstr">
      <vt:lpstr>Arial</vt:lpstr>
      <vt:lpstr>Arial Black</vt:lpstr>
      <vt:lpstr>Calibri</vt:lpstr>
      <vt:lpstr>Calibri Light</vt:lpstr>
      <vt:lpstr>Cambria Math</vt:lpstr>
      <vt:lpstr>Monotype Corsiva</vt:lpstr>
      <vt:lpstr>Tahoma</vt:lpstr>
      <vt:lpstr>Verdana</vt:lpstr>
      <vt:lpstr>Wingdings</vt:lpstr>
      <vt:lpstr>Office Theme</vt:lpstr>
      <vt:lpstr>Picture</vt:lpstr>
      <vt:lpstr>Chart</vt:lpstr>
      <vt:lpstr>Frequent Subgraph Mining</vt:lpstr>
      <vt:lpstr>When you work with graphs…</vt:lpstr>
      <vt:lpstr>Applications of Graph Pattern Mining</vt:lpstr>
      <vt:lpstr>What are graph patterns?</vt:lpstr>
      <vt:lpstr>PowerPoint Presentation</vt:lpstr>
      <vt:lpstr>Why is graph mining hard?</vt:lpstr>
      <vt:lpstr>Frequent Subgraph Mining</vt:lpstr>
      <vt:lpstr>Graph mining methods</vt:lpstr>
      <vt:lpstr>Join-Based Approach</vt:lpstr>
      <vt:lpstr>Pattern Growth Method</vt:lpstr>
      <vt:lpstr>FSG Algorithm (http://glaros.dtc.umn.edu/gkhome/fetch/papers/fsgTKDE04.pdf)  [M. Kuramochi and G. Karypis. Frequent subgraph discovery. ICDM 2001] </vt:lpstr>
      <vt:lpstr>PowerPoint Presentation</vt:lpstr>
      <vt:lpstr>FSG: Candidate Generation - I</vt:lpstr>
      <vt:lpstr>Candidates generation (join) based on core detection</vt:lpstr>
      <vt:lpstr>Candidates generation (join) based on core detection</vt:lpstr>
      <vt:lpstr>PowerPoint Presentation</vt:lpstr>
      <vt:lpstr>Core automorphism</vt:lpstr>
      <vt:lpstr>What is the core?</vt:lpstr>
      <vt:lpstr>Candidate Generation</vt:lpstr>
      <vt:lpstr>Canonical labelling</vt:lpstr>
      <vt:lpstr>Canonical label of graph</vt:lpstr>
      <vt:lpstr>Canonical labeling</vt:lpstr>
      <vt:lpstr>FSG: canonical labeling based on a heuristic</vt:lpstr>
      <vt:lpstr>Canonical labeling possibilities through partitioning</vt:lpstr>
      <vt:lpstr>FSG canonical label: vertex invariant - II</vt:lpstr>
      <vt:lpstr>FSG canonical label: vertex invariant - II</vt:lpstr>
      <vt:lpstr>Using canonical labels for optimizations</vt:lpstr>
      <vt:lpstr>Using canonical labels for optimizations</vt:lpstr>
      <vt:lpstr>FSG: Frequency Counting</vt:lpstr>
      <vt:lpstr>Another FSG Heuristic: frequency counting</vt:lpstr>
      <vt:lpstr>FSG performance on DTP Dataset (chemical compounds)  </vt:lpstr>
      <vt:lpstr>PowerPoint Presentation</vt:lpstr>
      <vt:lpstr>gSpan</vt:lpstr>
      <vt:lpstr>PowerPoint Presentation</vt:lpstr>
      <vt:lpstr>PowerPoint Presentation</vt:lpstr>
      <vt:lpstr>PowerPoint Presentation</vt:lpstr>
      <vt:lpstr>PowerPoint Presentation</vt:lpstr>
      <vt:lpstr>PowerPoint Presentation</vt:lpstr>
      <vt:lpstr>Graphs can have multiple DFS codes!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Proof sketch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Frequent Subgraph Mining</dc:title>
  <dc:creator>Sayan Ranu</dc:creator>
  <cp:lastModifiedBy>Sayan Ranu</cp:lastModifiedBy>
  <cp:revision>3</cp:revision>
  <cp:lastPrinted>2014-04-02T07:54:35Z</cp:lastPrinted>
  <dcterms:created xsi:type="dcterms:W3CDTF">2014-03-28T12:58:04Z</dcterms:created>
  <dcterms:modified xsi:type="dcterms:W3CDTF">2023-09-08T12:02:26Z</dcterms:modified>
</cp:coreProperties>
</file>