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
  </p:notesMasterIdLst>
  <p:sldIdLst>
    <p:sldId id="259" r:id="rId2"/>
  </p:sldIdLst>
  <p:sldSz cx="7559675" cy="10691813"/>
  <p:notesSz cx="6858000" cy="9144000"/>
  <p:embeddedFontLst>
    <p:embeddedFont>
      <p:font typeface="Archivo" panose="020B0604020202020204" charset="0"/>
      <p:regular r:id="rId4"/>
      <p:bold r:id="rId5"/>
      <p:italic r:id="rId6"/>
      <p:boldItalic r:id="rId7"/>
    </p:embeddedFont>
    <p:embeddedFont>
      <p:font typeface="Montserrat Alternates" panose="020B0604020202020204" charset="0"/>
      <p:regular r:id="rId8"/>
      <p:bold r:id="rId9"/>
      <p:italic r:id="rId10"/>
      <p:boldItalic r:id="rId11"/>
    </p:embeddedFont>
    <p:embeddedFont>
      <p:font typeface="Raleway SemiBold" pitchFamily="2" charset="0"/>
      <p:bold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852059-3EF9-45D1-8B21-92F5E07DD953}">
  <a:tblStyle styleId="{E2852059-3EF9-45D1-8B21-92F5E07DD9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784" y="-2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91cfd362ee_0_264: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91cfd362e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12" y="0"/>
            <a:ext cx="7559988" cy="10701900"/>
            <a:chOff x="-12" y="0"/>
            <a:chExt cx="7559988" cy="10701900"/>
          </a:xfrm>
        </p:grpSpPr>
        <p:sp>
          <p:nvSpPr>
            <p:cNvPr id="19" name="Google Shape;19;p3"/>
            <p:cNvSpPr/>
            <p:nvPr/>
          </p:nvSpPr>
          <p:spPr>
            <a:xfrm>
              <a:off x="7404575" y="3217200"/>
              <a:ext cx="155400" cy="4257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0" name="Google Shape;20;p3"/>
            <p:cNvSpPr/>
            <p:nvPr/>
          </p:nvSpPr>
          <p:spPr>
            <a:xfrm>
              <a:off x="-12" y="961380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1" name="Google Shape;21;p3"/>
            <p:cNvSpPr/>
            <p:nvPr/>
          </p:nvSpPr>
          <p:spPr>
            <a:xfrm>
              <a:off x="372925" y="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22" name="Google Shape;22;p3"/>
            <p:cNvCxnSpPr/>
            <p:nvPr/>
          </p:nvCxnSpPr>
          <p:spPr>
            <a:xfrm>
              <a:off x="6053000" y="10006200"/>
              <a:ext cx="1506900" cy="0"/>
            </a:xfrm>
            <a:prstGeom prst="straightConnector1">
              <a:avLst/>
            </a:prstGeom>
            <a:noFill/>
            <a:ln w="19050" cap="flat" cmpd="sng">
              <a:solidFill>
                <a:schemeClr val="dk2"/>
              </a:solidFill>
              <a:prstDash val="solid"/>
              <a:round/>
              <a:headEnd type="none" w="med" len="med"/>
              <a:tailEnd type="none" w="med" len="med"/>
            </a:ln>
          </p:spPr>
        </p:cxnSp>
        <p:cxnSp>
          <p:nvCxnSpPr>
            <p:cNvPr id="23" name="Google Shape;23;p3"/>
            <p:cNvCxnSpPr/>
            <p:nvPr/>
          </p:nvCxnSpPr>
          <p:spPr>
            <a:xfrm>
              <a:off x="372925" y="338400"/>
              <a:ext cx="2010600" cy="0"/>
            </a:xfrm>
            <a:prstGeom prst="straightConnector1">
              <a:avLst/>
            </a:prstGeom>
            <a:noFill/>
            <a:ln w="19050" cap="flat" cmpd="sng">
              <a:solidFill>
                <a:schemeClr val="dk2"/>
              </a:solidFill>
              <a:prstDash val="solid"/>
              <a:round/>
              <a:headEnd type="none" w="med" len="med"/>
              <a:tailEnd type="none" w="med" len="med"/>
            </a:ln>
          </p:spPr>
        </p:cxnSp>
      </p:grpSp>
      <p:sp>
        <p:nvSpPr>
          <p:cNvPr id="24" name="Google Shape;24;p3"/>
          <p:cNvSpPr txBox="1">
            <a:spLocks noGrp="1"/>
          </p:cNvSpPr>
          <p:nvPr>
            <p:ph type="title"/>
          </p:nvPr>
        </p:nvSpPr>
        <p:spPr>
          <a:xfrm flipH="1">
            <a:off x="2141400" y="1754950"/>
            <a:ext cx="3277200" cy="108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subTitle" idx="1"/>
          </p:nvPr>
        </p:nvSpPr>
        <p:spPr>
          <a:xfrm flipH="1">
            <a:off x="2317200" y="2682849"/>
            <a:ext cx="2925600" cy="89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a:off x="-12" y="0"/>
            <a:ext cx="7560038" cy="10701975"/>
            <a:chOff x="-12" y="0"/>
            <a:chExt cx="7560038" cy="10701975"/>
          </a:xfrm>
        </p:grpSpPr>
        <p:sp>
          <p:nvSpPr>
            <p:cNvPr id="28" name="Google Shape;28;p4"/>
            <p:cNvSpPr/>
            <p:nvPr/>
          </p:nvSpPr>
          <p:spPr>
            <a:xfrm>
              <a:off x="7404575" y="8652375"/>
              <a:ext cx="155400" cy="20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9" name="Google Shape;29;p4"/>
            <p:cNvSpPr/>
            <p:nvPr/>
          </p:nvSpPr>
          <p:spPr>
            <a:xfrm>
              <a:off x="-12" y="961380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0" name="Google Shape;30;p4"/>
            <p:cNvSpPr/>
            <p:nvPr/>
          </p:nvSpPr>
          <p:spPr>
            <a:xfrm>
              <a:off x="6256300" y="0"/>
              <a:ext cx="4023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31" name="Google Shape;31;p4"/>
            <p:cNvCxnSpPr/>
            <p:nvPr/>
          </p:nvCxnSpPr>
          <p:spPr>
            <a:xfrm>
              <a:off x="0" y="10006200"/>
              <a:ext cx="4987800" cy="0"/>
            </a:xfrm>
            <a:prstGeom prst="straightConnector1">
              <a:avLst/>
            </a:prstGeom>
            <a:noFill/>
            <a:ln w="19050" cap="flat" cmpd="sng">
              <a:solidFill>
                <a:schemeClr val="dk2"/>
              </a:solidFill>
              <a:prstDash val="solid"/>
              <a:round/>
              <a:headEnd type="none" w="med" len="med"/>
              <a:tailEnd type="none" w="med" len="med"/>
            </a:ln>
          </p:spPr>
        </p:cxnSp>
        <p:cxnSp>
          <p:nvCxnSpPr>
            <p:cNvPr id="32" name="Google Shape;32;p4"/>
            <p:cNvCxnSpPr/>
            <p:nvPr/>
          </p:nvCxnSpPr>
          <p:spPr>
            <a:xfrm>
              <a:off x="4183825" y="338400"/>
              <a:ext cx="3376200" cy="0"/>
            </a:xfrm>
            <a:prstGeom prst="straightConnector1">
              <a:avLst/>
            </a:prstGeom>
            <a:noFill/>
            <a:ln w="19050" cap="flat" cmpd="sng">
              <a:solidFill>
                <a:schemeClr val="dk2"/>
              </a:solidFill>
              <a:prstDash val="solid"/>
              <a:round/>
              <a:headEnd type="none" w="med" len="med"/>
              <a:tailEnd type="none" w="med" len="med"/>
            </a:ln>
          </p:spPr>
        </p:cxnSp>
        <p:sp>
          <p:nvSpPr>
            <p:cNvPr id="33" name="Google Shape;33;p4"/>
            <p:cNvSpPr/>
            <p:nvPr/>
          </p:nvSpPr>
          <p:spPr>
            <a:xfrm>
              <a:off x="7157725" y="228890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34" name="Google Shape;34;p4"/>
          <p:cNvSpPr txBox="1">
            <a:spLocks noGrp="1"/>
          </p:cNvSpPr>
          <p:nvPr>
            <p:ph type="title"/>
          </p:nvPr>
        </p:nvSpPr>
        <p:spPr>
          <a:xfrm>
            <a:off x="459600" y="925100"/>
            <a:ext cx="6640800" cy="8055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38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5" name="Google Shape;35;p4"/>
          <p:cNvSpPr txBox="1">
            <a:spLocks noGrp="1"/>
          </p:cNvSpPr>
          <p:nvPr>
            <p:ph type="body" idx="1"/>
          </p:nvPr>
        </p:nvSpPr>
        <p:spPr>
          <a:xfrm>
            <a:off x="685800" y="2395700"/>
            <a:ext cx="6188400" cy="75312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Raleway SemiBold"/>
              <a:buChar char="●"/>
              <a:defRPr/>
            </a:lvl1pPr>
            <a:lvl2pPr marL="914400" lvl="1" indent="-317500">
              <a:spcBef>
                <a:spcPts val="0"/>
              </a:spcBef>
              <a:spcAft>
                <a:spcPts val="0"/>
              </a:spcAft>
              <a:buClr>
                <a:srgbClr val="595959"/>
              </a:buClr>
              <a:buSzPts val="1400"/>
              <a:buChar char="○"/>
              <a:defRPr/>
            </a:lvl2pPr>
            <a:lvl3pPr marL="1371600" lvl="2" indent="-317500">
              <a:spcBef>
                <a:spcPts val="0"/>
              </a:spcBef>
              <a:spcAft>
                <a:spcPts val="0"/>
              </a:spcAft>
              <a:buClr>
                <a:srgbClr val="595959"/>
              </a:buClr>
              <a:buSzPts val="1400"/>
              <a:buFont typeface="Anaheim"/>
              <a:buAutoNum type="romanLcPeriod"/>
              <a:defRPr/>
            </a:lvl3pPr>
            <a:lvl4pPr marL="1828800" lvl="3" indent="-317500">
              <a:spcBef>
                <a:spcPts val="0"/>
              </a:spcBef>
              <a:spcAft>
                <a:spcPts val="0"/>
              </a:spcAft>
              <a:buClr>
                <a:srgbClr val="595959"/>
              </a:buClr>
              <a:buSzPts val="1400"/>
              <a:buFont typeface="Anaheim"/>
              <a:buAutoNum type="arabicPeriod"/>
              <a:defRPr/>
            </a:lvl4pPr>
            <a:lvl5pPr marL="2286000" lvl="4" indent="-317500">
              <a:spcBef>
                <a:spcPts val="0"/>
              </a:spcBef>
              <a:spcAft>
                <a:spcPts val="0"/>
              </a:spcAft>
              <a:buClr>
                <a:srgbClr val="595959"/>
              </a:buClr>
              <a:buSzPts val="1400"/>
              <a:buFont typeface="Anaheim"/>
              <a:buAutoNum type="alphaLcPeriod"/>
              <a:defRPr/>
            </a:lvl5pPr>
            <a:lvl6pPr marL="2743200" lvl="5" indent="-317500">
              <a:spcBef>
                <a:spcPts val="0"/>
              </a:spcBef>
              <a:spcAft>
                <a:spcPts val="0"/>
              </a:spcAft>
              <a:buClr>
                <a:srgbClr val="595959"/>
              </a:buClr>
              <a:buSzPts val="1400"/>
              <a:buFont typeface="Anaheim"/>
              <a:buAutoNum type="romanLcPeriod"/>
              <a:defRPr/>
            </a:lvl6pPr>
            <a:lvl7pPr marL="3200400" lvl="6" indent="-317500">
              <a:spcBef>
                <a:spcPts val="0"/>
              </a:spcBef>
              <a:spcAft>
                <a:spcPts val="0"/>
              </a:spcAft>
              <a:buClr>
                <a:srgbClr val="595959"/>
              </a:buClr>
              <a:buSzPts val="1400"/>
              <a:buFont typeface="Anaheim"/>
              <a:buAutoNum type="arabicPeriod"/>
              <a:defRPr/>
            </a:lvl7pPr>
            <a:lvl8pPr marL="3657600" lvl="7" indent="-317500">
              <a:spcBef>
                <a:spcPts val="0"/>
              </a:spcBef>
              <a:spcAft>
                <a:spcPts val="0"/>
              </a:spcAft>
              <a:buClr>
                <a:srgbClr val="595959"/>
              </a:buClr>
              <a:buSzPts val="1400"/>
              <a:buFont typeface="Anaheim"/>
              <a:buAutoNum type="alphaLcPeriod"/>
              <a:defRPr/>
            </a:lvl8pPr>
            <a:lvl9pPr marL="4114800" lvl="8" indent="-317500">
              <a:spcBef>
                <a:spcPts val="0"/>
              </a:spcBef>
              <a:spcAft>
                <a:spcPts val="0"/>
              </a:spcAft>
              <a:buClr>
                <a:srgbClr val="595959"/>
              </a:buClr>
              <a:buSzPts val="1400"/>
              <a:buFont typeface="Anaheim"/>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0" y="338400"/>
            <a:ext cx="7560000" cy="10353600"/>
            <a:chOff x="0" y="338400"/>
            <a:chExt cx="7560000" cy="10353600"/>
          </a:xfrm>
        </p:grpSpPr>
        <p:sp>
          <p:nvSpPr>
            <p:cNvPr id="38" name="Google Shape;38;p5"/>
            <p:cNvSpPr/>
            <p:nvPr/>
          </p:nvSpPr>
          <p:spPr>
            <a:xfrm>
              <a:off x="0" y="6429950"/>
              <a:ext cx="155400" cy="4257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9" name="Google Shape;39;p5"/>
            <p:cNvSpPr/>
            <p:nvPr/>
          </p:nvSpPr>
          <p:spPr>
            <a:xfrm>
              <a:off x="7404588" y="68580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40" name="Google Shape;40;p5"/>
            <p:cNvSpPr/>
            <p:nvPr/>
          </p:nvSpPr>
          <p:spPr>
            <a:xfrm>
              <a:off x="7047925" y="1001520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41" name="Google Shape;41;p5"/>
            <p:cNvCxnSpPr/>
            <p:nvPr/>
          </p:nvCxnSpPr>
          <p:spPr>
            <a:xfrm>
              <a:off x="5549400" y="338400"/>
              <a:ext cx="2010600" cy="0"/>
            </a:xfrm>
            <a:prstGeom prst="straightConnector1">
              <a:avLst/>
            </a:prstGeom>
            <a:noFill/>
            <a:ln w="19050" cap="flat" cmpd="sng">
              <a:solidFill>
                <a:schemeClr val="dk2"/>
              </a:solidFill>
              <a:prstDash val="solid"/>
              <a:round/>
              <a:headEnd type="none" w="med" len="med"/>
              <a:tailEnd type="none" w="med" len="med"/>
            </a:ln>
          </p:spPr>
        </p:cxnSp>
        <p:cxnSp>
          <p:nvCxnSpPr>
            <p:cNvPr id="42" name="Google Shape;42;p5"/>
            <p:cNvCxnSpPr/>
            <p:nvPr/>
          </p:nvCxnSpPr>
          <p:spPr>
            <a:xfrm>
              <a:off x="155400" y="10006200"/>
              <a:ext cx="3912300" cy="0"/>
            </a:xfrm>
            <a:prstGeom prst="straightConnector1">
              <a:avLst/>
            </a:prstGeom>
            <a:noFill/>
            <a:ln w="19050" cap="flat" cmpd="sng">
              <a:solidFill>
                <a:schemeClr val="dk2"/>
              </a:solidFill>
              <a:prstDash val="solid"/>
              <a:round/>
              <a:headEnd type="none" w="med" len="med"/>
              <a:tailEnd type="none" w="med" len="med"/>
            </a:ln>
          </p:spPr>
        </p:cxnSp>
      </p:grpSp>
      <p:sp>
        <p:nvSpPr>
          <p:cNvPr id="43" name="Google Shape;43;p5"/>
          <p:cNvSpPr txBox="1">
            <a:spLocks noGrp="1"/>
          </p:cNvSpPr>
          <p:nvPr>
            <p:ph type="body" idx="1"/>
          </p:nvPr>
        </p:nvSpPr>
        <p:spPr>
          <a:xfrm>
            <a:off x="685700" y="2395700"/>
            <a:ext cx="2905200" cy="7101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4" name="Google Shape;44;p5"/>
          <p:cNvSpPr txBox="1">
            <a:spLocks noGrp="1"/>
          </p:cNvSpPr>
          <p:nvPr>
            <p:ph type="body" idx="2"/>
          </p:nvPr>
        </p:nvSpPr>
        <p:spPr>
          <a:xfrm>
            <a:off x="3969126" y="2395700"/>
            <a:ext cx="2905200" cy="71019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5" name="Google Shape;45;p5"/>
          <p:cNvSpPr txBox="1">
            <a:spLocks noGrp="1"/>
          </p:cNvSpPr>
          <p:nvPr>
            <p:ph type="title"/>
          </p:nvPr>
        </p:nvSpPr>
        <p:spPr>
          <a:xfrm>
            <a:off x="459600" y="925100"/>
            <a:ext cx="6640800" cy="80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8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grpSp>
        <p:nvGrpSpPr>
          <p:cNvPr id="67" name="Google Shape;67;p8"/>
          <p:cNvGrpSpPr/>
          <p:nvPr/>
        </p:nvGrpSpPr>
        <p:grpSpPr>
          <a:xfrm>
            <a:off x="0" y="0"/>
            <a:ext cx="7559900" cy="10344600"/>
            <a:chOff x="0" y="0"/>
            <a:chExt cx="7559900" cy="10344600"/>
          </a:xfrm>
        </p:grpSpPr>
        <p:sp>
          <p:nvSpPr>
            <p:cNvPr id="68" name="Google Shape;68;p8"/>
            <p:cNvSpPr/>
            <p:nvPr/>
          </p:nvSpPr>
          <p:spPr>
            <a:xfrm>
              <a:off x="0" y="4587625"/>
              <a:ext cx="155400" cy="4257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69" name="Google Shape;69;p8"/>
            <p:cNvSpPr/>
            <p:nvPr/>
          </p:nvSpPr>
          <p:spPr>
            <a:xfrm>
              <a:off x="7050588" y="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0" name="Google Shape;70;p8"/>
            <p:cNvSpPr/>
            <p:nvPr/>
          </p:nvSpPr>
          <p:spPr>
            <a:xfrm>
              <a:off x="7157600" y="966780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71" name="Google Shape;71;p8"/>
            <p:cNvCxnSpPr/>
            <p:nvPr/>
          </p:nvCxnSpPr>
          <p:spPr>
            <a:xfrm>
              <a:off x="5462225" y="10006200"/>
              <a:ext cx="2097600" cy="0"/>
            </a:xfrm>
            <a:prstGeom prst="straightConnector1">
              <a:avLst/>
            </a:prstGeom>
            <a:noFill/>
            <a:ln w="19050" cap="flat" cmpd="sng">
              <a:solidFill>
                <a:schemeClr val="dk2"/>
              </a:solidFill>
              <a:prstDash val="solid"/>
              <a:round/>
              <a:headEnd type="none" w="med" len="med"/>
              <a:tailEnd type="none" w="med" len="med"/>
            </a:ln>
          </p:spPr>
        </p:cxnSp>
      </p:grpSp>
      <p:sp>
        <p:nvSpPr>
          <p:cNvPr id="72" name="Google Shape;72;p8"/>
          <p:cNvSpPr/>
          <p:nvPr/>
        </p:nvSpPr>
        <p:spPr>
          <a:xfrm>
            <a:off x="0" y="3178500"/>
            <a:ext cx="6874200" cy="42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txBox="1">
            <a:spLocks noGrp="1"/>
          </p:cNvSpPr>
          <p:nvPr>
            <p:ph type="title"/>
          </p:nvPr>
        </p:nvSpPr>
        <p:spPr>
          <a:xfrm>
            <a:off x="685800" y="935745"/>
            <a:ext cx="5264700" cy="8503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grpSp>
        <p:nvGrpSpPr>
          <p:cNvPr id="75" name="Google Shape;75;p9"/>
          <p:cNvGrpSpPr/>
          <p:nvPr/>
        </p:nvGrpSpPr>
        <p:grpSpPr>
          <a:xfrm>
            <a:off x="0" y="0"/>
            <a:ext cx="7559900" cy="10344600"/>
            <a:chOff x="0" y="0"/>
            <a:chExt cx="7559900" cy="10344600"/>
          </a:xfrm>
        </p:grpSpPr>
        <p:sp>
          <p:nvSpPr>
            <p:cNvPr id="76" name="Google Shape;76;p9"/>
            <p:cNvSpPr/>
            <p:nvPr/>
          </p:nvSpPr>
          <p:spPr>
            <a:xfrm>
              <a:off x="0" y="4587625"/>
              <a:ext cx="155400" cy="4257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7" name="Google Shape;77;p9"/>
            <p:cNvSpPr/>
            <p:nvPr/>
          </p:nvSpPr>
          <p:spPr>
            <a:xfrm>
              <a:off x="7050588" y="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8" name="Google Shape;78;p9"/>
            <p:cNvSpPr/>
            <p:nvPr/>
          </p:nvSpPr>
          <p:spPr>
            <a:xfrm>
              <a:off x="7157600" y="966780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79" name="Google Shape;79;p9"/>
            <p:cNvCxnSpPr/>
            <p:nvPr/>
          </p:nvCxnSpPr>
          <p:spPr>
            <a:xfrm>
              <a:off x="5462225" y="10006200"/>
              <a:ext cx="2097600" cy="0"/>
            </a:xfrm>
            <a:prstGeom prst="straightConnector1">
              <a:avLst/>
            </a:prstGeom>
            <a:noFill/>
            <a:ln w="19050" cap="flat" cmpd="sng">
              <a:solidFill>
                <a:schemeClr val="dk2"/>
              </a:solidFill>
              <a:prstDash val="solid"/>
              <a:round/>
              <a:headEnd type="none" w="med" len="med"/>
              <a:tailEnd type="none" w="med" len="med"/>
            </a:ln>
          </p:spPr>
        </p:cxnSp>
      </p:grpSp>
      <p:sp>
        <p:nvSpPr>
          <p:cNvPr id="80" name="Google Shape;80;p9"/>
          <p:cNvSpPr/>
          <p:nvPr/>
        </p:nvSpPr>
        <p:spPr>
          <a:xfrm>
            <a:off x="1174200" y="0"/>
            <a:ext cx="5211600" cy="56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1446452" y="2563450"/>
            <a:ext cx="4667100" cy="3081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2" name="Google Shape;82;p9"/>
          <p:cNvSpPr txBox="1">
            <a:spLocks noGrp="1"/>
          </p:cNvSpPr>
          <p:nvPr>
            <p:ph type="subTitle" idx="1"/>
          </p:nvPr>
        </p:nvSpPr>
        <p:spPr>
          <a:xfrm>
            <a:off x="1446452" y="5826870"/>
            <a:ext cx="4667100" cy="25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txBox="1">
            <a:spLocks noGrp="1"/>
          </p:cNvSpPr>
          <p:nvPr>
            <p:ph type="body" idx="1"/>
          </p:nvPr>
        </p:nvSpPr>
        <p:spPr>
          <a:xfrm>
            <a:off x="685805" y="8794266"/>
            <a:ext cx="4959600" cy="12579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grpSp>
        <p:nvGrpSpPr>
          <p:cNvPr id="86" name="Google Shape;86;p11"/>
          <p:cNvGrpSpPr/>
          <p:nvPr/>
        </p:nvGrpSpPr>
        <p:grpSpPr>
          <a:xfrm>
            <a:off x="0" y="0"/>
            <a:ext cx="7560000" cy="10692000"/>
            <a:chOff x="0" y="0"/>
            <a:chExt cx="7560000" cy="10692000"/>
          </a:xfrm>
        </p:grpSpPr>
        <p:sp>
          <p:nvSpPr>
            <p:cNvPr id="87" name="Google Shape;87;p11"/>
            <p:cNvSpPr/>
            <p:nvPr/>
          </p:nvSpPr>
          <p:spPr>
            <a:xfrm>
              <a:off x="0" y="3953250"/>
              <a:ext cx="155400" cy="4257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8" name="Google Shape;88;p11"/>
            <p:cNvSpPr/>
            <p:nvPr/>
          </p:nvSpPr>
          <p:spPr>
            <a:xfrm>
              <a:off x="7404588" y="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9" name="Google Shape;89;p11"/>
            <p:cNvSpPr/>
            <p:nvPr/>
          </p:nvSpPr>
          <p:spPr>
            <a:xfrm>
              <a:off x="1905300" y="1001520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90" name="Google Shape;90;p11"/>
            <p:cNvCxnSpPr/>
            <p:nvPr/>
          </p:nvCxnSpPr>
          <p:spPr>
            <a:xfrm>
              <a:off x="2217825" y="338400"/>
              <a:ext cx="5342100" cy="0"/>
            </a:xfrm>
            <a:prstGeom prst="straightConnector1">
              <a:avLst/>
            </a:prstGeom>
            <a:noFill/>
            <a:ln w="19050" cap="flat" cmpd="sng">
              <a:solidFill>
                <a:schemeClr val="dk2"/>
              </a:solidFill>
              <a:prstDash val="solid"/>
              <a:round/>
              <a:headEnd type="none" w="med" len="med"/>
              <a:tailEnd type="none" w="med" len="med"/>
            </a:ln>
          </p:spPr>
        </p:cxnSp>
        <p:cxnSp>
          <p:nvCxnSpPr>
            <p:cNvPr id="91" name="Google Shape;91;p11"/>
            <p:cNvCxnSpPr/>
            <p:nvPr/>
          </p:nvCxnSpPr>
          <p:spPr>
            <a:xfrm>
              <a:off x="0" y="10006200"/>
              <a:ext cx="6372300" cy="0"/>
            </a:xfrm>
            <a:prstGeom prst="straightConnector1">
              <a:avLst/>
            </a:prstGeom>
            <a:noFill/>
            <a:ln w="19050" cap="flat" cmpd="sng">
              <a:solidFill>
                <a:schemeClr val="dk2"/>
              </a:solidFill>
              <a:prstDash val="solid"/>
              <a:round/>
              <a:headEnd type="none" w="med" len="med"/>
              <a:tailEnd type="none" w="med" len="med"/>
            </a:ln>
          </p:spPr>
        </p:cxnSp>
        <p:sp>
          <p:nvSpPr>
            <p:cNvPr id="92" name="Google Shape;92;p11"/>
            <p:cNvSpPr/>
            <p:nvPr/>
          </p:nvSpPr>
          <p:spPr>
            <a:xfrm>
              <a:off x="7404600" y="5307250"/>
              <a:ext cx="155400" cy="1835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93" name="Google Shape;93;p11"/>
          <p:cNvSpPr txBox="1">
            <a:spLocks noGrp="1"/>
          </p:cNvSpPr>
          <p:nvPr>
            <p:ph type="title" hasCustomPrompt="1"/>
          </p:nvPr>
        </p:nvSpPr>
        <p:spPr>
          <a:xfrm>
            <a:off x="685800" y="2929788"/>
            <a:ext cx="6188400" cy="1956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4" name="Google Shape;94;p11"/>
          <p:cNvSpPr txBox="1">
            <a:spLocks noGrp="1"/>
          </p:cNvSpPr>
          <p:nvPr>
            <p:ph type="body" idx="1"/>
          </p:nvPr>
        </p:nvSpPr>
        <p:spPr>
          <a:xfrm>
            <a:off x="685801" y="5058313"/>
            <a:ext cx="6188400" cy="27039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2_1">
    <p:spTree>
      <p:nvGrpSpPr>
        <p:cNvPr id="1" name="Shape 104"/>
        <p:cNvGrpSpPr/>
        <p:nvPr/>
      </p:nvGrpSpPr>
      <p:grpSpPr>
        <a:xfrm>
          <a:off x="0" y="0"/>
          <a:ext cx="0" cy="0"/>
          <a:chOff x="0" y="0"/>
          <a:chExt cx="0" cy="0"/>
        </a:xfrm>
      </p:grpSpPr>
      <p:grpSp>
        <p:nvGrpSpPr>
          <p:cNvPr id="105" name="Google Shape;105;p14"/>
          <p:cNvGrpSpPr/>
          <p:nvPr/>
        </p:nvGrpSpPr>
        <p:grpSpPr>
          <a:xfrm>
            <a:off x="0" y="0"/>
            <a:ext cx="7559900" cy="10344600"/>
            <a:chOff x="0" y="0"/>
            <a:chExt cx="7559900" cy="10344600"/>
          </a:xfrm>
        </p:grpSpPr>
        <p:sp>
          <p:nvSpPr>
            <p:cNvPr id="106" name="Google Shape;106;p14"/>
            <p:cNvSpPr/>
            <p:nvPr/>
          </p:nvSpPr>
          <p:spPr>
            <a:xfrm>
              <a:off x="0" y="4587625"/>
              <a:ext cx="155400" cy="4257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07" name="Google Shape;107;p14"/>
            <p:cNvSpPr/>
            <p:nvPr/>
          </p:nvSpPr>
          <p:spPr>
            <a:xfrm>
              <a:off x="7050588" y="0"/>
              <a:ext cx="155400" cy="1088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08" name="Google Shape;108;p14"/>
            <p:cNvSpPr/>
            <p:nvPr/>
          </p:nvSpPr>
          <p:spPr>
            <a:xfrm>
              <a:off x="7157600" y="9667800"/>
              <a:ext cx="402300" cy="676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cxnSp>
          <p:nvCxnSpPr>
            <p:cNvPr id="109" name="Google Shape;109;p14"/>
            <p:cNvCxnSpPr/>
            <p:nvPr/>
          </p:nvCxnSpPr>
          <p:spPr>
            <a:xfrm>
              <a:off x="5462225" y="10006200"/>
              <a:ext cx="2097600" cy="0"/>
            </a:xfrm>
            <a:prstGeom prst="straightConnector1">
              <a:avLst/>
            </a:prstGeom>
            <a:noFill/>
            <a:ln w="19050" cap="flat" cmpd="sng">
              <a:solidFill>
                <a:schemeClr val="dk2"/>
              </a:solidFill>
              <a:prstDash val="solid"/>
              <a:round/>
              <a:headEnd type="none" w="med" len="med"/>
              <a:tailEnd type="none" w="med" len="med"/>
            </a:ln>
          </p:spPr>
        </p:cxnSp>
      </p:grpSp>
      <p:sp>
        <p:nvSpPr>
          <p:cNvPr id="110" name="Google Shape;110;p14"/>
          <p:cNvSpPr txBox="1">
            <a:spLocks noGrp="1"/>
          </p:cNvSpPr>
          <p:nvPr>
            <p:ph type="title"/>
          </p:nvPr>
        </p:nvSpPr>
        <p:spPr>
          <a:xfrm>
            <a:off x="512075" y="658368"/>
            <a:ext cx="6535800" cy="75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solidFill>
                  <a:schemeClr val="dk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1" y="925100"/>
            <a:ext cx="6188400" cy="119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300"/>
              <a:buFont typeface="Montserrat Alternates"/>
              <a:buNone/>
              <a:defRPr sz="3300" b="1">
                <a:solidFill>
                  <a:schemeClr val="dk2"/>
                </a:solidFill>
                <a:latin typeface="Montserrat Alternates"/>
                <a:ea typeface="Montserrat Alternates"/>
                <a:cs typeface="Montserrat Alternates"/>
                <a:sym typeface="Montserrat Alternates"/>
              </a:defRPr>
            </a:lvl1pPr>
            <a:lvl2pPr lvl="1">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2pPr>
            <a:lvl3pPr lvl="2">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3pPr>
            <a:lvl4pPr lvl="3">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4pPr>
            <a:lvl5pPr lvl="4">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5pPr>
            <a:lvl6pPr lvl="5">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6pPr>
            <a:lvl7pPr lvl="6">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7pPr>
            <a:lvl8pPr lvl="7">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8pPr>
            <a:lvl9pPr lvl="8">
              <a:spcBef>
                <a:spcPts val="0"/>
              </a:spcBef>
              <a:spcAft>
                <a:spcPts val="0"/>
              </a:spcAft>
              <a:buClr>
                <a:schemeClr val="dk2"/>
              </a:buClr>
              <a:buSzPts val="3300"/>
              <a:buFont typeface="Montserrat Alternates"/>
              <a:buNone/>
              <a:defRPr sz="3300">
                <a:solidFill>
                  <a:schemeClr val="dk2"/>
                </a:solidFill>
                <a:latin typeface="Montserrat Alternates"/>
                <a:ea typeface="Montserrat Alternates"/>
                <a:cs typeface="Montserrat Alternates"/>
                <a:sym typeface="Montserrat Alternates"/>
              </a:defRPr>
            </a:lvl9pPr>
          </a:lstStyle>
          <a:p>
            <a:endParaRPr/>
          </a:p>
        </p:txBody>
      </p:sp>
      <p:sp>
        <p:nvSpPr>
          <p:cNvPr id="7" name="Google Shape;7;p1"/>
          <p:cNvSpPr txBox="1">
            <a:spLocks noGrp="1"/>
          </p:cNvSpPr>
          <p:nvPr>
            <p:ph type="body" idx="1"/>
          </p:nvPr>
        </p:nvSpPr>
        <p:spPr>
          <a:xfrm>
            <a:off x="685801" y="2395704"/>
            <a:ext cx="6188400" cy="71019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1pPr>
            <a:lvl2pPr marL="914400" lvl="1"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2pPr>
            <a:lvl3pPr marL="1371600" lvl="2"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3pPr>
            <a:lvl4pPr marL="1828800" lvl="3"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4pPr>
            <a:lvl5pPr marL="2286000" lvl="4"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5pPr>
            <a:lvl6pPr marL="2743200" lvl="5"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6pPr>
            <a:lvl7pPr marL="3200400" lvl="6"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7pPr>
            <a:lvl8pPr marL="3657600" lvl="7"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8pPr>
            <a:lvl9pPr marL="4114800" lvl="8" indent="-330200">
              <a:lnSpc>
                <a:spcPct val="100000"/>
              </a:lnSpc>
              <a:spcBef>
                <a:spcPts val="0"/>
              </a:spcBef>
              <a:spcAft>
                <a:spcPts val="0"/>
              </a:spcAft>
              <a:buClr>
                <a:schemeClr val="dk1"/>
              </a:buClr>
              <a:buSzPts val="1600"/>
              <a:buFont typeface="Archivo"/>
              <a:buChar char="■"/>
              <a:defRPr sz="16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22"/>
          <p:cNvSpPr txBox="1">
            <a:spLocks noGrp="1"/>
          </p:cNvSpPr>
          <p:nvPr>
            <p:ph type="title"/>
          </p:nvPr>
        </p:nvSpPr>
        <p:spPr>
          <a:xfrm>
            <a:off x="257400" y="1037191"/>
            <a:ext cx="6535800" cy="7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Sand Battery</a:t>
            </a:r>
            <a:endParaRPr sz="2400" dirty="0">
              <a:latin typeface="Times New Roman" panose="02020603050405020304" pitchFamily="18" charset="0"/>
              <a:cs typeface="Times New Roman" panose="02020603050405020304" pitchFamily="18" charset="0"/>
            </a:endParaRPr>
          </a:p>
        </p:txBody>
      </p:sp>
      <p:cxnSp>
        <p:nvCxnSpPr>
          <p:cNvPr id="261" name="Google Shape;261;p22"/>
          <p:cNvCxnSpPr/>
          <p:nvPr/>
        </p:nvCxnSpPr>
        <p:spPr>
          <a:xfrm>
            <a:off x="0" y="1646194"/>
            <a:ext cx="7050600" cy="0"/>
          </a:xfrm>
          <a:prstGeom prst="straightConnector1">
            <a:avLst/>
          </a:prstGeom>
          <a:noFill/>
          <a:ln w="19050"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255EE372-EA28-4F01-A419-C563573E471C}"/>
              </a:ext>
            </a:extLst>
          </p:cNvPr>
          <p:cNvSpPr txBox="1"/>
          <p:nvPr/>
        </p:nvSpPr>
        <p:spPr>
          <a:xfrm>
            <a:off x="256790" y="1756956"/>
            <a:ext cx="7044875" cy="149271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Problem Description</a:t>
            </a:r>
          </a:p>
          <a:p>
            <a:r>
              <a:rPr lang="en-US" sz="1100" b="0" i="0" dirty="0">
                <a:solidFill>
                  <a:srgbClr val="000000"/>
                </a:solidFill>
                <a:effectLst/>
                <a:latin typeface="Times New Roman" panose="02020603050405020304" pitchFamily="18" charset="0"/>
                <a:cs typeface="Times New Roman" panose="02020603050405020304" pitchFamily="18" charset="0"/>
              </a:rPr>
              <a:t>Increased utilization of renewable energy sources has immensely resulted in the generation of large amounts of wind and solar energy. However, the challenge that arises from this aspect is the proper storage of this excess energy generated during peak energy production times since conventional storage systems, like lithium ion batteries, become costly and have minimal capacities, which eventually further leads to additional waste of energy due to degradation. According to a report issued by the International Renewable Energy Agency, 20-30% of the renewable energy produced is lost due to underdevelopment in the storage sector. In addition, application fields like industrial and residential space heating continue to be fossil-fuel-based, contributing to carbon emissions and dashing hopes for the achievement of sustainability globally</a:t>
            </a:r>
            <a:endParaRPr lang="en-US" sz="11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00FF75-1945-BD6B-DABE-2DED22B11C23}"/>
              </a:ext>
            </a:extLst>
          </p:cNvPr>
          <p:cNvSpPr txBox="1"/>
          <p:nvPr/>
        </p:nvSpPr>
        <p:spPr>
          <a:xfrm>
            <a:off x="256790" y="3236891"/>
            <a:ext cx="6946650" cy="115416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Problem Validation</a:t>
            </a:r>
          </a:p>
          <a:p>
            <a:r>
              <a:rPr lang="en-US" sz="1100" b="0" i="0" dirty="0">
                <a:solidFill>
                  <a:srgbClr val="000000"/>
                </a:solidFill>
                <a:effectLst/>
                <a:latin typeface="Times New Roman" panose="02020603050405020304" pitchFamily="18" charset="0"/>
                <a:cs typeface="Times New Roman" panose="02020603050405020304" pitchFamily="18" charset="0"/>
              </a:rPr>
              <a:t>The renewable energy sector has expanded significantly; renewables now account for nearly 29% of the global electricity generated in 2022, but the sore point remains a lack of efficient and long-term storage solutions. It can be noted in Germany, for example, where it has reached an unparalleled level of producing renewable energies, but there is instability in the grid due to peaking generation. Additionally, sectors using fossil fuel heating systems are still facing challenges in shifting to renewable energy.</a:t>
            </a:r>
            <a:endParaRPr lang="en-US" sz="11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61E79F-3D7B-6982-7E33-B6F42A8C8439}"/>
              </a:ext>
            </a:extLst>
          </p:cNvPr>
          <p:cNvSpPr txBox="1"/>
          <p:nvPr/>
        </p:nvSpPr>
        <p:spPr>
          <a:xfrm>
            <a:off x="257397" y="4266592"/>
            <a:ext cx="6793202" cy="132343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Existing Solutions and Their Limitations</a:t>
            </a:r>
          </a:p>
          <a:p>
            <a:r>
              <a:rPr lang="en-US" sz="1100" b="0" i="0" dirty="0">
                <a:solidFill>
                  <a:srgbClr val="000000"/>
                </a:solidFill>
                <a:effectLst/>
                <a:latin typeface="Times New Roman" panose="02020603050405020304" pitchFamily="18" charset="0"/>
                <a:cs typeface="Times New Roman" panose="02020603050405020304" pitchFamily="18" charset="0"/>
              </a:rPr>
              <a:t>Lithium-ion batteries are mainly being employed as energy storers, but they do possess some important limitations. For instance, in 2021, the cost per kilowatt-hour stood at 137 dollars. These batteries also lose their capacities after undergoing multiple charge cycles. In addition, these batteries can have a limited capacity and scale up for long-term energy storage has been perceived to be challenging. Other solutions such as pumped hydro storage cannot be considered for widespread usage due to the large geography setup. In addition to that, available existing thermal storage technologies like molten salt storage suffer from high material costs and relatively low efficiency.</a:t>
            </a:r>
            <a:endParaRPr lang="en-US" sz="11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5A7B10-A23B-FC1E-5ACB-935832980A49}"/>
              </a:ext>
            </a:extLst>
          </p:cNvPr>
          <p:cNvSpPr txBox="1"/>
          <p:nvPr/>
        </p:nvSpPr>
        <p:spPr>
          <a:xfrm>
            <a:off x="257092" y="5515505"/>
            <a:ext cx="3788228" cy="233910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Your Solution and Its Uniqueness</a:t>
            </a:r>
          </a:p>
          <a:p>
            <a:r>
              <a:rPr lang="en-US" sz="1100" b="0" i="0" dirty="0">
                <a:solidFill>
                  <a:srgbClr val="000000"/>
                </a:solidFill>
                <a:effectLst/>
                <a:latin typeface="Times New Roman" panose="02020603050405020304" pitchFamily="18" charset="0"/>
                <a:cs typeface="Times New Roman" panose="02020603050405020304" pitchFamily="18" charset="0"/>
              </a:rPr>
              <a:t>The sand battery is a novel, green, and economic method to solve the problems of the storage issue. Using sand or sand-like materials as a thermal storage medium, the battery can subsequently store surplus renewable source-generated energy in the form of heat for later use in space heating, industrial processes, or even converted back to electricity. Since sand is abundant, inexpensive, and extremely durable, an absolutely scalable and long-lasting option exists here. Compared to traditional batteries, the biggest advantage of the sand battery is that it is built of the cheapest material with an extremely long lifetime, which makes it an almost viable solution for large-scale and long-term energy storage.</a:t>
            </a:r>
            <a:endParaRPr lang="en-US" sz="11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EEDE9EE-8355-2589-A827-0C31D5D0B4FD}"/>
              </a:ext>
            </a:extLst>
          </p:cNvPr>
          <p:cNvPicPr>
            <a:picLocks noChangeAspect="1"/>
          </p:cNvPicPr>
          <p:nvPr/>
        </p:nvPicPr>
        <p:blipFill>
          <a:blip r:embed="rId3"/>
          <a:stretch>
            <a:fillRect/>
          </a:stretch>
        </p:blipFill>
        <p:spPr>
          <a:xfrm>
            <a:off x="4045320" y="5631303"/>
            <a:ext cx="3004975" cy="2171153"/>
          </a:xfrm>
          <a:prstGeom prst="rect">
            <a:avLst/>
          </a:prstGeom>
        </p:spPr>
      </p:pic>
      <p:sp>
        <p:nvSpPr>
          <p:cNvPr id="12" name="TextBox 11">
            <a:extLst>
              <a:ext uri="{FF2B5EF4-FFF2-40B4-BE49-F238E27FC236}">
                <a16:creationId xmlns:a16="http://schemas.microsoft.com/office/drawing/2014/main" id="{8B09400A-54DE-66FE-45F7-70949962BBF7}"/>
              </a:ext>
            </a:extLst>
          </p:cNvPr>
          <p:cNvSpPr txBox="1"/>
          <p:nvPr/>
        </p:nvSpPr>
        <p:spPr>
          <a:xfrm>
            <a:off x="212769" y="7826437"/>
            <a:ext cx="6873831" cy="132343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Brief Technical Description and Feasibility</a:t>
            </a:r>
          </a:p>
          <a:p>
            <a:r>
              <a:rPr lang="en-US" sz="1100" b="0" i="0" dirty="0">
                <a:solidFill>
                  <a:srgbClr val="000000"/>
                </a:solidFill>
                <a:effectLst/>
                <a:latin typeface="Times New Roman" panose="02020603050405020304" pitchFamily="18" charset="0"/>
                <a:cs typeface="Times New Roman" panose="02020603050405020304" pitchFamily="18" charset="0"/>
              </a:rPr>
              <a:t>The principle of the sand battery is basically transformation of surplus electricity generated from renewable sources into thermal energy by electric heating elements. The heat is thus saved in the sand, a material that is very good at retaining heat. Storage capacity can be tapped when needed, which can be used for residential or industrial heating applications. The use of IoT with energy management software allows the sensors to be controlled and, consequently, to monitor and optimize in real-time. Its feasibility for various residential, industrial, and grid-level applications makes the solution, based on sand's long-lasting storage capability and cost-effectiveness, further validate the concept.</a:t>
            </a:r>
            <a:endParaRPr lang="en-US" sz="11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uditor CV by Slidesgo">
  <a:themeElements>
    <a:clrScheme name="Simple Light">
      <a:dk1>
        <a:srgbClr val="2B2B2B"/>
      </a:dk1>
      <a:lt1>
        <a:srgbClr val="FFFFFF"/>
      </a:lt1>
      <a:dk2>
        <a:srgbClr val="595959"/>
      </a:dk2>
      <a:lt2>
        <a:srgbClr val="929292"/>
      </a:lt2>
      <a:accent1>
        <a:srgbClr val="DBDBDB"/>
      </a:accent1>
      <a:accent2>
        <a:srgbClr val="FFFFFF"/>
      </a:accent2>
      <a:accent3>
        <a:srgbClr val="FFFFFF"/>
      </a:accent3>
      <a:accent4>
        <a:srgbClr val="FFFFFF"/>
      </a:accent4>
      <a:accent5>
        <a:srgbClr val="FFFFFF"/>
      </a:accent5>
      <a:accent6>
        <a:srgbClr val="FFFFFF"/>
      </a:accent6>
      <a:hlink>
        <a:srgbClr val="2B2B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595</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Montserrat Alternates</vt:lpstr>
      <vt:lpstr>Times New Roman</vt:lpstr>
      <vt:lpstr>Archivo</vt:lpstr>
      <vt:lpstr>Arial</vt:lpstr>
      <vt:lpstr>Anaheim</vt:lpstr>
      <vt:lpstr>Raleway SemiBold</vt:lpstr>
      <vt:lpstr>Auditor CV by Slidesgo</vt:lpstr>
      <vt:lpstr>Sand Battery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Yemireddy, Vishnu Vardhan Reddy</cp:lastModifiedBy>
  <cp:revision>2</cp:revision>
  <dcterms:modified xsi:type="dcterms:W3CDTF">2024-10-27T17:00:57Z</dcterms:modified>
</cp:coreProperties>
</file>