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361E4-BE6A-4F03-8719-564325CBD88E}" v="6" dt="2023-03-09T05:47:4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 Patel" userId="b4daa8dcb9cbc844" providerId="LiveId" clId="{4CE361E4-BE6A-4F03-8719-564325CBD88E}"/>
    <pc:docChg chg="undo custSel addSld modSld">
      <pc:chgData name="Shrut Patel" userId="b4daa8dcb9cbc844" providerId="LiveId" clId="{4CE361E4-BE6A-4F03-8719-564325CBD88E}" dt="2023-03-09T05:59:56.020" v="1153" actId="1076"/>
      <pc:docMkLst>
        <pc:docMk/>
      </pc:docMkLst>
      <pc:sldChg chg="modSp mod">
        <pc:chgData name="Shrut Patel" userId="b4daa8dcb9cbc844" providerId="LiveId" clId="{4CE361E4-BE6A-4F03-8719-564325CBD88E}" dt="2023-03-09T04:09:17.723" v="218" actId="1076"/>
        <pc:sldMkLst>
          <pc:docMk/>
          <pc:sldMk cId="3635618806" sldId="256"/>
        </pc:sldMkLst>
        <pc:spChg chg="mod">
          <ac:chgData name="Shrut Patel" userId="b4daa8dcb9cbc844" providerId="LiveId" clId="{4CE361E4-BE6A-4F03-8719-564325CBD88E}" dt="2023-03-09T04:00:49.063" v="22" actId="20577"/>
          <ac:spMkLst>
            <pc:docMk/>
            <pc:sldMk cId="3635618806" sldId="256"/>
            <ac:spMk id="2" creationId="{7EF83578-7FA4-D347-5D92-C2AA30469D59}"/>
          </ac:spMkLst>
        </pc:spChg>
        <pc:spChg chg="mod">
          <ac:chgData name="Shrut Patel" userId="b4daa8dcb9cbc844" providerId="LiveId" clId="{4CE361E4-BE6A-4F03-8719-564325CBD88E}" dt="2023-03-09T04:09:17.723" v="218" actId="1076"/>
          <ac:spMkLst>
            <pc:docMk/>
            <pc:sldMk cId="3635618806" sldId="256"/>
            <ac:spMk id="3" creationId="{ACEBA334-0616-5322-A2DD-69B2E1B52BF3}"/>
          </ac:spMkLst>
        </pc:spChg>
      </pc:sldChg>
      <pc:sldChg chg="addSp delSp modSp new mod modTransition">
        <pc:chgData name="Shrut Patel" userId="b4daa8dcb9cbc844" providerId="LiveId" clId="{4CE361E4-BE6A-4F03-8719-564325CBD88E}" dt="2023-03-09T05:58:31.604" v="1146" actId="1076"/>
        <pc:sldMkLst>
          <pc:docMk/>
          <pc:sldMk cId="1835664059" sldId="257"/>
        </pc:sldMkLst>
        <pc:spChg chg="add del mod">
          <ac:chgData name="Shrut Patel" userId="b4daa8dcb9cbc844" providerId="LiveId" clId="{4CE361E4-BE6A-4F03-8719-564325CBD88E}" dt="2023-03-09T04:10:27.149" v="224"/>
          <ac:spMkLst>
            <pc:docMk/>
            <pc:sldMk cId="1835664059" sldId="257"/>
            <ac:spMk id="2" creationId="{36556F00-09CF-A1C2-89D4-90C7667BCF83}"/>
          </ac:spMkLst>
        </pc:spChg>
        <pc:spChg chg="add del mod">
          <ac:chgData name="Shrut Patel" userId="b4daa8dcb9cbc844" providerId="LiveId" clId="{4CE361E4-BE6A-4F03-8719-564325CBD88E}" dt="2023-03-09T04:11:17.626" v="228"/>
          <ac:spMkLst>
            <pc:docMk/>
            <pc:sldMk cId="1835664059" sldId="257"/>
            <ac:spMk id="3" creationId="{BE3577FD-BDAB-D3D9-8E2D-0700119272F8}"/>
          </ac:spMkLst>
        </pc:spChg>
        <pc:spChg chg="add mod">
          <ac:chgData name="Shrut Patel" userId="b4daa8dcb9cbc844" providerId="LiveId" clId="{4CE361E4-BE6A-4F03-8719-564325CBD88E}" dt="2023-03-09T05:58:31.604" v="1146" actId="1076"/>
          <ac:spMkLst>
            <pc:docMk/>
            <pc:sldMk cId="1835664059" sldId="257"/>
            <ac:spMk id="4" creationId="{47CD8F0F-DE57-E468-AADB-9AA4844238A0}"/>
          </ac:spMkLst>
        </pc:spChg>
      </pc:sldChg>
      <pc:sldChg chg="addSp modSp new mod">
        <pc:chgData name="Shrut Patel" userId="b4daa8dcb9cbc844" providerId="LiveId" clId="{4CE361E4-BE6A-4F03-8719-564325CBD88E}" dt="2023-03-09T05:59:56.020" v="1153" actId="1076"/>
        <pc:sldMkLst>
          <pc:docMk/>
          <pc:sldMk cId="446871238" sldId="258"/>
        </pc:sldMkLst>
        <pc:spChg chg="add mod">
          <ac:chgData name="Shrut Patel" userId="b4daa8dcb9cbc844" providerId="LiveId" clId="{4CE361E4-BE6A-4F03-8719-564325CBD88E}" dt="2023-03-09T05:59:56.020" v="1153" actId="1076"/>
          <ac:spMkLst>
            <pc:docMk/>
            <pc:sldMk cId="446871238" sldId="258"/>
            <ac:spMk id="2" creationId="{02EBD0BF-E830-6268-692B-3CAB8B0C9E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53B22-0682-4BB0-8794-5EBC7C6FADB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CABAC-8353-4FDA-9811-7E3FE8B58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CABAC-8353-4FDA-9811-7E3FE8B58CC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9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CABAC-8353-4FDA-9811-7E3FE8B58CC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8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3578-7FA4-D347-5D92-C2AA30469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LOGISTICS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A334-0616-5322-A2DD-69B2E1B52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59" y="4617974"/>
            <a:ext cx="8144134" cy="23426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SILVER OAK COLLEGE OF COMPUTER APPLICATIONS</a:t>
            </a:r>
          </a:p>
          <a:p>
            <a:pPr algn="l"/>
            <a:r>
              <a:rPr lang="en-US" dirty="0"/>
              <a:t>SEMESTER:- 2nd</a:t>
            </a:r>
          </a:p>
          <a:p>
            <a:pPr algn="l"/>
            <a:r>
              <a:rPr lang="en-US" dirty="0"/>
              <a:t>DIVISION:-M1A3</a:t>
            </a:r>
          </a:p>
          <a:p>
            <a:pPr algn="l"/>
            <a:r>
              <a:rPr lang="en-US" dirty="0"/>
              <a:t>ENROLLMENT NO.:- 2204030102304</a:t>
            </a:r>
          </a:p>
          <a:p>
            <a:pPr algn="l"/>
            <a:r>
              <a:rPr lang="en-US" dirty="0"/>
              <a:t>SUBJECT NAME:-INTERNSHIP OJT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61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D8F0F-DE57-E468-AADB-9AA4844238A0}"/>
              </a:ext>
            </a:extLst>
          </p:cNvPr>
          <p:cNvSpPr txBox="1"/>
          <p:nvPr/>
        </p:nvSpPr>
        <p:spPr>
          <a:xfrm>
            <a:off x="914400" y="659011"/>
            <a:ext cx="902270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*difference between other website and my website:</a:t>
            </a:r>
          </a:p>
          <a:p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More use of HTML, CSS and JAVASCRIPT</a:t>
            </a:r>
          </a:p>
          <a:p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More attractive than other website</a:t>
            </a:r>
          </a:p>
          <a:p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Easy to understand about the company and company services  and the goals 0f the company</a:t>
            </a:r>
          </a:p>
          <a:p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Used more image for better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BD0BF-E830-6268-692B-3CAB8B0C9E2A}"/>
              </a:ext>
            </a:extLst>
          </p:cNvPr>
          <p:cNvSpPr txBox="1"/>
          <p:nvPr/>
        </p:nvSpPr>
        <p:spPr>
          <a:xfrm>
            <a:off x="681135" y="186612"/>
            <a:ext cx="1034764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*</a:t>
            </a:r>
            <a:r>
              <a:rPr lang="en-IN" sz="3000" dirty="0" err="1">
                <a:solidFill>
                  <a:schemeClr val="bg1"/>
                </a:solidFill>
                <a:latin typeface="Algerian" panose="04020705040A02060702" pitchFamily="82" charset="0"/>
              </a:rPr>
              <a:t>discribe</a:t>
            </a:r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:</a:t>
            </a:r>
          </a:p>
          <a:p>
            <a:endParaRPr lang="en-IN" sz="3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My website is related to logistics and transportation</a:t>
            </a:r>
          </a:p>
          <a:p>
            <a:endParaRPr lang="en-IN" sz="3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It includes different services like:</a:t>
            </a:r>
          </a:p>
          <a:p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     1. Road transport</a:t>
            </a:r>
          </a:p>
          <a:p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     2. water transport</a:t>
            </a:r>
          </a:p>
          <a:p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     3. air transport</a:t>
            </a:r>
          </a:p>
          <a:p>
            <a:endParaRPr lang="en-IN" sz="3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It includes reviews of our previous customers</a:t>
            </a:r>
          </a:p>
          <a:p>
            <a:endParaRPr lang="en-IN" sz="3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Algerian" panose="04020705040A02060702" pitchFamily="82" charset="0"/>
              </a:rPr>
              <a:t>Our goal is to provide services at a low price which is affordable by all the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712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</TotalTime>
  <Words>124</Words>
  <Application>Microsoft Office PowerPoint</Application>
  <PresentationFormat>Widescreen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Trebuchet MS</vt:lpstr>
      <vt:lpstr>Berlin</vt:lpstr>
      <vt:lpstr>LOGISTICS WEBSITE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 Patel</dc:creator>
  <cp:lastModifiedBy>Shrut Patel</cp:lastModifiedBy>
  <cp:revision>1</cp:revision>
  <dcterms:created xsi:type="dcterms:W3CDTF">2023-03-09T04:00:08Z</dcterms:created>
  <dcterms:modified xsi:type="dcterms:W3CDTF">2023-03-09T05:59:56Z</dcterms:modified>
</cp:coreProperties>
</file>