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27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93E306-AAF7-46AD-B79D-2B205AAAEF2E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C3FD01-CFCA-4092-8690-023D2926C3BE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80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04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93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9" name="Подзаголовок 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17" name="Нижний колонтитул 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8" name="Дата 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3BBBA-D032-4FB7-9634-1F8F2D23E45E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29" name="Номер слайда 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D3254-B5CE-4249-9FB3-CED31F79C4DB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CEF6-7F82-48B9-8A70-08E23D77546C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0B259B-C8E6-4A03-90A4-C197D15471D7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DB34A6-FC20-4391-9909-B4E39E7F7564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FB75DC-9D8E-4731-9323-36A1C8E421E1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9EC17A-37C0-4CCA-9998-C1CBA71BB742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3F8F-49B7-42F7-9015-DD1952D90234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6E81E9-2AE5-4EDF-AAC2-5D540E7DA071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DC6686-56AF-4898-B5FB-DCE7F5389297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cxnSp>
        <p:nvCxnSpPr>
          <p:cNvPr id="9" name="Прямая соединительная линия 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 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70E46069-63F2-480E-A74D-661A1E2E0205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 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13" name="Текст 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u-RU" noProof="0" dirty="0" smtClean="0"/>
              <a:t>Образец текста</a:t>
            </a:r>
          </a:p>
          <a:p>
            <a:pPr lvl="1" rtl="0" eaLnBrk="1" latinLnBrk="0" hangingPunct="1"/>
            <a:r>
              <a:rPr lang="ru-RU" noProof="0" dirty="0" smtClean="0"/>
              <a:t>Второй уровень</a:t>
            </a:r>
          </a:p>
          <a:p>
            <a:pPr lvl="2" rtl="0" eaLnBrk="1" latinLnBrk="0" hangingPunct="1"/>
            <a:r>
              <a:rPr lang="ru-RU" noProof="0" dirty="0" smtClean="0"/>
              <a:t>Третий уровень</a:t>
            </a:r>
          </a:p>
          <a:p>
            <a:pPr lvl="3" rtl="0" eaLnBrk="1" latinLnBrk="0" hangingPunct="1"/>
            <a:r>
              <a:rPr lang="ru-RU" noProof="0" dirty="0" smtClean="0"/>
              <a:t>Четвертый уровень</a:t>
            </a:r>
          </a:p>
          <a:p>
            <a:pPr lvl="4" rtl="0" eaLnBrk="1" latinLnBrk="0" hangingPunct="1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4" name="Дата 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E7538B6D-B6E5-4DCD-B94D-91BD9CBDD86F}" type="datetime1">
              <a:rPr lang="ru-RU" noProof="0" smtClean="0"/>
              <a:t>17.01.2020</a:t>
            </a:fld>
            <a:endParaRPr lang="ru-RU" noProof="0" dirty="0"/>
          </a:p>
        </p:txBody>
      </p:sp>
      <p:sp>
        <p:nvSpPr>
          <p:cNvPr id="23" name="Номер слайда 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55669" y="2601468"/>
            <a:ext cx="11739154" cy="1975104"/>
          </a:xfrm>
        </p:spPr>
        <p:txBody>
          <a:bodyPr rtlCol="0"/>
          <a:lstStyle/>
          <a:p>
            <a:pPr rtl="0"/>
            <a:r>
              <a:rPr lang="ru-RU" dirty="0" smtClean="0"/>
              <a:t>Проект-игра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77245" y="3370216"/>
            <a:ext cx="3862251" cy="755033"/>
          </a:xfrm>
        </p:spPr>
        <p:txBody>
          <a:bodyPr rtlCol="0"/>
          <a:lstStyle/>
          <a:p>
            <a:pPr rtl="0"/>
            <a:r>
              <a:rPr lang="ru-RU" dirty="0" smtClean="0"/>
              <a:t>Подготовили: Иванова Софья</a:t>
            </a:r>
          </a:p>
          <a:p>
            <a:pPr rtl="0"/>
            <a:r>
              <a:rPr lang="ru-RU" dirty="0" smtClean="0"/>
              <a:t>          Кужба-Филягина Дарина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dirty="0" smtClean="0"/>
              <a:t>Практически все в детстве(да и не только в детстве),когда не было много игр, любили играть в игру «Змейка», которая сейчас вызывает приятное чувство ностальгии. Поэтому мы с Дариной решили создать эту игру с помощью </a:t>
            </a:r>
            <a:r>
              <a:rPr lang="en-US" dirty="0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нашего проекта мы подгрузили библиотеку </a:t>
            </a:r>
            <a:r>
              <a:rPr lang="en-US" dirty="0" smtClean="0"/>
              <a:t>pygame</a:t>
            </a:r>
          </a:p>
          <a:p>
            <a:r>
              <a:rPr lang="ru-RU" dirty="0" smtClean="0"/>
              <a:t>Чтобы описать элементы нашей игры мы использовали различные классы, например,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class Snake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class Food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class Menu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  class SnakeGame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609600" y="1481328"/>
            <a:ext cx="5384800" cy="4525963"/>
          </a:xfrm>
        </p:spPr>
        <p:txBody>
          <a:bodyPr rtlCol="0"/>
          <a:lstStyle/>
          <a:p>
            <a:r>
              <a:rPr lang="ru-RU" dirty="0"/>
              <a:t> </a:t>
            </a:r>
            <a:r>
              <a:rPr lang="ru-RU" dirty="0"/>
              <a:t>Ч</a:t>
            </a:r>
            <a:r>
              <a:rPr lang="ru-RU" dirty="0" smtClean="0"/>
              <a:t>тобы </a:t>
            </a:r>
            <a:r>
              <a:rPr lang="ru-RU" dirty="0" smtClean="0"/>
              <a:t>игра заканчивалась, когда змейка доходит до границ поля или дотрагивается до самой себя, мы прописали функцию </a:t>
            </a:r>
            <a:r>
              <a:rPr lang="ru-RU" alt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check_for_boundaries</a:t>
            </a:r>
            <a:endParaRPr lang="ru-RU" altLang="ru-RU" sz="5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rtl="0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0" y="1481328"/>
            <a:ext cx="5588000" cy="4525963"/>
          </a:xfrm>
        </p:spPr>
        <p:txBody>
          <a:bodyPr/>
          <a:lstStyle/>
          <a:p>
            <a:r>
              <a:rPr lang="ru-RU" dirty="0" smtClean="0"/>
              <a:t>Когда игрок проигрывает, появляется надпись «</a:t>
            </a:r>
            <a:r>
              <a:rPr lang="ru-RU" dirty="0" smtClean="0">
                <a:solidFill>
                  <a:srgbClr val="FF0000"/>
                </a:solidFill>
              </a:rPr>
              <a:t>Игра окончена</a:t>
            </a:r>
            <a:r>
              <a:rPr lang="ru-RU" dirty="0" smtClean="0"/>
              <a:t>», </a:t>
            </a:r>
            <a:r>
              <a:rPr lang="ru-RU" dirty="0" smtClean="0">
                <a:solidFill>
                  <a:srgbClr val="FF0000"/>
                </a:solidFill>
              </a:rPr>
              <a:t>счет</a:t>
            </a:r>
            <a:r>
              <a:rPr lang="ru-RU" dirty="0" smtClean="0"/>
              <a:t>, который набрал игрок, играет песня(она работает с помощью функции </a:t>
            </a:r>
            <a:r>
              <a:rPr lang="ru-RU" alt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pygame.mixer.music.play()</a:t>
            </a:r>
            <a:endParaRPr lang="ru-RU" altLang="ru-RU" sz="5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Также в игре присутствует меню.</a:t>
            </a:r>
          </a:p>
          <a:p>
            <a:r>
              <a:rPr lang="ru-RU" dirty="0" smtClean="0"/>
              <a:t>Нажав на кнопку «Играть», автоматически запускается игра</a:t>
            </a:r>
            <a:endParaRPr lang="ru-RU" dirty="0"/>
          </a:p>
          <a:p>
            <a:r>
              <a:rPr lang="ru-RU" dirty="0" smtClean="0"/>
              <a:t>На кнопку «Выход», </a:t>
            </a:r>
            <a:r>
              <a:rPr lang="ru-RU" smtClean="0"/>
              <a:t>игра закрывается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73" y="1885557"/>
            <a:ext cx="2495898" cy="2048161"/>
          </a:xfrm>
        </p:spPr>
      </p:pic>
    </p:spTree>
    <p:extLst>
      <p:ext uri="{BB962C8B-B14F-4D97-AF65-F5344CB8AC3E}">
        <p14:creationId xmlns:p14="http://schemas.microsoft.com/office/powerpoint/2010/main" val="15269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аблон с оформлением &quot;Сумерки&quot;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10_TF03460533.potx" id="{0C702667-0E55-4897-A7FE-56BC83A1F038}" vid="{EFA87251-8BBB-499F-A497-ACDBBF3D7109}"/>
    </a:ext>
  </a:extLst>
</a:theme>
</file>

<file path=ppt/theme/theme2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http://schemas.microsoft.com/office/infopath/2007/PartnerControls"/>
    <ds:schemaRef ds:uri="http://schemas.microsoft.com/office/2006/documentManagement/types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с оформлением Сумерки</Template>
  <TotalTime>37</TotalTime>
  <Words>163</Words>
  <Application>Microsoft Office PowerPoint</Application>
  <PresentationFormat>Широкоэкранный</PresentationFormat>
  <Paragraphs>23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Consolas</vt:lpstr>
      <vt:lpstr>Wingdings</vt:lpstr>
      <vt:lpstr>Wingdings 2</vt:lpstr>
      <vt:lpstr>Wingdings 3</vt:lpstr>
      <vt:lpstr>Шаблон с оформлением "Сумерки"</vt:lpstr>
      <vt:lpstr>Проект-игра «Змейка»</vt:lpstr>
      <vt:lpstr>Идея проекта</vt:lpstr>
      <vt:lpstr>Описание реализации</vt:lpstr>
      <vt:lpstr>Описание реализации</vt:lpstr>
      <vt:lpstr>Описание реализации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Проект-игра «Змейка»</dc:title>
  <dc:creator>София</dc:creator>
  <cp:lastModifiedBy>София</cp:lastModifiedBy>
  <cp:revision>5</cp:revision>
  <dcterms:created xsi:type="dcterms:W3CDTF">2020-01-17T15:26:48Z</dcterms:created>
  <dcterms:modified xsi:type="dcterms:W3CDTF">2020-01-17T16:10:44Z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