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0"/>
  </p:notesMasterIdLst>
  <p:handoutMasterIdLst>
    <p:handoutMasterId r:id="rId11"/>
  </p:handoutMasterIdLst>
  <p:sldIdLst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27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4DF9FE7B-F642-4898-A360-D4E3814E1A3D}">
      <dgm:prSet phldrT="[Text]"/>
      <dgm:spPr/>
      <dgm:t>
        <a:bodyPr rtlCol="0"/>
        <a:lstStyle/>
        <a:p>
          <a:pPr rtl="0"/>
          <a:r>
            <a:rPr lang="ru-RU" noProof="0" dirty="0" smtClean="0"/>
            <a:t>Группа А</a:t>
          </a:r>
          <a:endParaRPr lang="ru-RU" noProof="0" dirty="0"/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1C10F06D-860A-4604-A7AD-02E614FE3976}" type="par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43C18EFF-81FC-4D70-8C6B-E95FF3730413}" type="sib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EFF2750D-B4B3-474C-8B62-8B638DC31F7E}">
      <dgm:prSet phldrT="[Text]"/>
      <dgm:spPr/>
      <dgm:t>
        <a:bodyPr rtlCol="0"/>
        <a:lstStyle/>
        <a:p>
          <a:pPr rtl="0"/>
          <a:r>
            <a:rPr lang="ru-RU" noProof="0" dirty="0" smtClean="0"/>
            <a:t>Задача 1</a:t>
          </a:r>
          <a:endParaRPr lang="ru-RU" noProof="0" dirty="0"/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AEBC78E6-CDDC-4C8F-A157-3C51E907FACD}" type="par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75C067D7-FCD2-4969-8F27-4BBDA88E75ED}" type="sib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789CD6DB-3A68-4A41-90BD-4F0CBB3617D1}">
      <dgm:prSet phldrT="[Text]"/>
      <dgm:spPr/>
      <dgm:t>
        <a:bodyPr rtlCol="0"/>
        <a:lstStyle/>
        <a:p>
          <a:pPr rtl="0"/>
          <a:r>
            <a:rPr lang="ru-RU" noProof="0" dirty="0" smtClean="0"/>
            <a:t>Задача 2</a:t>
          </a:r>
          <a:endParaRPr lang="ru-RU" noProof="0" dirty="0"/>
        </a:p>
      </dgm:t>
    </dgm:pt>
    <dgm:pt modelId="{C0BEB5FF-8DFB-40B9-A228-C0C6097DDDC4}" type="parTrans" cxnId="{62C10234-45D3-426A-8820-4C0D1D8CBA21}">
      <dgm:prSet/>
      <dgm:spPr/>
      <dgm:t>
        <a:bodyPr rtlCol="0"/>
        <a:lstStyle/>
        <a:p>
          <a:pPr rtl="0"/>
          <a:endParaRPr lang="en-US"/>
        </a:p>
      </dgm:t>
    </dgm:pt>
    <dgm:pt modelId="{1A702531-A59F-4EE2-8246-E2EB0955D8B1}" type="sibTrans" cxnId="{62C10234-45D3-426A-8820-4C0D1D8CBA21}">
      <dgm:prSet/>
      <dgm:spPr/>
      <dgm:t>
        <a:bodyPr rtlCol="0"/>
        <a:lstStyle/>
        <a:p>
          <a:pPr rtl="0"/>
          <a:endParaRPr lang="en-US"/>
        </a:p>
      </dgm:t>
    </dgm:pt>
    <dgm:pt modelId="{3929B1E1-4BC4-4C73-ABE8-27CEF96A3652}">
      <dgm:prSet phldrT="[Text]"/>
      <dgm:spPr/>
      <dgm:t>
        <a:bodyPr rtlCol="0"/>
        <a:lstStyle/>
        <a:p>
          <a:pPr rtl="0"/>
          <a:r>
            <a:rPr lang="ru-RU" noProof="0" dirty="0" smtClean="0"/>
            <a:t>Группа Б</a:t>
          </a:r>
          <a:endParaRPr lang="ru-RU" noProof="0" dirty="0"/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356CC76-9117-4B79-A270-BBBAFD3E9C79}" type="par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19BA0C22-38BB-4E9F-89D5-0FF5FF9F12CE}" type="sib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99E0600D-9954-43F4-8926-13B8777FAAA1}">
      <dgm:prSet phldrT="[Text]"/>
      <dgm:spPr/>
      <dgm:t>
        <a:bodyPr rtlCol="0"/>
        <a:lstStyle/>
        <a:p>
          <a:pPr rtl="0"/>
          <a:r>
            <a:rPr lang="ru-RU" noProof="0" dirty="0" smtClean="0"/>
            <a:t>Задача 1</a:t>
          </a:r>
          <a:endParaRPr lang="ru-RU" noProof="0" dirty="0"/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BE23F476-2C5C-42ED-BF2B-CD5FC7ADDDF6}" type="par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C44937DC-4907-4769-AA8B-1B3E7391D7B0}" type="sib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0791135C-9DAB-47F6-BE9C-A3E56A2DDA50}">
      <dgm:prSet phldrT="[Text]"/>
      <dgm:spPr/>
      <dgm:t>
        <a:bodyPr rtlCol="0"/>
        <a:lstStyle/>
        <a:p>
          <a:pPr rtl="0"/>
          <a:r>
            <a:rPr lang="ru-RU" noProof="0" dirty="0" smtClean="0"/>
            <a:t>Задача 2</a:t>
          </a:r>
          <a:endParaRPr lang="ru-RU" noProof="0" dirty="0"/>
        </a:p>
      </dgm:t>
    </dgm:pt>
    <dgm:pt modelId="{D6057E63-9793-4991-97C1-30FC405E95A5}" type="parTrans" cxnId="{B3B26E9A-58E5-497B-BD59-F5567958C609}">
      <dgm:prSet/>
      <dgm:spPr/>
      <dgm:t>
        <a:bodyPr rtlCol="0"/>
        <a:lstStyle/>
        <a:p>
          <a:pPr rtl="0"/>
          <a:endParaRPr lang="en-US"/>
        </a:p>
      </dgm:t>
    </dgm:pt>
    <dgm:pt modelId="{B670C2A7-83CB-4F4C-BC19-A3A7C066A822}" type="sibTrans" cxnId="{B3B26E9A-58E5-497B-BD59-F5567958C609}">
      <dgm:prSet/>
      <dgm:spPr/>
      <dgm:t>
        <a:bodyPr rtlCol="0"/>
        <a:lstStyle/>
        <a:p>
          <a:pPr rtl="0"/>
          <a:endParaRPr lang="en-US"/>
        </a:p>
      </dgm:t>
    </dgm:pt>
    <dgm:pt modelId="{60CDF8D0-D4FC-4467-A51E-79C5A58B0B2C}">
      <dgm:prSet phldrT="[Text]"/>
      <dgm:spPr/>
      <dgm:t>
        <a:bodyPr rtlCol="0"/>
        <a:lstStyle/>
        <a:p>
          <a:pPr rtl="0"/>
          <a:r>
            <a:rPr lang="ru-RU" noProof="0" dirty="0" smtClean="0"/>
            <a:t>Группа В</a:t>
          </a:r>
          <a:endParaRPr lang="ru-RU" noProof="0" dirty="0"/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E12A269F-AB82-486A-9077-80F2BBBE48C2}" type="par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3F7FD59D-A716-4310-A89A-AB6F740D9FFF}" type="sib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50629C12-7464-4473-ADEF-1A284F8A9957}">
      <dgm:prSet phldrT="[Text]"/>
      <dgm:spPr/>
      <dgm:t>
        <a:bodyPr rtlCol="0"/>
        <a:lstStyle/>
        <a:p>
          <a:pPr rtl="0"/>
          <a:r>
            <a:rPr lang="ru-RU" noProof="0" dirty="0" smtClean="0"/>
            <a:t>Задача 1</a:t>
          </a:r>
          <a:endParaRPr lang="ru-RU" noProof="0" dirty="0"/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9D1CB46C-0CFA-4B27-9224-267431FBD094}" type="par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4576BCC5-0598-4332-A2E7-87AC3ADD4EB8}" type="sib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6C12717A-C427-4676-85CC-D57DEB43FFB3}">
      <dgm:prSet phldrT="[Text]"/>
      <dgm:spPr/>
      <dgm:t>
        <a:bodyPr rtlCol="0"/>
        <a:lstStyle/>
        <a:p>
          <a:pPr rtl="0"/>
          <a:r>
            <a:rPr lang="ru-RU" noProof="0" dirty="0" smtClean="0"/>
            <a:t>Задача 2</a:t>
          </a:r>
          <a:endParaRPr lang="ru-RU" noProof="0" dirty="0"/>
        </a:p>
      </dgm:t>
      <dgm:extLst/>
    </dgm:pt>
    <dgm:pt modelId="{3E75B972-4410-4FD9-A98E-C4213800B2B2}" type="parTrans" cxnId="{8318B367-F065-4A81-A66B-17D3F0534E7C}">
      <dgm:prSet/>
      <dgm:spPr/>
      <dgm:t>
        <a:bodyPr rtlCol="0"/>
        <a:lstStyle/>
        <a:p>
          <a:pPr rtl="0"/>
          <a:endParaRPr lang="en-US"/>
        </a:p>
      </dgm:t>
    </dgm:pt>
    <dgm:pt modelId="{07FEAF71-3425-4DA9-8482-9A26484C4E31}" type="sibTrans" cxnId="{8318B367-F065-4A81-A66B-17D3F0534E7C}">
      <dgm:prSet/>
      <dgm:spPr/>
      <dgm:t>
        <a:bodyPr rtlCol="0"/>
        <a:lstStyle/>
        <a:p>
          <a:pPr rtl="0"/>
          <a:endParaRPr lang="en-US"/>
        </a:p>
      </dgm:t>
    </dgm:pt>
    <dgm:pt modelId="{14684AA3-854C-4F22-B102-C48C278E4B3D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6FF7C20C-B4DB-41EA-8122-C4F988DA694D}" type="pres">
      <dgm:prSet presAssocID="{4DF9FE7B-F642-4898-A360-D4E3814E1A3D}" presName="parentLin" presStyleCnt="0"/>
      <dgm:spPr/>
    </dgm:pt>
    <dgm:pt modelId="{2DC2F2DB-1CF5-43F3-816C-4FEB86861684}" type="pres">
      <dgm:prSet presAssocID="{4DF9FE7B-F642-4898-A360-D4E3814E1A3D}" presName="parentLeftMargin" presStyleLbl="node1" presStyleIdx="0" presStyleCnt="3"/>
      <dgm:spPr/>
      <dgm:t>
        <a:bodyPr rtlCol="0"/>
        <a:lstStyle/>
        <a:p>
          <a:pPr rtl="0"/>
          <a:endParaRPr lang="en-US"/>
        </a:p>
      </dgm:t>
    </dgm:pt>
    <dgm:pt modelId="{4F6431BA-E268-4E6C-BA89-FFF0C9BEFF7B}" type="pres">
      <dgm:prSet presAssocID="{4DF9FE7B-F642-4898-A360-D4E3814E1A3D}" presName="parentText" presStyleLbl="node1" presStyleIdx="0" presStyleCnt="3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6EFFE074-9A21-496C-ACB8-75E26A4830D6}" type="pres">
      <dgm:prSet presAssocID="{4DF9FE7B-F642-4898-A360-D4E3814E1A3D}" presName="negativeSpace" presStyleCnt="0"/>
      <dgm:spPr/>
    </dgm:pt>
    <dgm:pt modelId="{B41B2430-42E1-4A56-B7F2-00B7E7586DC3}" type="pres">
      <dgm:prSet presAssocID="{4DF9FE7B-F642-4898-A360-D4E3814E1A3D}" presName="childText" presStyleLbl="conFgAcc1" presStyleIdx="0" presStyleCnt="3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4B288B39-84AE-4A8B-909C-56B4427472E5}" type="pres">
      <dgm:prSet presAssocID="{43C18EFF-81FC-4D70-8C6B-E95FF3730413}" presName="spaceBetweenRectangles" presStyleCnt="0"/>
      <dgm:spPr/>
    </dgm:pt>
    <dgm:pt modelId="{A8C431C7-A4E9-4C73-9291-D23F53A1C9F0}" type="pres">
      <dgm:prSet presAssocID="{3929B1E1-4BC4-4C73-ABE8-27CEF96A3652}" presName="parentLin" presStyleCnt="0"/>
      <dgm:spPr/>
    </dgm:pt>
    <dgm:pt modelId="{BD5F6CCD-DEED-4C50-A91E-4377EC956198}" type="pres">
      <dgm:prSet presAssocID="{3929B1E1-4BC4-4C73-ABE8-27CEF96A3652}" presName="parentLeftMargin" presStyleLbl="node1" presStyleIdx="0" presStyleCnt="3"/>
      <dgm:spPr/>
      <dgm:t>
        <a:bodyPr rtlCol="0"/>
        <a:lstStyle/>
        <a:p>
          <a:pPr rtl="0"/>
          <a:endParaRPr lang="en-US"/>
        </a:p>
      </dgm:t>
    </dgm:pt>
    <dgm:pt modelId="{8B95F1A1-DE88-4530-AB60-61A43EB4B743}" type="pres">
      <dgm:prSet presAssocID="{3929B1E1-4BC4-4C73-ABE8-27CEF96A3652}" presName="parentText" presStyleLbl="node1" presStyleIdx="1" presStyleCnt="3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98CCCCD6-5406-49A0-868A-D0C27F0870B6}" type="pres">
      <dgm:prSet presAssocID="{3929B1E1-4BC4-4C73-ABE8-27CEF96A3652}" presName="negativeSpace" presStyleCnt="0"/>
      <dgm:spPr/>
    </dgm:pt>
    <dgm:pt modelId="{5A82E6E5-86A0-475F-85E6-D325240A867A}" type="pres">
      <dgm:prSet presAssocID="{3929B1E1-4BC4-4C73-ABE8-27CEF96A3652}" presName="childText" presStyleLbl="conFgAcc1" presStyleIdx="1" presStyleCnt="3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F50616FC-4502-4174-A972-F72050805BC1}" type="pres">
      <dgm:prSet presAssocID="{19BA0C22-38BB-4E9F-89D5-0FF5FF9F12CE}" presName="spaceBetweenRectangles" presStyleCnt="0"/>
      <dgm:spPr/>
    </dgm:pt>
    <dgm:pt modelId="{39DC2226-372F-4EE1-8257-F4C3B257309C}" type="pres">
      <dgm:prSet presAssocID="{60CDF8D0-D4FC-4467-A51E-79C5A58B0B2C}" presName="parentLin" presStyleCnt="0"/>
      <dgm:spPr/>
    </dgm:pt>
    <dgm:pt modelId="{48A215CB-F70B-48FA-997A-620A6834D116}" type="pres">
      <dgm:prSet presAssocID="{60CDF8D0-D4FC-4467-A51E-79C5A58B0B2C}" presName="parentLeftMargin" presStyleLbl="node1" presStyleIdx="1" presStyleCnt="3"/>
      <dgm:spPr/>
      <dgm:t>
        <a:bodyPr rtlCol="0"/>
        <a:lstStyle/>
        <a:p>
          <a:pPr rtl="0"/>
          <a:endParaRPr lang="en-US"/>
        </a:p>
      </dgm:t>
    </dgm:pt>
    <dgm:pt modelId="{E64E0815-54DA-43E1-9642-8F5153B8E00B}" type="pres">
      <dgm:prSet presAssocID="{60CDF8D0-D4FC-4467-A51E-79C5A58B0B2C}" presName="parentText" presStyleLbl="node1" presStyleIdx="2" presStyleCnt="3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0B96325C-8EBF-4248-9F38-C24034C1A6AF}" type="pres">
      <dgm:prSet presAssocID="{60CDF8D0-D4FC-4467-A51E-79C5A58B0B2C}" presName="negativeSpace" presStyleCnt="0"/>
      <dgm:spPr/>
    </dgm:pt>
    <dgm:pt modelId="{03C3B6C2-1763-4790-9A37-BA583B2A18C8}" type="pres">
      <dgm:prSet presAssocID="{60CDF8D0-D4FC-4467-A51E-79C5A58B0B2C}" presName="childText" presStyleLbl="conFgAcc1" presStyleIdx="2" presStyleCnt="3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</dgm:ptLst>
  <dgm:cxnLst>
    <dgm:cxn modelId="{4A0AC0CD-FB41-45B7-8FE9-DBB6CC5B5855}" type="presOf" srcId="{60CDF8D0-D4FC-4467-A51E-79C5A58B0B2C}" destId="{48A215CB-F70B-48FA-997A-620A6834D116}" srcOrd="0" destOrd="0" presId="urn:microsoft.com/office/officeart/2005/8/layout/list1"/>
    <dgm:cxn modelId="{D916DD4D-0B61-4F86-8942-741B59922B83}" type="presOf" srcId="{6C12717A-C427-4676-85CC-D57DEB43FFB3}" destId="{03C3B6C2-1763-4790-9A37-BA583B2A18C8}" srcOrd="0" destOrd="1" presId="urn:microsoft.com/office/officeart/2005/8/layout/list1"/>
    <dgm:cxn modelId="{43207A10-DB15-4A8D-9508-23F2D97F3411}" type="presOf" srcId="{4DF9FE7B-F642-4898-A360-D4E3814E1A3D}" destId="{4F6431BA-E268-4E6C-BA89-FFF0C9BEFF7B}" srcOrd="1" destOrd="0" presId="urn:microsoft.com/office/officeart/2005/8/layout/list1"/>
    <dgm:cxn modelId="{A7868933-E160-4484-81F0-5AB058E81092}" type="presOf" srcId="{3F442EA2-39BA-4C9A-AD59-755D4917D532}" destId="{14684AA3-854C-4F22-B102-C48C278E4B3D}" srcOrd="0" destOrd="0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20F1E5ED-D04F-419E-B9B1-0485A4C84CE5}" type="presOf" srcId="{EFF2750D-B4B3-474C-8B62-8B638DC31F7E}" destId="{B41B2430-42E1-4A56-B7F2-00B7E7586DC3}" srcOrd="0" destOrd="0" presId="urn:microsoft.com/office/officeart/2005/8/layout/list1"/>
    <dgm:cxn modelId="{AA9D242C-1CCA-466E-A1DE-4AA2EBAFEF92}" type="presOf" srcId="{4DF9FE7B-F642-4898-A360-D4E3814E1A3D}" destId="{2DC2F2DB-1CF5-43F3-816C-4FEB86861684}" srcOrd="0" destOrd="0" presId="urn:microsoft.com/office/officeart/2005/8/layout/list1"/>
    <dgm:cxn modelId="{D2AD0F59-23CE-4550-AC15-1205536AD3DD}" type="presOf" srcId="{789CD6DB-3A68-4A41-90BD-4F0CBB3617D1}" destId="{B41B2430-42E1-4A56-B7F2-00B7E7586DC3}" srcOrd="0" destOrd="1" presId="urn:microsoft.com/office/officeart/2005/8/layout/list1"/>
    <dgm:cxn modelId="{2BC6E399-88E2-44D4-8583-F4976C19B1D7}" type="presOf" srcId="{0791135C-9DAB-47F6-BE9C-A3E56A2DDA50}" destId="{5A82E6E5-86A0-475F-85E6-D325240A867A}" srcOrd="0" destOrd="1" presId="urn:microsoft.com/office/officeart/2005/8/layout/list1"/>
    <dgm:cxn modelId="{374C5BD0-9B47-4CFC-ABA8-D97B340654A3}" type="presOf" srcId="{3929B1E1-4BC4-4C73-ABE8-27CEF96A3652}" destId="{BD5F6CCD-DEED-4C50-A91E-4377EC956198}" srcOrd="0" destOrd="0" presId="urn:microsoft.com/office/officeart/2005/8/layout/list1"/>
    <dgm:cxn modelId="{36E53D03-580A-4DEE-B752-52E2123A392F}" type="presOf" srcId="{60CDF8D0-D4FC-4467-A51E-79C5A58B0B2C}" destId="{E64E0815-54DA-43E1-9642-8F5153B8E00B}" srcOrd="1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6E67910C-F58F-4F90-8E77-EEA220F145F6}" type="presOf" srcId="{99E0600D-9954-43F4-8926-13B8777FAAA1}" destId="{5A82E6E5-86A0-475F-85E6-D325240A867A}" srcOrd="0" destOrd="0" presId="urn:microsoft.com/office/officeart/2005/8/layout/list1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212DF689-93AC-4709-9FF9-0D6E1447F76C}" type="presOf" srcId="{3929B1E1-4BC4-4C73-ABE8-27CEF96A3652}" destId="{8B95F1A1-DE88-4530-AB60-61A43EB4B743}" srcOrd="1" destOrd="0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A7A3506B-7C90-430C-A1CB-E88B986A5FF1}" type="presOf" srcId="{50629C12-7464-4473-ADEF-1A284F8A9957}" destId="{03C3B6C2-1763-4790-9A37-BA583B2A18C8}" srcOrd="0" destOrd="0" presId="urn:microsoft.com/office/officeart/2005/8/layout/list1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8318B367-F065-4A81-A66B-17D3F0534E7C}" srcId="{60CDF8D0-D4FC-4467-A51E-79C5A58B0B2C}" destId="{6C12717A-C427-4676-85CC-D57DEB43FFB3}" srcOrd="1" destOrd="0" parTransId="{3E75B972-4410-4FD9-A98E-C4213800B2B2}" sibTransId="{07FEAF71-3425-4DA9-8482-9A26484C4E31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C57D609F-D41A-481D-A248-A49D8E4FA935}" type="presParOf" srcId="{14684AA3-854C-4F22-B102-C48C278E4B3D}" destId="{6FF7C20C-B4DB-41EA-8122-C4F988DA694D}" srcOrd="0" destOrd="0" presId="urn:microsoft.com/office/officeart/2005/8/layout/list1"/>
    <dgm:cxn modelId="{280508DB-9424-426E-A208-4D51D86D492F}" type="presParOf" srcId="{6FF7C20C-B4DB-41EA-8122-C4F988DA694D}" destId="{2DC2F2DB-1CF5-43F3-816C-4FEB86861684}" srcOrd="0" destOrd="0" presId="urn:microsoft.com/office/officeart/2005/8/layout/list1"/>
    <dgm:cxn modelId="{30619381-1942-42E8-8E1D-6DDCE1E3CC48}" type="presParOf" srcId="{6FF7C20C-B4DB-41EA-8122-C4F988DA694D}" destId="{4F6431BA-E268-4E6C-BA89-FFF0C9BEFF7B}" srcOrd="1" destOrd="0" presId="urn:microsoft.com/office/officeart/2005/8/layout/list1"/>
    <dgm:cxn modelId="{6884946A-C087-4C57-8EA3-381FED5881BA}" type="presParOf" srcId="{14684AA3-854C-4F22-B102-C48C278E4B3D}" destId="{6EFFE074-9A21-496C-ACB8-75E26A4830D6}" srcOrd="1" destOrd="0" presId="urn:microsoft.com/office/officeart/2005/8/layout/list1"/>
    <dgm:cxn modelId="{CBF1902C-5712-4030-A180-B5A2124D2B6C}" type="presParOf" srcId="{14684AA3-854C-4F22-B102-C48C278E4B3D}" destId="{B41B2430-42E1-4A56-B7F2-00B7E7586DC3}" srcOrd="2" destOrd="0" presId="urn:microsoft.com/office/officeart/2005/8/layout/list1"/>
    <dgm:cxn modelId="{10E80DCF-18FD-47F8-B732-938909F74D1A}" type="presParOf" srcId="{14684AA3-854C-4F22-B102-C48C278E4B3D}" destId="{4B288B39-84AE-4A8B-909C-56B4427472E5}" srcOrd="3" destOrd="0" presId="urn:microsoft.com/office/officeart/2005/8/layout/list1"/>
    <dgm:cxn modelId="{968982D3-299D-4333-AA00-F4EBC8075E17}" type="presParOf" srcId="{14684AA3-854C-4F22-B102-C48C278E4B3D}" destId="{A8C431C7-A4E9-4C73-9291-D23F53A1C9F0}" srcOrd="4" destOrd="0" presId="urn:microsoft.com/office/officeart/2005/8/layout/list1"/>
    <dgm:cxn modelId="{DA85BA93-358F-44D8-AD76-B54D6C8F9B29}" type="presParOf" srcId="{A8C431C7-A4E9-4C73-9291-D23F53A1C9F0}" destId="{BD5F6CCD-DEED-4C50-A91E-4377EC956198}" srcOrd="0" destOrd="0" presId="urn:microsoft.com/office/officeart/2005/8/layout/list1"/>
    <dgm:cxn modelId="{376DE953-739B-4C0A-8170-6EC1A7BE7FAB}" type="presParOf" srcId="{A8C431C7-A4E9-4C73-9291-D23F53A1C9F0}" destId="{8B95F1A1-DE88-4530-AB60-61A43EB4B743}" srcOrd="1" destOrd="0" presId="urn:microsoft.com/office/officeart/2005/8/layout/list1"/>
    <dgm:cxn modelId="{0EDC2434-8776-4013-A338-84D8064EF050}" type="presParOf" srcId="{14684AA3-854C-4F22-B102-C48C278E4B3D}" destId="{98CCCCD6-5406-49A0-868A-D0C27F0870B6}" srcOrd="5" destOrd="0" presId="urn:microsoft.com/office/officeart/2005/8/layout/list1"/>
    <dgm:cxn modelId="{55D3F02D-E607-484A-9C5B-96EC7CE0E2F2}" type="presParOf" srcId="{14684AA3-854C-4F22-B102-C48C278E4B3D}" destId="{5A82E6E5-86A0-475F-85E6-D325240A867A}" srcOrd="6" destOrd="0" presId="urn:microsoft.com/office/officeart/2005/8/layout/list1"/>
    <dgm:cxn modelId="{131474E7-A334-4C50-B383-52C80914341C}" type="presParOf" srcId="{14684AA3-854C-4F22-B102-C48C278E4B3D}" destId="{F50616FC-4502-4174-A972-F72050805BC1}" srcOrd="7" destOrd="0" presId="urn:microsoft.com/office/officeart/2005/8/layout/list1"/>
    <dgm:cxn modelId="{2FDF9586-6806-402C-AC75-143417E3F41F}" type="presParOf" srcId="{14684AA3-854C-4F22-B102-C48C278E4B3D}" destId="{39DC2226-372F-4EE1-8257-F4C3B257309C}" srcOrd="8" destOrd="0" presId="urn:microsoft.com/office/officeart/2005/8/layout/list1"/>
    <dgm:cxn modelId="{8668CE41-9FF3-4127-9BDD-B935E50C8A40}" type="presParOf" srcId="{39DC2226-372F-4EE1-8257-F4C3B257309C}" destId="{48A215CB-F70B-48FA-997A-620A6834D116}" srcOrd="0" destOrd="0" presId="urn:microsoft.com/office/officeart/2005/8/layout/list1"/>
    <dgm:cxn modelId="{A2F277AD-6B5A-4176-A30C-5D45BC6FD851}" type="presParOf" srcId="{39DC2226-372F-4EE1-8257-F4C3B257309C}" destId="{E64E0815-54DA-43E1-9642-8F5153B8E00B}" srcOrd="1" destOrd="0" presId="urn:microsoft.com/office/officeart/2005/8/layout/list1"/>
    <dgm:cxn modelId="{79CDAE8B-0717-4057-A980-40B49400C101}" type="presParOf" srcId="{14684AA3-854C-4F22-B102-C48C278E4B3D}" destId="{0B96325C-8EBF-4248-9F38-C24034C1A6AF}" srcOrd="9" destOrd="0" presId="urn:microsoft.com/office/officeart/2005/8/layout/list1"/>
    <dgm:cxn modelId="{D241E28D-FF5B-4783-83BF-EE2EB252C5EB}" type="presParOf" srcId="{14684AA3-854C-4F22-B102-C48C278E4B3D}" destId="{03C3B6C2-1763-4790-9A37-BA583B2A18C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B2430-42E1-4A56-B7F2-00B7E7586DC3}">
      <dsp:nvSpPr>
        <dsp:cNvPr id="0" name=""/>
        <dsp:cNvSpPr/>
      </dsp:nvSpPr>
      <dsp:spPr>
        <a:xfrm>
          <a:off x="0" y="306380"/>
          <a:ext cx="538480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7920" tIns="416560" rIns="417920" bIns="142240" numCol="1" spcCol="1270" rtlCol="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noProof="0" dirty="0" smtClean="0"/>
            <a:t>Задача 1</a:t>
          </a:r>
          <a:endParaRPr lang="ru-RU" sz="2000" kern="1200" noProof="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noProof="0" dirty="0" smtClean="0"/>
            <a:t>Задача 2</a:t>
          </a:r>
          <a:endParaRPr lang="ru-RU" sz="2000" kern="1200" noProof="0" dirty="0"/>
        </a:p>
      </dsp:txBody>
      <dsp:txXfrm>
        <a:off x="0" y="306380"/>
        <a:ext cx="5384800" cy="1134000"/>
      </dsp:txXfrm>
    </dsp:sp>
    <dsp:sp modelId="{4F6431BA-E268-4E6C-BA89-FFF0C9BEFF7B}">
      <dsp:nvSpPr>
        <dsp:cNvPr id="0" name=""/>
        <dsp:cNvSpPr/>
      </dsp:nvSpPr>
      <dsp:spPr>
        <a:xfrm>
          <a:off x="269240" y="11180"/>
          <a:ext cx="3769360" cy="590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473" tIns="0" rIns="142473" bIns="0" numCol="1" spcCol="1270" rtlCol="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noProof="0" dirty="0" smtClean="0"/>
            <a:t>Группа А</a:t>
          </a:r>
          <a:endParaRPr lang="ru-RU" sz="2000" kern="1200" noProof="0" dirty="0"/>
        </a:p>
      </dsp:txBody>
      <dsp:txXfrm>
        <a:off x="298061" y="40001"/>
        <a:ext cx="3711718" cy="532758"/>
      </dsp:txXfrm>
    </dsp:sp>
    <dsp:sp modelId="{5A82E6E5-86A0-475F-85E6-D325240A867A}">
      <dsp:nvSpPr>
        <dsp:cNvPr id="0" name=""/>
        <dsp:cNvSpPr/>
      </dsp:nvSpPr>
      <dsp:spPr>
        <a:xfrm>
          <a:off x="0" y="1843580"/>
          <a:ext cx="538480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277702"/>
              <a:satOff val="-3888"/>
              <a:lumOff val="-205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7920" tIns="416560" rIns="417920" bIns="142240" numCol="1" spcCol="1270" rtlCol="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noProof="0" dirty="0" smtClean="0"/>
            <a:t>Задача 1</a:t>
          </a:r>
          <a:endParaRPr lang="ru-RU" sz="2000" kern="1200" noProof="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noProof="0" dirty="0" smtClean="0"/>
            <a:t>Задача 2</a:t>
          </a:r>
          <a:endParaRPr lang="ru-RU" sz="2000" kern="1200" noProof="0" dirty="0"/>
        </a:p>
      </dsp:txBody>
      <dsp:txXfrm>
        <a:off x="0" y="1843580"/>
        <a:ext cx="5384800" cy="1134000"/>
      </dsp:txXfrm>
    </dsp:sp>
    <dsp:sp modelId="{8B95F1A1-DE88-4530-AB60-61A43EB4B743}">
      <dsp:nvSpPr>
        <dsp:cNvPr id="0" name=""/>
        <dsp:cNvSpPr/>
      </dsp:nvSpPr>
      <dsp:spPr>
        <a:xfrm>
          <a:off x="269240" y="1548380"/>
          <a:ext cx="3769360" cy="590400"/>
        </a:xfrm>
        <a:prstGeom prst="roundRect">
          <a:avLst/>
        </a:prstGeom>
        <a:gradFill rotWithShape="0">
          <a:gsLst>
            <a:gs pos="0">
              <a:schemeClr val="accent2">
                <a:hueOff val="-3277702"/>
                <a:satOff val="-3888"/>
                <a:lumOff val="-2059"/>
                <a:alphaOff val="0"/>
                <a:shade val="15000"/>
                <a:satMod val="180000"/>
              </a:schemeClr>
            </a:gs>
            <a:gs pos="50000">
              <a:schemeClr val="accent2">
                <a:hueOff val="-3277702"/>
                <a:satOff val="-3888"/>
                <a:lumOff val="-2059"/>
                <a:alphaOff val="0"/>
                <a:shade val="45000"/>
                <a:satMod val="170000"/>
              </a:schemeClr>
            </a:gs>
            <a:gs pos="70000">
              <a:schemeClr val="accent2">
                <a:hueOff val="-3277702"/>
                <a:satOff val="-3888"/>
                <a:lumOff val="-2059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3277702"/>
                <a:satOff val="-3888"/>
                <a:lumOff val="-2059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473" tIns="0" rIns="142473" bIns="0" numCol="1" spcCol="1270" rtlCol="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noProof="0" dirty="0" smtClean="0"/>
            <a:t>Группа Б</a:t>
          </a:r>
          <a:endParaRPr lang="ru-RU" sz="2000" kern="1200" noProof="0" dirty="0"/>
        </a:p>
      </dsp:txBody>
      <dsp:txXfrm>
        <a:off x="298061" y="1577201"/>
        <a:ext cx="3711718" cy="532758"/>
      </dsp:txXfrm>
    </dsp:sp>
    <dsp:sp modelId="{03C3B6C2-1763-4790-9A37-BA583B2A18C8}">
      <dsp:nvSpPr>
        <dsp:cNvPr id="0" name=""/>
        <dsp:cNvSpPr/>
      </dsp:nvSpPr>
      <dsp:spPr>
        <a:xfrm>
          <a:off x="0" y="3380781"/>
          <a:ext cx="538480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6555403"/>
              <a:satOff val="-7776"/>
              <a:lumOff val="-41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7920" tIns="416560" rIns="417920" bIns="142240" numCol="1" spcCol="1270" rtlCol="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noProof="0" dirty="0" smtClean="0"/>
            <a:t>Задача 1</a:t>
          </a:r>
          <a:endParaRPr lang="ru-RU" sz="2000" kern="1200" noProof="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noProof="0" dirty="0" smtClean="0"/>
            <a:t>Задача 2</a:t>
          </a:r>
          <a:endParaRPr lang="ru-RU" sz="2000" kern="1200" noProof="0" dirty="0"/>
        </a:p>
      </dsp:txBody>
      <dsp:txXfrm>
        <a:off x="0" y="3380781"/>
        <a:ext cx="5384800" cy="1134000"/>
      </dsp:txXfrm>
    </dsp:sp>
    <dsp:sp modelId="{E64E0815-54DA-43E1-9642-8F5153B8E00B}">
      <dsp:nvSpPr>
        <dsp:cNvPr id="0" name=""/>
        <dsp:cNvSpPr/>
      </dsp:nvSpPr>
      <dsp:spPr>
        <a:xfrm>
          <a:off x="269240" y="3085580"/>
          <a:ext cx="3769360" cy="590400"/>
        </a:xfrm>
        <a:prstGeom prst="roundRect">
          <a:avLst/>
        </a:prstGeom>
        <a:gradFill rotWithShape="0">
          <a:gsLst>
            <a:gs pos="0">
              <a:schemeClr val="accent2">
                <a:hueOff val="-6555403"/>
                <a:satOff val="-7776"/>
                <a:lumOff val="-4117"/>
                <a:alphaOff val="0"/>
                <a:shade val="15000"/>
                <a:satMod val="180000"/>
              </a:schemeClr>
            </a:gs>
            <a:gs pos="50000">
              <a:schemeClr val="accent2">
                <a:hueOff val="-6555403"/>
                <a:satOff val="-7776"/>
                <a:lumOff val="-4117"/>
                <a:alphaOff val="0"/>
                <a:shade val="45000"/>
                <a:satMod val="170000"/>
              </a:schemeClr>
            </a:gs>
            <a:gs pos="70000">
              <a:schemeClr val="accent2">
                <a:hueOff val="-6555403"/>
                <a:satOff val="-7776"/>
                <a:lumOff val="-4117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6555403"/>
                <a:satOff val="-7776"/>
                <a:lumOff val="-4117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473" tIns="0" rIns="142473" bIns="0" numCol="1" spcCol="1270" rtlCol="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noProof="0" dirty="0" smtClean="0"/>
            <a:t>Группа В</a:t>
          </a:r>
          <a:endParaRPr lang="ru-RU" sz="2000" kern="1200" noProof="0" dirty="0"/>
        </a:p>
      </dsp:txBody>
      <dsp:txXfrm>
        <a:off x="298061" y="3114401"/>
        <a:ext cx="3711718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E93E306-AAF7-46AD-B79D-2B205AAAEF2E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6E42EF-B2A2-4428-A098-E6934E2840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6C3FD01-CFCA-4092-8690-023D2926C3BE}" type="datetime1">
              <a:rPr lang="ru-RU" noProof="0" smtClean="0"/>
              <a:t>17.01.2020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23716F0-385D-4F6E-BE54-A09D410D24C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3716F0-385D-4F6E-BE54-A09D410D24C2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23716F0-385D-4F6E-BE54-A09D410D24C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0807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23716F0-385D-4F6E-BE54-A09D410D24C2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3045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23716F0-385D-4F6E-BE54-A09D410D24C2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6932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23716F0-385D-4F6E-BE54-A09D410D24C2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3534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 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 rtlCol="0"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pPr rtl="0"/>
            <a:r>
              <a:rPr lang="ru-RU" noProof="0" smtClean="0"/>
              <a:t>Образец заголовка</a:t>
            </a:r>
            <a:endParaRPr kumimoji="0" lang="ru-RU" noProof="0" dirty="0"/>
          </a:p>
        </p:txBody>
      </p:sp>
      <p:sp>
        <p:nvSpPr>
          <p:cNvPr id="9" name="Подзаголовок 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rtlCol="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17" name="Нижний колонтитул 1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28" name="Дата 2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93BBBA-D032-4FB7-9634-1F8F2D23E45E}" type="datetime1">
              <a:rPr lang="ru-RU" noProof="0" smtClean="0"/>
              <a:t>17.01.2020</a:t>
            </a:fld>
            <a:endParaRPr lang="ru-RU" noProof="0" dirty="0"/>
          </a:p>
        </p:txBody>
      </p:sp>
      <p:sp>
        <p:nvSpPr>
          <p:cNvPr id="29" name="Номер слайда 2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4D3254-B5CE-4249-9FB3-CED31F79C4DB}" type="datetime1">
              <a:rPr lang="ru-RU" noProof="0" smtClean="0"/>
              <a:t>17.01.2020</a:t>
            </a:fld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rtlCol="0" anchor="ctr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 rtlCol="0"/>
          <a:lstStyle/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84CEF6-7F82-48B9-8A70-08E23D77546C}" type="datetime1">
              <a:rPr lang="ru-RU" noProof="0" smtClean="0"/>
              <a:t>17.01.2020</a:t>
            </a:fld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0B259B-C8E6-4A03-90A4-C197D15471D7}" type="datetime1">
              <a:rPr lang="ru-RU" noProof="0" smtClean="0"/>
              <a:t>17.01.2020</a:t>
            </a:fld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 rtlCol="0"/>
          <a:lstStyle>
            <a:lvl1pPr algn="l">
              <a:buNone/>
              <a:defRPr sz="3800" b="0" cap="none" spc="-150" baseline="0"/>
            </a:lvl1pPr>
            <a:extLst/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rtlCol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DB34A6-FC20-4391-9909-B4E39E7F7564}" type="datetime1">
              <a:rPr lang="ru-RU" noProof="0" smtClean="0"/>
              <a:t>17.01.2020</a:t>
            </a:fld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FB75DC-9D8E-4731-9323-36A1C8E421E1}" type="datetime1">
              <a:rPr lang="ru-RU" noProof="0" smtClean="0"/>
              <a:t>17.01.2020</a:t>
            </a:fld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rtlCol="0" anchor="t"/>
          <a:lstStyle>
            <a:lvl1pPr>
              <a:defRPr sz="4000"/>
            </a:lvl1pPr>
            <a:extLst/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rtlCol="0"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rtlCol="0"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9EC17A-37C0-4CCA-9998-C1CBA71BB742}" type="datetime1">
              <a:rPr lang="ru-RU" noProof="0" smtClean="0"/>
              <a:t>17.01.2020</a:t>
            </a:fld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 rtlCol="0"/>
          <a:lstStyle>
            <a:lvl1pPr>
              <a:defRPr sz="4000" cap="none" baseline="0"/>
            </a:lvl1pPr>
            <a:extLst/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3" name="Дата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683F8F-49B7-42F7-9015-DD1952D90234}" type="datetime1">
              <a:rPr lang="ru-RU" noProof="0" smtClean="0"/>
              <a:t>17.01.2020</a:t>
            </a:fld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2" name="Дата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6E81E9-2AE5-4EDF-AAC2-5D540E7DA071}" type="datetime1">
              <a:rPr lang="ru-RU" noProof="0" smtClean="0"/>
              <a:t>17.01.2020</a:t>
            </a:fld>
            <a:endParaRPr lang="ru-RU" noProof="0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rtlCol="0" anchor="ctr"/>
          <a:lstStyle>
            <a:lvl1pPr algn="l">
              <a:buNone/>
              <a:defRPr sz="3600" b="0"/>
            </a:lvl1pPr>
            <a:extLst/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 rtlCol="0"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DC6686-56AF-4898-B5FB-DCE7F5389297}" type="datetime1">
              <a:rPr lang="ru-RU" noProof="0" smtClean="0"/>
              <a:t>17.01.2020</a:t>
            </a:fld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cxnSp>
        <p:nvCxnSpPr>
          <p:cNvPr id="9" name="Прямая соединительная линия 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rtlCol="0" anchor="b"/>
          <a:lstStyle>
            <a:lvl1pPr algn="l">
              <a:buNone/>
              <a:defRPr sz="2100" b="0"/>
            </a:lvl1pPr>
            <a:extLst/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 rtlCol="0"/>
          <a:lstStyle>
            <a:lvl1pPr marL="0" indent="0">
              <a:buNone/>
              <a:defRPr sz="3200"/>
            </a:lvl1pPr>
            <a:extLst/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 rtlCol="0"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 rtlCol="0"/>
          <a:lstStyle/>
          <a:p>
            <a:pPr rtl="0"/>
            <a:fld id="{70E46069-63F2-480E-A74D-661A1E2E0205}" type="datetime1">
              <a:rPr lang="ru-RU" noProof="0" smtClean="0"/>
              <a:t>17.01.2020</a:t>
            </a:fld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 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rtlCol="0" anchor="t">
            <a:noAutofit/>
          </a:bodyPr>
          <a:lstStyle/>
          <a:p>
            <a:pPr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13" name="Текст 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ru-RU" noProof="0" dirty="0" smtClean="0"/>
              <a:t>Образец текста</a:t>
            </a:r>
          </a:p>
          <a:p>
            <a:pPr lvl="1" rtl="0" eaLnBrk="1" latinLnBrk="0" hangingPunct="1"/>
            <a:r>
              <a:rPr lang="ru-RU" noProof="0" dirty="0" smtClean="0"/>
              <a:t>Второй уровень</a:t>
            </a:r>
          </a:p>
          <a:p>
            <a:pPr lvl="2" rtl="0" eaLnBrk="1" latinLnBrk="0" hangingPunct="1"/>
            <a:r>
              <a:rPr lang="ru-RU" noProof="0" dirty="0" smtClean="0"/>
              <a:t>Третий уровень</a:t>
            </a:r>
          </a:p>
          <a:p>
            <a:pPr lvl="3" rtl="0" eaLnBrk="1" latinLnBrk="0" hangingPunct="1"/>
            <a:r>
              <a:rPr lang="ru-RU" noProof="0" dirty="0" smtClean="0"/>
              <a:t>Четвертый уровень</a:t>
            </a:r>
          </a:p>
          <a:p>
            <a:pPr lvl="4" rtl="0" eaLnBrk="1" latinLnBrk="0" hangingPunct="1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14" name="Дата 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rtl="0"/>
            <a:fld id="{E7538B6D-B6E5-4DCD-B94D-91BD9CBDD86F}" type="datetime1">
              <a:rPr lang="ru-RU" noProof="0" smtClean="0"/>
              <a:t>17.01.2020</a:t>
            </a:fld>
            <a:endParaRPr lang="ru-RU" noProof="0" dirty="0"/>
          </a:p>
        </p:txBody>
      </p:sp>
      <p:sp>
        <p:nvSpPr>
          <p:cNvPr id="23" name="Номер слайда 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rtl="0"/>
            <a:fld id="{401CF334-2D5C-4859-84A6-CA7E6E43FAEB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55669" y="2601468"/>
            <a:ext cx="11739154" cy="1975104"/>
          </a:xfrm>
        </p:spPr>
        <p:txBody>
          <a:bodyPr rtlCol="0"/>
          <a:lstStyle/>
          <a:p>
            <a:pPr rtl="0"/>
            <a:r>
              <a:rPr lang="ru-RU" dirty="0" smtClean="0"/>
              <a:t>Проект-игра «Змейка»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177245" y="3370216"/>
            <a:ext cx="3862251" cy="755033"/>
          </a:xfrm>
        </p:spPr>
        <p:txBody>
          <a:bodyPr rtlCol="0"/>
          <a:lstStyle/>
          <a:p>
            <a:pPr rtl="0"/>
            <a:r>
              <a:rPr lang="ru-RU" dirty="0" smtClean="0"/>
              <a:t>Подготовили: Иванова Софья</a:t>
            </a:r>
          </a:p>
          <a:p>
            <a:pPr rtl="0"/>
            <a:r>
              <a:rPr lang="ru-RU" dirty="0" smtClean="0"/>
              <a:t>          Кужба-Филягина Дарина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dirty="0" smtClean="0"/>
              <a:t>Практически все в детстве(да и не только в детстве),когда не было много игр, любили играть в игру «Змейка», которая сейчас вызывает приятное чувство ностальгии. Поэтому мы с Дариной решили создать эту игру с помощью </a:t>
            </a:r>
            <a:r>
              <a:rPr lang="en-US" dirty="0" smtClean="0"/>
              <a:t>pygame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931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b="1" dirty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реализации нашего проекта мы подгрузили библиотеку </a:t>
            </a:r>
            <a:r>
              <a:rPr lang="en-US" dirty="0" smtClean="0"/>
              <a:t>pygame</a:t>
            </a:r>
          </a:p>
          <a:p>
            <a:r>
              <a:rPr lang="ru-RU" dirty="0" smtClean="0"/>
              <a:t>Чтобы описать элементы нашей игры мы использовали различные классы, например,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ru-RU" dirty="0"/>
              <a:t> </a:t>
            </a:r>
            <a:r>
              <a:rPr lang="ru-RU" dirty="0" smtClean="0"/>
              <a:t>  </a:t>
            </a:r>
            <a:r>
              <a:rPr lang="en-US" dirty="0" smtClean="0"/>
              <a:t>class Snake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  class Food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  class Menu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  class SnakeGame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7797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b="1" dirty="0"/>
              <a:t>Описание реализации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>
          <a:xfrm>
            <a:off x="609600" y="1481328"/>
            <a:ext cx="5384800" cy="4525963"/>
          </a:xfrm>
        </p:spPr>
        <p:txBody>
          <a:bodyPr rtlCol="0"/>
          <a:lstStyle/>
          <a:p>
            <a:r>
              <a:rPr lang="ru-RU" dirty="0"/>
              <a:t> </a:t>
            </a:r>
            <a:r>
              <a:rPr lang="ru-RU" dirty="0" smtClean="0"/>
              <a:t>чтобы игра заканчивалась, когда змейка доходит до границ поля или дотрагивается до самой себя, мы прописали функцию </a:t>
            </a:r>
            <a:r>
              <a:rPr lang="ru-RU" altLang="ru-RU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check_for_boundaries</a:t>
            </a:r>
            <a:endParaRPr lang="ru-RU" altLang="ru-RU" sz="54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rtl="0"/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0" y="1481328"/>
            <a:ext cx="5588000" cy="4525963"/>
          </a:xfrm>
        </p:spPr>
        <p:txBody>
          <a:bodyPr/>
          <a:lstStyle/>
          <a:p>
            <a:r>
              <a:rPr lang="ru-RU" dirty="0" smtClean="0"/>
              <a:t>Когда игрок проигрывает, появляется надпись «</a:t>
            </a:r>
            <a:r>
              <a:rPr lang="ru-RU" dirty="0" smtClean="0">
                <a:solidFill>
                  <a:srgbClr val="FF0000"/>
                </a:solidFill>
              </a:rPr>
              <a:t>Игра окончена</a:t>
            </a:r>
            <a:r>
              <a:rPr lang="ru-RU" dirty="0" smtClean="0"/>
              <a:t>», </a:t>
            </a:r>
            <a:r>
              <a:rPr lang="ru-RU" dirty="0" smtClean="0">
                <a:solidFill>
                  <a:srgbClr val="FF0000"/>
                </a:solidFill>
              </a:rPr>
              <a:t>счет</a:t>
            </a:r>
            <a:r>
              <a:rPr lang="ru-RU" dirty="0" smtClean="0"/>
              <a:t>, который набрал игрок, играет песня(она работает с помощью функции </a:t>
            </a:r>
            <a:r>
              <a:rPr lang="ru-RU" altLang="ru-RU" b="1" dirty="0">
                <a:solidFill>
                  <a:srgbClr val="FF0000"/>
                </a:solidFill>
                <a:latin typeface="Consolas" panose="020B0609020204030204" pitchFamily="49" charset="0"/>
              </a:rPr>
              <a:t>pygame.mixer.music.play()</a:t>
            </a:r>
            <a:endParaRPr lang="ru-RU" altLang="ru-RU" sz="54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143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Макет двух объектов со </a:t>
            </a:r>
            <a:r>
              <a:rPr lang="ru-RU" dirty="0" err="1" smtClean="0"/>
              <a:t>SmartArt</a:t>
            </a:r>
            <a:endParaRPr lang="ru-RU" dirty="0"/>
          </a:p>
        </p:txBody>
      </p:sp>
      <p:graphicFrame>
        <p:nvGraphicFramePr>
          <p:cNvPr id="9" name="Объект 8" descr="Вертикальный список со смещением, в котором три группы расположены одна под другой, при этом под каждой группой есть отдельно выделенные пункты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15289968"/>
              </p:ext>
            </p:extLst>
          </p:nvPr>
        </p:nvGraphicFramePr>
        <p:xfrm>
          <a:off x="6207125" y="1770063"/>
          <a:ext cx="5384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Объект 9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Первый пункт списка.</a:t>
            </a:r>
          </a:p>
          <a:p>
            <a:pPr rtl="0"/>
            <a:r>
              <a:rPr lang="ru-RU" dirty="0" smtClean="0"/>
              <a:t>Второй пункт списка.</a:t>
            </a:r>
          </a:p>
          <a:p>
            <a:pPr rtl="0"/>
            <a:r>
              <a:rPr lang="ru-RU" dirty="0" smtClean="0"/>
              <a:t>Третий пункт списка.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752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Шаблон с оформлением &quot;Сумерки&quot;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010310_TF03460533.potx" id="{0C702667-0E55-4897-A7FE-56BC83A1F038}" vid="{EFA87251-8BBB-499F-A497-ACDBBF3D7109}"/>
    </a:ext>
  </a:extLst>
</a:theme>
</file>

<file path=ppt/theme/theme2.xml><?xml version="1.0" encoding="utf-8"?>
<a:theme xmlns:a="http://schemas.openxmlformats.org/drawingml/2006/main" name="Тема Off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C28D37-012A-4F78-8189-E37D340068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FFFBF3-BB42-47F7-806D-D5417A96E6A8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6B1B62E-928A-4006-B97D-326E5E8B4F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Слайды с оформлением Сумерки</Template>
  <TotalTime>22</TotalTime>
  <Words>175</Words>
  <Application>Microsoft Office PowerPoint</Application>
  <PresentationFormat>Широкоэкранный</PresentationFormat>
  <Paragraphs>33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Consolas</vt:lpstr>
      <vt:lpstr>Wingdings</vt:lpstr>
      <vt:lpstr>Wingdings 2</vt:lpstr>
      <vt:lpstr>Wingdings 3</vt:lpstr>
      <vt:lpstr>Шаблон с оформлением "Сумерки"</vt:lpstr>
      <vt:lpstr>Проект-игра «Змейка»</vt:lpstr>
      <vt:lpstr>Идея проекта</vt:lpstr>
      <vt:lpstr>Описание реализации</vt:lpstr>
      <vt:lpstr>Описание реализации</vt:lpstr>
      <vt:lpstr>Макет двух объектов со SmartArt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Проект-игра «Змейка»</dc:title>
  <dc:creator>София</dc:creator>
  <cp:lastModifiedBy>София</cp:lastModifiedBy>
  <cp:revision>3</cp:revision>
  <dcterms:created xsi:type="dcterms:W3CDTF">2020-01-17T15:26:48Z</dcterms:created>
  <dcterms:modified xsi:type="dcterms:W3CDTF">2020-01-17T15:49:03Z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