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A_3671486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79"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E40A4393-1640-FDA8-9FC3-EEA4DBA00841}" name="Diego Dorado Galán" initials="DDG" userId="c60c35ee0955a7c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8" d="100"/>
          <a:sy n="58" d="100"/>
        </p:scale>
        <p:origin x="1603" y="883"/>
      </p:cViewPr>
      <p:guideLst/>
    </p:cSldViewPr>
  </p:slid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omments/modernComment_10A_36714867.xml><?xml version="1.0" encoding="utf-8"?>
<p188:cmLst xmlns:a="http://schemas.openxmlformats.org/drawingml/2006/main" xmlns:r="http://schemas.openxmlformats.org/officeDocument/2006/relationships" xmlns:p188="http://schemas.microsoft.com/office/powerpoint/2018/8/main">
  <p188:cm id="{FE4F4F72-97CB-47E3-BF47-ABDC1453F711}" authorId="{E40A4393-1640-FDA8-9FC3-EEA4DBA00841}" created="2023-03-13T13:06:20.842">
    <ac:deMkLst xmlns:ac="http://schemas.microsoft.com/office/drawing/2013/main/command">
      <pc:docMk xmlns:pc="http://schemas.microsoft.com/office/powerpoint/2013/main/command"/>
      <pc:sldMk xmlns:pc="http://schemas.microsoft.com/office/powerpoint/2013/main/command" cId="913393767" sldId="266"/>
      <ac:picMk id="3" creationId="{5155F913-244D-A01B-8564-AC6623016D97}"/>
    </ac:deMkLst>
    <p188:txBody>
      <a:bodyPr/>
      <a:lstStyle/>
      <a:p>
        <a:r>
          <a:rPr lang="es-ES"/>
          <a:t>## PREPARACIÓN DE LA CONEXIÓN SSH
- Generamos par de claves ssh con:
``ssh-keygen -t ed25519 -C "ansible"``
- Añadimos la clave pública en el cliente:
```ssh-copy-id -i ~/.ssh/ansible.pub &lt;ip_host&gt;```
El cliente debe tener el servicio ssh inicializado. 
- Después de esto, podremos hacer el siguiente comando sin indicar la clave
`` ssh &lt;ip_host&gt;``
* Después, desde el servicio ejecutar el siguiente comando para comprobar la conectividad con todos los hosts
``ansible all -m ping -KK``
***
## CÓMO CONSTRUIR DOS PERFILES: UNO POR DEFECTO Y OTRO ALTERNATIVO
Podemos definir los roles como una estructura de ficheros y directorios organizados de manera que permiten implementar una lógica más avanzada y ordenada, de las que podemos realizar en un playbook. Nos permitirá reutilizar nuestras tareas más fácilmente, ya que puede ser reutilizado por otros playbook. 
Ansible comenzará la ejecución del rol por el fichero tasks/main.yml.
Un rol es indivisible de un playbook, de forma que un rol no puede ser llamado fuera del contexto de un playbook. 
Ansible permite crear un rol mediante:
`` ansible-galaxy init &lt;rol_a_crear&gt;
De forma, que para crear un rol por defecto y otro alternativo, deberemos crear un directorio /roles para almacenarlos y, dentro de este, realizar los siguientes comandos:
``ansible-galaxy init default
``ansible-galaxy init alternativo
El comando anterior nos crea un subdirectorio con las siguientes carpetas y archivos predefinidos:
* **defaults**: contiene el fichero de variables por defecto del rol
* **files**: ficheros estáticos a desplegar por el rol (ej. licencias)
* **handlers**: controladores de eventos
* **meta**: contiene metadatos que pueden ser usados
* **tasks**: ficheros para las tareas a realizar por el rol
* **templates**: plantillas a desplegar por el rol
* **vars**: contiene ficheros con otras variables a utilizar
La estructura sería la siguiente:
![[Pasted image 20230312110703.png]]
La lógica que queremos ejecutar en el rol debe definirse en el archivo **/task/main.yaml**. Por ejemplo, en mi role alternativo es algo así:
```
#Código /roles/alternativo/tasks/main.yaml
---
# tasks file for alternativo
- name: Mostrar mensaje por pantalla
  debug:
    msg: "Se ha aplicado un rol alternativo"
- name: Instalar MariaDB
  become: true
  apt:
    name: mariadb-server
    state: present
```
Dos conceptos también importantes, aunque no los utilizaré en la demostración, son los siguientes:
- **handlers**, que sirve para añadir una notificación después de una tarea, de forma que reiniciará el servicio si una configuración ha cambiado (en caso contrario continuará)
- **templates** Jinja2 (python), que nos permitirá añadir una lógica algo más avanzada
***
## CONSTRUIR NODO CON PERFIL POR DEFECTO 
```
#Código playbook_defecto.yaml
---
- name: Aplicar role por defecto a un nodo
  hosts: all
  become: true
  roles:
    - default
```
***
## CÓMO ESTABLECER QUÉ PERFIL DEBE APLICARSE A UN NODO
Esto se logra mediante la etiqueta "roles" dentro del playbook de ejecución. En este caso, indicamos que queremos utilizar el rol por defecto a todos los hosts del inventario. 
```
#Código playbook_defecto.yaml
---
- name: Aplicar roles a los hosts
  hosts: all
  become: true
  roles:
    - default
```
***
## CONSTRUIR NODO CON PERFIL ALTERNATIVO SEGÚN MAC/IP
A continuación voy a mostrar distintas opciones, bastante similares entre sí, de realizar esta tarea. 
#### Role por defecto para todos y alternativo para un subgrupo de hosts
Esta tarea no es exactamente lo que se pide en el caso de uso, pero se utiliza con mucha frecuencia en niveles mayores. 
En el siguiente ejemplo se aplica el role default a todos los hosts, mientras que a los hosts del grupo "subred1" se les aplica también el role alternativo.
```
#Código asignar_roles.yaml
---
- name: Aplicar roles a los hosts
  hosts: all
  become: true
  roles:
    - default
- name: Aplicar roles a los hosts de subred1
  hosts: subred1
  become: true
  roles:
    - alternativo
```
Aplicar una serie de tareas a todos los hosts, como actualizaciones o comprobaciones de estados previas, se realiza en todos los procesos de automatización. Estas tareas se conocen como "pre-tasks". Un ejemplo sencillo para mostrar esto puede ser el siguiente (ejemplo_avanzado.yaml):
```
#Código ejemplo_avanzado.yaml
---
- hosts: all
  become: true
  pre_tasks:
  - name: install updates (Ubuntu)
    apt:
      update_cache: yes
    when: ansible_distribution == "Ubuntu"
- hosts: subred1
  become: true
  tasks:
  - name: install kubernetes y docker
    apt:
      name:
        - kubernetes
        - docker
      state: latest
    when: ansible_distribution == "Ubuntu"
- hosts: subred2
  tasks:
   - name: hacer ping
     ping:
```
#### Asignar role por defecto para todas las máquinas excepto para un grupo de hosts, que tendrán role alternativo
El siguiente ejemplo muestra cómo asignar un role por defecto para todas las máquinas y un role alternativo para aquellos hosts que determine el operador, que en este caso son aquellos hosts que pertenecen al grupo "subred1". Esto se consigue mediante el uso del condicional **when**, que en este caso asigna el role default a aquellos grupos del inventario que sean distintos de "subred1".  En los hosts de "subred1", al realizar la tarea "Asignar rol por defecto", nos mostrará "skipping", lo que indica que esta tarea se salta en dichos hosts.
```
#Código asignar_roles_condicional.yaml
---
- name: Asignar rol por defecto a todos los hosts                          
  hosts: all
  tasks:
    - name: Aplicar rol por defecto
      include_role:
        name: default
      when: "'subred1' not in group_names"
- name: Aplicar rol alternativo a subgrupo
  hosts: subred1
  roles:
    - alternativo
```
#### Asignar role por defecto para todas las máquinas excepto para un grupo de hosts, que tendrán role alternativo en función de su MAC
El siguiente código muestra cómo asignar un role alternativo a un nodo en función de su dirección MAC. En este caso, se restringe a un único host y no al grupo completo. 
Para ello, debemos añadir una variable a todos los hosts en el archivo inventario, indicando su dirección MAC, en mi caso utilizando la variable "ansible_mac_address" a la que haremos referencia posteriormente en el playbook:
```
#Código inventario
[subred1]
192.168.6.168 ansible_mac_address=00:0c:29:94:b7:28
[subred2]
192.168.6.50 ansible_mac_address=00:0c:29:50:68:45
```
El código del playbook será el siguiente, que utilizará condicionales para seleccionar a qué hosts se aplica el role (al igual que en el ejemplo anterior):
```
#Código asignar_roles_MAC.yaml
---
- name: Asignar rol por defecto a todos los hosts                          
  hosts: all
  tasks:
    - name: Aplicar rol por defecto
      include_role:
        name: default
      when: "'00:0c:29:94:b7:28' not in hostvars[inventory_hostname]['ansible_mac_address']"
- name: Aplicar rol alternativo a subgrupo
  hosts: subred2
  roles:
    - alternativo
```
***
***
***
## EJECUCIÓN REMOTA DESDE EL NODO DE CONTROL (Extra)
Una funcionalidad que seguramente tengamos que explotar en las prácticas será la ejecución de código remota desde el nodo de control, ya sea para realizar algún tipo de comprobación o para inicializar algún software. Para ello muestro el siguiente código, que ejecuta un cómando en la shell del nodo remoto y lo muestra por pantalla, ejecutando ls -l sobre el directorio /home para mostrar los usuarios existentes en la máquina.
```
---
- name: Ejecutar comando Bash en el host remoto
  hosts: subred1
  become: true
  gather_facts: false
  tasks:
    - name: Ejecutar comando Bash
      shell: ls -l /home
      register: output
    - name: Imprimir salida
      debug:
        var: output.stdout_lines
```
***
## USO DE ESTADOS PARA BORRAR CONFIGURACIONES (Extra)
Una de las formas que nos facilita Ansible para borrar, crear o actualizar aplicaciones, usuarios o configuraciones es mediante el uso del parámetro "state", y sus diferentes valores. 
Por ejemplo, hemos visto cómo instalar software en los nodos remotos, pero veremos ahora cómo borrar alguna configuración o instalación que hayamos hecho por error o que simplemente haya que eliminar. 
El siguiente código muestra cómo instalar kubernetes en todos los hosts del inventario:
```
---
- hosts: all
  become: true
  tasks:
  - name: install kubernetes package
    apt:
      name:
        - kubernetes
      state: latest
      update_cache: yes
```
Prestar especial atención al parámetro state. Algunos de los valores que puede tener este parámetro son los siguientes (los que he usado yo):
-   present: nos indica que un recurso debe estar presente. Ansible es idempotente, por lo que si este recurso ya existe no hará nada. Pero en caso contrario, lo instalará. 
-   absent: nos indica que un recurso no debe estar presente. Ansible es idempotente, por lo que si este recurso no existe no hará nada. Pero en caso contrario, lo borrará.
-  latest: se utiliza  para asegurar que el paquete de software especificado esté actualizado.
El siguiente código nos muestra cómo desinstalar kubernetes de todos los hosts: 
```
---
- hosts: all
  become: true
  tasks:
  - name: uninstall kubernetes package
    apt:
      name: kubernetes
      state: absent
```
De igual forma, podemos añadir y quitar usuarios de los host remotos, algo que proporciona un gran grado de automatización para el trabajo de los operadores que vayan a manipular los nodos. 
El siguiente código muestra cómo crear el usuario "Diego" en los hosts de la subred1:
```
---
- name: Crear usuario Diego
  hosts: subred1
  become: true
  tasks:
    - name: Crear usuario Diego
      user:
        name: Diego
        comment: "Diego Dorado"
        password: "{{ 'prueba' | password_hash('sha512') }}"
        state: present
```
Y a continuación muestro cómo eliminar este usuario y su directorio propio en /home: 
```
---
- name: Borrar usuario Diego
  hosts: subred1
  become: true
  tasks:
    - name: Borrar usuario Diego
      user:
        name: Diego
        state: absent
    - name: Borrar directorio del usuario Diego
      file:
        path: "/home/Diego"
        state: absent
        force: yes
```
Esto puede ser muy útil cuando se haya añadido previamente un usuario con permisos y que posteriormente no trabaje en el equipo/empresa. Una medida importante de seguridad será eliminar sus permisos para que no pueda manipular el proyecto.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444CA-880E-4EFF-B925-867971C0C85A}" type="datetimeFigureOut">
              <a:rPr lang="es-ES" smtClean="0"/>
              <a:t>13/03/2023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F3570-19EC-4B8E-B18C-E9E0A7323EA3}" type="slidenum">
              <a:rPr lang="es-ES" smtClean="0"/>
              <a:t>‹Nº›</a:t>
            </a:fld>
            <a:endParaRPr lang="es-ES"/>
          </a:p>
        </p:txBody>
      </p:sp>
    </p:spTree>
    <p:extLst>
      <p:ext uri="{BB962C8B-B14F-4D97-AF65-F5344CB8AC3E}">
        <p14:creationId xmlns:p14="http://schemas.microsoft.com/office/powerpoint/2010/main" val="211830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65F3570-19EC-4B8E-B18C-E9E0A7323EA3}" type="slidenum">
              <a:rPr lang="es-ES" smtClean="0"/>
              <a:t>8</a:t>
            </a:fld>
            <a:endParaRPr lang="es-ES"/>
          </a:p>
        </p:txBody>
      </p:sp>
    </p:spTree>
    <p:extLst>
      <p:ext uri="{BB962C8B-B14F-4D97-AF65-F5344CB8AC3E}">
        <p14:creationId xmlns:p14="http://schemas.microsoft.com/office/powerpoint/2010/main" val="66538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65F3570-19EC-4B8E-B18C-E9E0A7323EA3}" type="slidenum">
              <a:rPr lang="es-ES" smtClean="0"/>
              <a:t>9</a:t>
            </a:fld>
            <a:endParaRPr lang="es-ES"/>
          </a:p>
        </p:txBody>
      </p:sp>
    </p:spTree>
    <p:extLst>
      <p:ext uri="{BB962C8B-B14F-4D97-AF65-F5344CB8AC3E}">
        <p14:creationId xmlns:p14="http://schemas.microsoft.com/office/powerpoint/2010/main" val="238941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65F3570-19EC-4B8E-B18C-E9E0A7323EA3}" type="slidenum">
              <a:rPr lang="es-ES" smtClean="0"/>
              <a:t>10</a:t>
            </a:fld>
            <a:endParaRPr lang="es-ES"/>
          </a:p>
        </p:txBody>
      </p:sp>
    </p:spTree>
    <p:extLst>
      <p:ext uri="{BB962C8B-B14F-4D97-AF65-F5344CB8AC3E}">
        <p14:creationId xmlns:p14="http://schemas.microsoft.com/office/powerpoint/2010/main" val="273329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65F3570-19EC-4B8E-B18C-E9E0A7323EA3}" type="slidenum">
              <a:rPr lang="es-ES" smtClean="0"/>
              <a:t>11</a:t>
            </a:fld>
            <a:endParaRPr lang="es-ES"/>
          </a:p>
        </p:txBody>
      </p:sp>
    </p:spTree>
    <p:extLst>
      <p:ext uri="{BB962C8B-B14F-4D97-AF65-F5344CB8AC3E}">
        <p14:creationId xmlns:p14="http://schemas.microsoft.com/office/powerpoint/2010/main" val="48157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83167" y="4893367"/>
            <a:ext cx="4172800" cy="808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4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4800">
                <a:solidFill>
                  <a:srgbClr val="48FFD5"/>
                </a:solidFill>
              </a:defRPr>
            </a:lvl2pPr>
            <a:lvl3pPr lvl="2" algn="r">
              <a:spcBef>
                <a:spcPts val="0"/>
              </a:spcBef>
              <a:spcAft>
                <a:spcPts val="0"/>
              </a:spcAft>
              <a:buClr>
                <a:srgbClr val="48FFD5"/>
              </a:buClr>
              <a:buSzPts val="3600"/>
              <a:buNone/>
              <a:defRPr sz="4800">
                <a:solidFill>
                  <a:srgbClr val="48FFD5"/>
                </a:solidFill>
              </a:defRPr>
            </a:lvl3pPr>
            <a:lvl4pPr lvl="3" algn="r">
              <a:spcBef>
                <a:spcPts val="0"/>
              </a:spcBef>
              <a:spcAft>
                <a:spcPts val="0"/>
              </a:spcAft>
              <a:buClr>
                <a:srgbClr val="48FFD5"/>
              </a:buClr>
              <a:buSzPts val="3600"/>
              <a:buNone/>
              <a:defRPr sz="4800">
                <a:solidFill>
                  <a:srgbClr val="48FFD5"/>
                </a:solidFill>
              </a:defRPr>
            </a:lvl4pPr>
            <a:lvl5pPr lvl="4" algn="r">
              <a:spcBef>
                <a:spcPts val="0"/>
              </a:spcBef>
              <a:spcAft>
                <a:spcPts val="0"/>
              </a:spcAft>
              <a:buClr>
                <a:srgbClr val="48FFD5"/>
              </a:buClr>
              <a:buSzPts val="3600"/>
              <a:buNone/>
              <a:defRPr sz="4800">
                <a:solidFill>
                  <a:srgbClr val="48FFD5"/>
                </a:solidFill>
              </a:defRPr>
            </a:lvl5pPr>
            <a:lvl6pPr lvl="5" algn="r">
              <a:spcBef>
                <a:spcPts val="0"/>
              </a:spcBef>
              <a:spcAft>
                <a:spcPts val="0"/>
              </a:spcAft>
              <a:buClr>
                <a:srgbClr val="48FFD5"/>
              </a:buClr>
              <a:buSzPts val="3600"/>
              <a:buNone/>
              <a:defRPr sz="4800">
                <a:solidFill>
                  <a:srgbClr val="48FFD5"/>
                </a:solidFill>
              </a:defRPr>
            </a:lvl6pPr>
            <a:lvl7pPr lvl="6" algn="r">
              <a:spcBef>
                <a:spcPts val="0"/>
              </a:spcBef>
              <a:spcAft>
                <a:spcPts val="0"/>
              </a:spcAft>
              <a:buClr>
                <a:srgbClr val="48FFD5"/>
              </a:buClr>
              <a:buSzPts val="3600"/>
              <a:buNone/>
              <a:defRPr sz="4800">
                <a:solidFill>
                  <a:srgbClr val="48FFD5"/>
                </a:solidFill>
              </a:defRPr>
            </a:lvl7pPr>
            <a:lvl8pPr lvl="7" algn="r">
              <a:spcBef>
                <a:spcPts val="0"/>
              </a:spcBef>
              <a:spcAft>
                <a:spcPts val="0"/>
              </a:spcAft>
              <a:buClr>
                <a:srgbClr val="48FFD5"/>
              </a:buClr>
              <a:buSzPts val="3600"/>
              <a:buNone/>
              <a:defRPr sz="4800">
                <a:solidFill>
                  <a:srgbClr val="48FFD5"/>
                </a:solidFill>
              </a:defRPr>
            </a:lvl8pPr>
            <a:lvl9pPr lvl="8" algn="r">
              <a:spcBef>
                <a:spcPts val="0"/>
              </a:spcBef>
              <a:spcAft>
                <a:spcPts val="0"/>
              </a:spcAft>
              <a:buClr>
                <a:srgbClr val="48FFD5"/>
              </a:buClr>
              <a:buSzPts val="3600"/>
              <a:buNone/>
              <a:defRPr sz="4800">
                <a:solidFill>
                  <a:srgbClr val="48FFD5"/>
                </a:solidFill>
              </a:defRPr>
            </a:lvl9pPr>
          </a:lstStyle>
          <a:p>
            <a:r>
              <a:rPr lang="es-ES"/>
              <a:t>Haga clic para modificar el estilo de título del patrón</a:t>
            </a:r>
            <a:endParaRPr/>
          </a:p>
        </p:txBody>
      </p:sp>
      <p:sp>
        <p:nvSpPr>
          <p:cNvPr id="10" name="Google Shape;10;p2"/>
          <p:cNvSpPr txBox="1">
            <a:spLocks noGrp="1"/>
          </p:cNvSpPr>
          <p:nvPr>
            <p:ph type="subTitle" idx="1"/>
          </p:nvPr>
        </p:nvSpPr>
        <p:spPr>
          <a:xfrm>
            <a:off x="6983167" y="5574867"/>
            <a:ext cx="4172800" cy="808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600">
                <a:solidFill>
                  <a:srgbClr val="FFFFFF"/>
                </a:solidFill>
              </a:defRPr>
            </a:lvl1pPr>
            <a:lvl2pPr lvl="1" algn="r">
              <a:lnSpc>
                <a:spcPct val="100000"/>
              </a:lnSpc>
              <a:spcBef>
                <a:spcPts val="0"/>
              </a:spcBef>
              <a:spcAft>
                <a:spcPts val="0"/>
              </a:spcAft>
              <a:buClr>
                <a:srgbClr val="48FFD5"/>
              </a:buClr>
              <a:buSzPts val="1200"/>
              <a:buNone/>
              <a:defRPr sz="1600">
                <a:solidFill>
                  <a:srgbClr val="48FFD5"/>
                </a:solidFill>
              </a:defRPr>
            </a:lvl2pPr>
            <a:lvl3pPr lvl="2" algn="r">
              <a:lnSpc>
                <a:spcPct val="100000"/>
              </a:lnSpc>
              <a:spcBef>
                <a:spcPts val="0"/>
              </a:spcBef>
              <a:spcAft>
                <a:spcPts val="0"/>
              </a:spcAft>
              <a:buClr>
                <a:srgbClr val="48FFD5"/>
              </a:buClr>
              <a:buSzPts val="1200"/>
              <a:buNone/>
              <a:defRPr sz="1600">
                <a:solidFill>
                  <a:srgbClr val="48FFD5"/>
                </a:solidFill>
              </a:defRPr>
            </a:lvl3pPr>
            <a:lvl4pPr lvl="3" algn="r">
              <a:lnSpc>
                <a:spcPct val="100000"/>
              </a:lnSpc>
              <a:spcBef>
                <a:spcPts val="0"/>
              </a:spcBef>
              <a:spcAft>
                <a:spcPts val="0"/>
              </a:spcAft>
              <a:buClr>
                <a:srgbClr val="48FFD5"/>
              </a:buClr>
              <a:buSzPts val="1200"/>
              <a:buNone/>
              <a:defRPr sz="1600">
                <a:solidFill>
                  <a:srgbClr val="48FFD5"/>
                </a:solidFill>
              </a:defRPr>
            </a:lvl4pPr>
            <a:lvl5pPr lvl="4" algn="r">
              <a:lnSpc>
                <a:spcPct val="100000"/>
              </a:lnSpc>
              <a:spcBef>
                <a:spcPts val="0"/>
              </a:spcBef>
              <a:spcAft>
                <a:spcPts val="0"/>
              </a:spcAft>
              <a:buClr>
                <a:srgbClr val="48FFD5"/>
              </a:buClr>
              <a:buSzPts val="1200"/>
              <a:buNone/>
              <a:defRPr sz="1600">
                <a:solidFill>
                  <a:srgbClr val="48FFD5"/>
                </a:solidFill>
              </a:defRPr>
            </a:lvl5pPr>
            <a:lvl6pPr lvl="5" algn="r">
              <a:lnSpc>
                <a:spcPct val="100000"/>
              </a:lnSpc>
              <a:spcBef>
                <a:spcPts val="0"/>
              </a:spcBef>
              <a:spcAft>
                <a:spcPts val="0"/>
              </a:spcAft>
              <a:buClr>
                <a:srgbClr val="48FFD5"/>
              </a:buClr>
              <a:buSzPts val="1200"/>
              <a:buNone/>
              <a:defRPr sz="1600">
                <a:solidFill>
                  <a:srgbClr val="48FFD5"/>
                </a:solidFill>
              </a:defRPr>
            </a:lvl6pPr>
            <a:lvl7pPr lvl="6" algn="r">
              <a:lnSpc>
                <a:spcPct val="100000"/>
              </a:lnSpc>
              <a:spcBef>
                <a:spcPts val="0"/>
              </a:spcBef>
              <a:spcAft>
                <a:spcPts val="0"/>
              </a:spcAft>
              <a:buClr>
                <a:srgbClr val="48FFD5"/>
              </a:buClr>
              <a:buSzPts val="1200"/>
              <a:buNone/>
              <a:defRPr sz="1600">
                <a:solidFill>
                  <a:srgbClr val="48FFD5"/>
                </a:solidFill>
              </a:defRPr>
            </a:lvl7pPr>
            <a:lvl8pPr lvl="7" algn="r">
              <a:lnSpc>
                <a:spcPct val="100000"/>
              </a:lnSpc>
              <a:spcBef>
                <a:spcPts val="0"/>
              </a:spcBef>
              <a:spcAft>
                <a:spcPts val="0"/>
              </a:spcAft>
              <a:buClr>
                <a:srgbClr val="48FFD5"/>
              </a:buClr>
              <a:buSzPts val="1200"/>
              <a:buNone/>
              <a:defRPr sz="1600">
                <a:solidFill>
                  <a:srgbClr val="48FFD5"/>
                </a:solidFill>
              </a:defRPr>
            </a:lvl8pPr>
            <a:lvl9pPr lvl="8" algn="r">
              <a:lnSpc>
                <a:spcPct val="100000"/>
              </a:lnSpc>
              <a:spcBef>
                <a:spcPts val="0"/>
              </a:spcBef>
              <a:spcAft>
                <a:spcPts val="0"/>
              </a:spcAft>
              <a:buClr>
                <a:srgbClr val="48FFD5"/>
              </a:buClr>
              <a:buSzPts val="1200"/>
              <a:buNone/>
              <a:defRPr sz="1600">
                <a:solidFill>
                  <a:srgbClr val="48FFD5"/>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204106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5166592" y="46979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s-ES"/>
              <a:t>Haga clic para modificar el estilo de subtítulo del patrón</a:t>
            </a:r>
            <a:endParaRPr/>
          </a:p>
        </p:txBody>
      </p:sp>
      <p:sp>
        <p:nvSpPr>
          <p:cNvPr id="68" name="Google Shape;68;p11"/>
          <p:cNvSpPr txBox="1">
            <a:spLocks noGrp="1"/>
          </p:cNvSpPr>
          <p:nvPr>
            <p:ph type="subTitle" idx="2"/>
          </p:nvPr>
        </p:nvSpPr>
        <p:spPr>
          <a:xfrm>
            <a:off x="8056141" y="42561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s-ES"/>
              <a:t>Haga clic para modificar el estilo de subtítulo del patrón</a:t>
            </a:r>
            <a:endParaRPr/>
          </a:p>
        </p:txBody>
      </p:sp>
      <p:sp>
        <p:nvSpPr>
          <p:cNvPr id="69" name="Google Shape;69;p11"/>
          <p:cNvSpPr txBox="1">
            <a:spLocks noGrp="1"/>
          </p:cNvSpPr>
          <p:nvPr>
            <p:ph type="subTitle" idx="3"/>
          </p:nvPr>
        </p:nvSpPr>
        <p:spPr>
          <a:xfrm>
            <a:off x="2277059" y="5188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s-ES"/>
              <a:t>Haga clic para modificar el estilo de subtítulo del patrón</a:t>
            </a:r>
            <a:endParaRPr/>
          </a:p>
        </p:txBody>
      </p:sp>
      <p:sp>
        <p:nvSpPr>
          <p:cNvPr id="70" name="Google Shape;70;p11"/>
          <p:cNvSpPr txBox="1">
            <a:spLocks noGrp="1"/>
          </p:cNvSpPr>
          <p:nvPr>
            <p:ph type="ctrTitle"/>
          </p:nvPr>
        </p:nvSpPr>
        <p:spPr>
          <a:xfrm>
            <a:off x="4711992" y="45629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s-ES"/>
              <a:t>Haga clic para modificar el estilo de título del patrón</a:t>
            </a:r>
            <a:endParaRPr/>
          </a:p>
        </p:txBody>
      </p:sp>
      <p:sp>
        <p:nvSpPr>
          <p:cNvPr id="71" name="Google Shape;71;p11"/>
          <p:cNvSpPr txBox="1">
            <a:spLocks noGrp="1"/>
          </p:cNvSpPr>
          <p:nvPr>
            <p:ph type="ctrTitle" idx="4"/>
          </p:nvPr>
        </p:nvSpPr>
        <p:spPr>
          <a:xfrm>
            <a:off x="7601541" y="41286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s-ES"/>
              <a:t>Haga clic para modificar el estilo de título del patrón</a:t>
            </a:r>
            <a:endParaRPr/>
          </a:p>
        </p:txBody>
      </p:sp>
      <p:sp>
        <p:nvSpPr>
          <p:cNvPr id="72" name="Google Shape;72;p11"/>
          <p:cNvSpPr txBox="1">
            <a:spLocks noGrp="1"/>
          </p:cNvSpPr>
          <p:nvPr>
            <p:ph type="ctrTitle" idx="5"/>
          </p:nvPr>
        </p:nvSpPr>
        <p:spPr>
          <a:xfrm>
            <a:off x="1822459" y="50528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s-ES"/>
              <a:t>Haga clic para modificar el estilo de título del patrón</a:t>
            </a:r>
            <a:endParaRPr/>
          </a:p>
        </p:txBody>
      </p:sp>
      <p:sp>
        <p:nvSpPr>
          <p:cNvPr id="73" name="Google Shape;73;p11"/>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44029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7763341" y="33594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76" name="Google Shape;76;p12"/>
          <p:cNvSpPr txBox="1">
            <a:spLocks noGrp="1"/>
          </p:cNvSpPr>
          <p:nvPr>
            <p:ph type="ctrTitle" idx="2"/>
          </p:nvPr>
        </p:nvSpPr>
        <p:spPr>
          <a:xfrm>
            <a:off x="7763341" y="5257884"/>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77" name="Google Shape;77;p12"/>
          <p:cNvSpPr txBox="1">
            <a:spLocks noGrp="1"/>
          </p:cNvSpPr>
          <p:nvPr>
            <p:ph type="ctrTitle" idx="3"/>
          </p:nvPr>
        </p:nvSpPr>
        <p:spPr>
          <a:xfrm>
            <a:off x="7763341" y="43086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78" name="Google Shape;78;p12"/>
          <p:cNvSpPr txBox="1">
            <a:spLocks noGrp="1"/>
          </p:cNvSpPr>
          <p:nvPr>
            <p:ph type="title" idx="4" hasCustomPrompt="1"/>
          </p:nvPr>
        </p:nvSpPr>
        <p:spPr>
          <a:xfrm>
            <a:off x="7763341" y="26291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7763341" y="36165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7763341" y="45896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04145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3320610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4908433" y="724600"/>
            <a:ext cx="7738000" cy="540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EFFC1"/>
              </a:solidFill>
            </a:endParaRPr>
          </a:p>
        </p:txBody>
      </p:sp>
      <p:sp>
        <p:nvSpPr>
          <p:cNvPr id="86" name="Google Shape;86;p14"/>
          <p:cNvSpPr txBox="1">
            <a:spLocks noGrp="1"/>
          </p:cNvSpPr>
          <p:nvPr>
            <p:ph type="ctrTitle"/>
          </p:nvPr>
        </p:nvSpPr>
        <p:spPr>
          <a:xfrm>
            <a:off x="5315433" y="1905633"/>
            <a:ext cx="4770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4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s-ES"/>
              <a:t>Haga clic para modificar el estilo de título del patrón</a:t>
            </a:r>
            <a:endParaRPr/>
          </a:p>
        </p:txBody>
      </p:sp>
      <p:sp>
        <p:nvSpPr>
          <p:cNvPr id="87" name="Google Shape;87;p14"/>
          <p:cNvSpPr txBox="1">
            <a:spLocks noGrp="1"/>
          </p:cNvSpPr>
          <p:nvPr>
            <p:ph type="subTitle" idx="1"/>
          </p:nvPr>
        </p:nvSpPr>
        <p:spPr>
          <a:xfrm>
            <a:off x="5315433" y="3228933"/>
            <a:ext cx="5961200" cy="25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333">
                <a:solidFill>
                  <a:srgbClr val="0E2A47"/>
                </a:solidFill>
              </a:defRPr>
            </a:lvl1pPr>
            <a:lvl2pPr lvl="1"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9pPr>
          </a:lstStyle>
          <a:p>
            <a:r>
              <a:rPr lang="es-ES"/>
              <a:t>Haga clic para modificar el estilo de subtítulo del patrón</a:t>
            </a:r>
            <a:endParaRPr/>
          </a:p>
        </p:txBody>
      </p:sp>
    </p:spTree>
    <p:extLst>
      <p:ext uri="{BB962C8B-B14F-4D97-AF65-F5344CB8AC3E}">
        <p14:creationId xmlns:p14="http://schemas.microsoft.com/office/powerpoint/2010/main" val="1146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465833" y="2161600"/>
            <a:ext cx="9109600" cy="3916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5"/>
          <p:cNvSpPr txBox="1">
            <a:spLocks noGrp="1"/>
          </p:cNvSpPr>
          <p:nvPr>
            <p:ph type="body" idx="1"/>
          </p:nvPr>
        </p:nvSpPr>
        <p:spPr>
          <a:xfrm>
            <a:off x="1080000" y="2892000"/>
            <a:ext cx="11360800" cy="4555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161234"/>
              </a:buClr>
              <a:buSzPts val="1000"/>
              <a:buChar char="●"/>
              <a:defRPr sz="1333">
                <a:solidFill>
                  <a:srgbClr val="161234"/>
                </a:solidFill>
              </a:defRPr>
            </a:lvl1pPr>
            <a:lvl2pPr marL="1219170" lvl="1" indent="-389457" rtl="0">
              <a:lnSpc>
                <a:spcPct val="115000"/>
              </a:lnSpc>
              <a:spcBef>
                <a:spcPts val="2133"/>
              </a:spcBef>
              <a:spcAft>
                <a:spcPts val="0"/>
              </a:spcAft>
              <a:buClr>
                <a:srgbClr val="161234"/>
              </a:buClr>
              <a:buSzPts val="1000"/>
              <a:buChar char="○"/>
              <a:defRPr sz="1333">
                <a:solidFill>
                  <a:srgbClr val="161234"/>
                </a:solidFill>
              </a:defRPr>
            </a:lvl2pPr>
            <a:lvl3pPr marL="1828754" lvl="2" indent="-389457" rtl="0">
              <a:lnSpc>
                <a:spcPct val="115000"/>
              </a:lnSpc>
              <a:spcBef>
                <a:spcPts val="2133"/>
              </a:spcBef>
              <a:spcAft>
                <a:spcPts val="0"/>
              </a:spcAft>
              <a:buClr>
                <a:srgbClr val="161234"/>
              </a:buClr>
              <a:buSzPts val="1000"/>
              <a:buChar char="■"/>
              <a:defRPr sz="1333">
                <a:solidFill>
                  <a:srgbClr val="161234"/>
                </a:solidFill>
              </a:defRPr>
            </a:lvl3pPr>
            <a:lvl4pPr marL="2438339" lvl="3" indent="-389457" rtl="0">
              <a:lnSpc>
                <a:spcPct val="115000"/>
              </a:lnSpc>
              <a:spcBef>
                <a:spcPts val="2133"/>
              </a:spcBef>
              <a:spcAft>
                <a:spcPts val="0"/>
              </a:spcAft>
              <a:buClr>
                <a:srgbClr val="161234"/>
              </a:buClr>
              <a:buSzPts val="1000"/>
              <a:buChar char="●"/>
              <a:defRPr sz="1333">
                <a:solidFill>
                  <a:srgbClr val="161234"/>
                </a:solidFill>
              </a:defRPr>
            </a:lvl4pPr>
            <a:lvl5pPr marL="3047924" lvl="4" indent="-389457" rtl="0">
              <a:lnSpc>
                <a:spcPct val="115000"/>
              </a:lnSpc>
              <a:spcBef>
                <a:spcPts val="2133"/>
              </a:spcBef>
              <a:spcAft>
                <a:spcPts val="0"/>
              </a:spcAft>
              <a:buClr>
                <a:srgbClr val="161234"/>
              </a:buClr>
              <a:buSzPts val="1000"/>
              <a:buChar char="○"/>
              <a:defRPr sz="1333">
                <a:solidFill>
                  <a:srgbClr val="161234"/>
                </a:solidFill>
              </a:defRPr>
            </a:lvl5pPr>
            <a:lvl6pPr marL="3657509" lvl="5" indent="-389457" rtl="0">
              <a:lnSpc>
                <a:spcPct val="115000"/>
              </a:lnSpc>
              <a:spcBef>
                <a:spcPts val="2133"/>
              </a:spcBef>
              <a:spcAft>
                <a:spcPts val="0"/>
              </a:spcAft>
              <a:buClr>
                <a:srgbClr val="161234"/>
              </a:buClr>
              <a:buSzPts val="1000"/>
              <a:buChar char="■"/>
              <a:defRPr sz="1333">
                <a:solidFill>
                  <a:srgbClr val="161234"/>
                </a:solidFill>
              </a:defRPr>
            </a:lvl6pPr>
            <a:lvl7pPr marL="4267093" lvl="6" indent="-389457" rtl="0">
              <a:lnSpc>
                <a:spcPct val="115000"/>
              </a:lnSpc>
              <a:spcBef>
                <a:spcPts val="2133"/>
              </a:spcBef>
              <a:spcAft>
                <a:spcPts val="0"/>
              </a:spcAft>
              <a:buClr>
                <a:srgbClr val="161234"/>
              </a:buClr>
              <a:buSzPts val="1000"/>
              <a:buChar char="●"/>
              <a:defRPr sz="1333">
                <a:solidFill>
                  <a:srgbClr val="161234"/>
                </a:solidFill>
              </a:defRPr>
            </a:lvl7pPr>
            <a:lvl8pPr marL="4876678" lvl="7" indent="-389457" rtl="0">
              <a:lnSpc>
                <a:spcPct val="115000"/>
              </a:lnSpc>
              <a:spcBef>
                <a:spcPts val="2133"/>
              </a:spcBef>
              <a:spcAft>
                <a:spcPts val="0"/>
              </a:spcAft>
              <a:buClr>
                <a:srgbClr val="161234"/>
              </a:buClr>
              <a:buSzPts val="1000"/>
              <a:buChar char="○"/>
              <a:defRPr sz="1333">
                <a:solidFill>
                  <a:srgbClr val="161234"/>
                </a:solidFill>
              </a:defRPr>
            </a:lvl8pPr>
            <a:lvl9pPr marL="5486263" lvl="8" indent="-389457" rtl="0">
              <a:lnSpc>
                <a:spcPct val="115000"/>
              </a:lnSpc>
              <a:spcBef>
                <a:spcPts val="2133"/>
              </a:spcBef>
              <a:spcAft>
                <a:spcPts val="2133"/>
              </a:spcAft>
              <a:buClr>
                <a:srgbClr val="161234"/>
              </a:buClr>
              <a:buSzPts val="1000"/>
              <a:buChar char="■"/>
              <a:defRPr sz="1333">
                <a:solidFill>
                  <a:srgbClr val="161234"/>
                </a:solidFill>
              </a:defRPr>
            </a:lvl9pPr>
          </a:lstStyle>
          <a:p>
            <a:pPr lvl="0"/>
            <a:r>
              <a:rPr lang="es-ES"/>
              <a:t>Haga clic para modificar los estilos de texto del patrón</a:t>
            </a:r>
          </a:p>
        </p:txBody>
      </p:sp>
      <p:sp>
        <p:nvSpPr>
          <p:cNvPr id="91" name="Google Shape;91;p15"/>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2406779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465833" y="1716667"/>
            <a:ext cx="9109600" cy="48096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6"/>
          <p:cNvSpPr txBox="1">
            <a:spLocks noGrp="1"/>
          </p:cNvSpPr>
          <p:nvPr>
            <p:ph type="body" idx="1"/>
          </p:nvPr>
        </p:nvSpPr>
        <p:spPr>
          <a:xfrm>
            <a:off x="1080000" y="1970867"/>
            <a:ext cx="11360800" cy="4555200"/>
          </a:xfrm>
          <a:prstGeom prst="rect">
            <a:avLst/>
          </a:prstGeom>
        </p:spPr>
        <p:txBody>
          <a:bodyPr spcFirstLastPara="1" wrap="square" lIns="91425" tIns="91425" rIns="91425" bIns="91425" anchor="t" anchorCtr="0">
            <a:noAutofit/>
          </a:bodyPr>
          <a:lstStyle>
            <a:lvl1pPr marL="609585" lvl="0" indent="-372524" rtl="0">
              <a:lnSpc>
                <a:spcPct val="115000"/>
              </a:lnSpc>
              <a:spcBef>
                <a:spcPts val="0"/>
              </a:spcBef>
              <a:spcAft>
                <a:spcPts val="0"/>
              </a:spcAft>
              <a:buClr>
                <a:srgbClr val="1EFFC1"/>
              </a:buClr>
              <a:buSzPts val="800"/>
              <a:buChar char="●"/>
              <a:defRPr sz="1067">
                <a:solidFill>
                  <a:srgbClr val="1EFFC1"/>
                </a:solidFill>
              </a:defRPr>
            </a:lvl1pPr>
            <a:lvl2pPr marL="1219170" lvl="1" indent="-372524" rtl="0">
              <a:lnSpc>
                <a:spcPct val="115000"/>
              </a:lnSpc>
              <a:spcBef>
                <a:spcPts val="2133"/>
              </a:spcBef>
              <a:spcAft>
                <a:spcPts val="0"/>
              </a:spcAft>
              <a:buClr>
                <a:srgbClr val="1EFFC1"/>
              </a:buClr>
              <a:buSzPts val="800"/>
              <a:buChar char="○"/>
              <a:defRPr sz="1067">
                <a:solidFill>
                  <a:srgbClr val="1EFFC1"/>
                </a:solidFill>
              </a:defRPr>
            </a:lvl2pPr>
            <a:lvl3pPr marL="1828754" lvl="2" indent="-372524" rtl="0">
              <a:lnSpc>
                <a:spcPct val="115000"/>
              </a:lnSpc>
              <a:spcBef>
                <a:spcPts val="2133"/>
              </a:spcBef>
              <a:spcAft>
                <a:spcPts val="0"/>
              </a:spcAft>
              <a:buClr>
                <a:srgbClr val="1EFFC1"/>
              </a:buClr>
              <a:buSzPts val="800"/>
              <a:buChar char="■"/>
              <a:defRPr sz="1067">
                <a:solidFill>
                  <a:srgbClr val="1EFFC1"/>
                </a:solidFill>
              </a:defRPr>
            </a:lvl3pPr>
            <a:lvl4pPr marL="2438339" lvl="3" indent="-372524" rtl="0">
              <a:lnSpc>
                <a:spcPct val="115000"/>
              </a:lnSpc>
              <a:spcBef>
                <a:spcPts val="2133"/>
              </a:spcBef>
              <a:spcAft>
                <a:spcPts val="0"/>
              </a:spcAft>
              <a:buClr>
                <a:srgbClr val="1EFFC1"/>
              </a:buClr>
              <a:buSzPts val="800"/>
              <a:buChar char="●"/>
              <a:defRPr sz="1067">
                <a:solidFill>
                  <a:srgbClr val="1EFFC1"/>
                </a:solidFill>
              </a:defRPr>
            </a:lvl4pPr>
            <a:lvl5pPr marL="3047924" lvl="4" indent="-372524" rtl="0">
              <a:lnSpc>
                <a:spcPct val="115000"/>
              </a:lnSpc>
              <a:spcBef>
                <a:spcPts val="2133"/>
              </a:spcBef>
              <a:spcAft>
                <a:spcPts val="0"/>
              </a:spcAft>
              <a:buClr>
                <a:srgbClr val="1EFFC1"/>
              </a:buClr>
              <a:buSzPts val="800"/>
              <a:buChar char="○"/>
              <a:defRPr sz="1067">
                <a:solidFill>
                  <a:srgbClr val="1EFFC1"/>
                </a:solidFill>
              </a:defRPr>
            </a:lvl5pPr>
            <a:lvl6pPr marL="3657509" lvl="5" indent="-372524" rtl="0">
              <a:lnSpc>
                <a:spcPct val="115000"/>
              </a:lnSpc>
              <a:spcBef>
                <a:spcPts val="2133"/>
              </a:spcBef>
              <a:spcAft>
                <a:spcPts val="0"/>
              </a:spcAft>
              <a:buClr>
                <a:srgbClr val="1EFFC1"/>
              </a:buClr>
              <a:buSzPts val="800"/>
              <a:buChar char="■"/>
              <a:defRPr sz="1067">
                <a:solidFill>
                  <a:srgbClr val="1EFFC1"/>
                </a:solidFill>
              </a:defRPr>
            </a:lvl6pPr>
            <a:lvl7pPr marL="4267093" lvl="6" indent="-372524" rtl="0">
              <a:lnSpc>
                <a:spcPct val="115000"/>
              </a:lnSpc>
              <a:spcBef>
                <a:spcPts val="2133"/>
              </a:spcBef>
              <a:spcAft>
                <a:spcPts val="0"/>
              </a:spcAft>
              <a:buClr>
                <a:srgbClr val="1EFFC1"/>
              </a:buClr>
              <a:buSzPts val="800"/>
              <a:buChar char="●"/>
              <a:defRPr sz="1067">
                <a:solidFill>
                  <a:srgbClr val="1EFFC1"/>
                </a:solidFill>
              </a:defRPr>
            </a:lvl7pPr>
            <a:lvl8pPr marL="4876678" lvl="7" indent="-372524" rtl="0">
              <a:lnSpc>
                <a:spcPct val="115000"/>
              </a:lnSpc>
              <a:spcBef>
                <a:spcPts val="2133"/>
              </a:spcBef>
              <a:spcAft>
                <a:spcPts val="0"/>
              </a:spcAft>
              <a:buClr>
                <a:srgbClr val="1EFFC1"/>
              </a:buClr>
              <a:buSzPts val="800"/>
              <a:buChar char="○"/>
              <a:defRPr sz="1067">
                <a:solidFill>
                  <a:srgbClr val="1EFFC1"/>
                </a:solidFill>
              </a:defRPr>
            </a:lvl8pPr>
            <a:lvl9pPr marL="5486263" lvl="8" indent="-372524" rtl="0">
              <a:lnSpc>
                <a:spcPct val="115000"/>
              </a:lnSpc>
              <a:spcBef>
                <a:spcPts val="2133"/>
              </a:spcBef>
              <a:spcAft>
                <a:spcPts val="2133"/>
              </a:spcAft>
              <a:buClr>
                <a:srgbClr val="1EFFC1"/>
              </a:buClr>
              <a:buSzPts val="800"/>
              <a:buChar char="■"/>
              <a:defRPr sz="1067">
                <a:solidFill>
                  <a:srgbClr val="1EFFC1"/>
                </a:solidFill>
              </a:defRPr>
            </a:lvl9pPr>
          </a:lstStyle>
          <a:p>
            <a:pPr lvl="0"/>
            <a:r>
              <a:rPr lang="es-ES"/>
              <a:t>Haga clic para modificar los estilos de texto del patrón</a:t>
            </a:r>
          </a:p>
        </p:txBody>
      </p:sp>
      <p:sp>
        <p:nvSpPr>
          <p:cNvPr id="95" name="Google Shape;95;p16"/>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4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6933">
                <a:solidFill>
                  <a:srgbClr val="161234"/>
                </a:solidFill>
              </a:defRPr>
            </a:lvl2pPr>
            <a:lvl3pPr lvl="2" rtl="0">
              <a:spcBef>
                <a:spcPts val="0"/>
              </a:spcBef>
              <a:spcAft>
                <a:spcPts val="0"/>
              </a:spcAft>
              <a:buClr>
                <a:srgbClr val="161234"/>
              </a:buClr>
              <a:buSzPts val="5200"/>
              <a:buNone/>
              <a:defRPr sz="6933">
                <a:solidFill>
                  <a:srgbClr val="161234"/>
                </a:solidFill>
              </a:defRPr>
            </a:lvl3pPr>
            <a:lvl4pPr lvl="3" rtl="0">
              <a:spcBef>
                <a:spcPts val="0"/>
              </a:spcBef>
              <a:spcAft>
                <a:spcPts val="0"/>
              </a:spcAft>
              <a:buClr>
                <a:srgbClr val="161234"/>
              </a:buClr>
              <a:buSzPts val="5200"/>
              <a:buNone/>
              <a:defRPr sz="6933">
                <a:solidFill>
                  <a:srgbClr val="161234"/>
                </a:solidFill>
              </a:defRPr>
            </a:lvl4pPr>
            <a:lvl5pPr lvl="4" rtl="0">
              <a:spcBef>
                <a:spcPts val="0"/>
              </a:spcBef>
              <a:spcAft>
                <a:spcPts val="0"/>
              </a:spcAft>
              <a:buClr>
                <a:srgbClr val="161234"/>
              </a:buClr>
              <a:buSzPts val="5200"/>
              <a:buNone/>
              <a:defRPr sz="6933">
                <a:solidFill>
                  <a:srgbClr val="161234"/>
                </a:solidFill>
              </a:defRPr>
            </a:lvl5pPr>
            <a:lvl6pPr lvl="5" rtl="0">
              <a:spcBef>
                <a:spcPts val="0"/>
              </a:spcBef>
              <a:spcAft>
                <a:spcPts val="0"/>
              </a:spcAft>
              <a:buClr>
                <a:srgbClr val="161234"/>
              </a:buClr>
              <a:buSzPts val="5200"/>
              <a:buNone/>
              <a:defRPr sz="6933">
                <a:solidFill>
                  <a:srgbClr val="161234"/>
                </a:solidFill>
              </a:defRPr>
            </a:lvl6pPr>
            <a:lvl7pPr lvl="6" rtl="0">
              <a:spcBef>
                <a:spcPts val="0"/>
              </a:spcBef>
              <a:spcAft>
                <a:spcPts val="0"/>
              </a:spcAft>
              <a:buClr>
                <a:srgbClr val="161234"/>
              </a:buClr>
              <a:buSzPts val="5200"/>
              <a:buNone/>
              <a:defRPr sz="6933">
                <a:solidFill>
                  <a:srgbClr val="161234"/>
                </a:solidFill>
              </a:defRPr>
            </a:lvl7pPr>
            <a:lvl8pPr lvl="7" rtl="0">
              <a:spcBef>
                <a:spcPts val="0"/>
              </a:spcBef>
              <a:spcAft>
                <a:spcPts val="0"/>
              </a:spcAft>
              <a:buClr>
                <a:srgbClr val="161234"/>
              </a:buClr>
              <a:buSzPts val="5200"/>
              <a:buNone/>
              <a:defRPr sz="6933">
                <a:solidFill>
                  <a:srgbClr val="161234"/>
                </a:solidFill>
              </a:defRPr>
            </a:lvl8pPr>
            <a:lvl9pPr lvl="8" rtl="0">
              <a:spcBef>
                <a:spcPts val="0"/>
              </a:spcBef>
              <a:spcAft>
                <a:spcPts val="0"/>
              </a:spcAft>
              <a:buClr>
                <a:srgbClr val="161234"/>
              </a:buClr>
              <a:buSzPts val="5200"/>
              <a:buNone/>
              <a:defRPr sz="6933">
                <a:solidFill>
                  <a:srgbClr val="161234"/>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317861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814368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345414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4"/>
        <p:cNvGrpSpPr/>
        <p:nvPr/>
      </p:nvGrpSpPr>
      <p:grpSpPr>
        <a:xfrm>
          <a:off x="0" y="0"/>
          <a:ext cx="0" cy="0"/>
          <a:chOff x="0" y="0"/>
          <a:chExt cx="0" cy="0"/>
        </a:xfrm>
      </p:grpSpPr>
    </p:spTree>
    <p:extLst>
      <p:ext uri="{BB962C8B-B14F-4D97-AF65-F5344CB8AC3E}">
        <p14:creationId xmlns:p14="http://schemas.microsoft.com/office/powerpoint/2010/main" val="214759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
        <p:nvSpPr>
          <p:cNvPr id="13" name="Google Shape;13;p3"/>
          <p:cNvSpPr txBox="1">
            <a:spLocks noGrp="1"/>
          </p:cNvSpPr>
          <p:nvPr>
            <p:ph type="subTitle" idx="1"/>
          </p:nvPr>
        </p:nvSpPr>
        <p:spPr>
          <a:xfrm>
            <a:off x="8548300" y="2829200"/>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14" name="Google Shape;14;p3"/>
          <p:cNvSpPr txBox="1">
            <a:spLocks noGrp="1"/>
          </p:cNvSpPr>
          <p:nvPr>
            <p:ph type="title" idx="2" hasCustomPrompt="1"/>
          </p:nvPr>
        </p:nvSpPr>
        <p:spPr>
          <a:xfrm>
            <a:off x="6889500" y="2535000"/>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8548300" y="4062133"/>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16" name="Google Shape;16;p3"/>
          <p:cNvSpPr txBox="1">
            <a:spLocks noGrp="1"/>
          </p:cNvSpPr>
          <p:nvPr>
            <p:ph type="title" idx="4" hasCustomPrompt="1"/>
          </p:nvPr>
        </p:nvSpPr>
        <p:spPr>
          <a:xfrm>
            <a:off x="6889500" y="3730633"/>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8548300" y="5247267"/>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18" name="Google Shape;18;p3"/>
          <p:cNvSpPr txBox="1">
            <a:spLocks noGrp="1"/>
          </p:cNvSpPr>
          <p:nvPr>
            <p:ph type="title" idx="6" hasCustomPrompt="1"/>
          </p:nvPr>
        </p:nvSpPr>
        <p:spPr>
          <a:xfrm>
            <a:off x="6889500" y="4926267"/>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967667" y="2829200"/>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20" name="Google Shape;20;p3"/>
          <p:cNvSpPr txBox="1">
            <a:spLocks noGrp="1"/>
          </p:cNvSpPr>
          <p:nvPr>
            <p:ph type="title" idx="8" hasCustomPrompt="1"/>
          </p:nvPr>
        </p:nvSpPr>
        <p:spPr>
          <a:xfrm>
            <a:off x="3770100" y="25350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967667" y="4062133"/>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22" name="Google Shape;22;p3"/>
          <p:cNvSpPr txBox="1">
            <a:spLocks noGrp="1"/>
          </p:cNvSpPr>
          <p:nvPr>
            <p:ph type="title" idx="13" hasCustomPrompt="1"/>
          </p:nvPr>
        </p:nvSpPr>
        <p:spPr>
          <a:xfrm>
            <a:off x="3770100" y="3730633"/>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967667" y="5247267"/>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s-ES"/>
              <a:t>Haga clic para modificar el estilo de subtítulo del patrón</a:t>
            </a:r>
            <a:endParaRPr/>
          </a:p>
        </p:txBody>
      </p:sp>
      <p:sp>
        <p:nvSpPr>
          <p:cNvPr id="24" name="Google Shape;24;p3"/>
          <p:cNvSpPr txBox="1">
            <a:spLocks noGrp="1"/>
          </p:cNvSpPr>
          <p:nvPr>
            <p:ph type="title" idx="15" hasCustomPrompt="1"/>
          </p:nvPr>
        </p:nvSpPr>
        <p:spPr>
          <a:xfrm>
            <a:off x="3770100" y="4926267"/>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857984" y="273435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26" name="Google Shape;26;p3"/>
          <p:cNvSpPr txBox="1">
            <a:spLocks noGrp="1"/>
          </p:cNvSpPr>
          <p:nvPr>
            <p:ph type="ctrTitle" idx="17"/>
          </p:nvPr>
        </p:nvSpPr>
        <p:spPr>
          <a:xfrm>
            <a:off x="857984" y="39666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27" name="Google Shape;27;p3"/>
          <p:cNvSpPr txBox="1">
            <a:spLocks noGrp="1"/>
          </p:cNvSpPr>
          <p:nvPr>
            <p:ph type="ctrTitle" idx="18"/>
          </p:nvPr>
        </p:nvSpPr>
        <p:spPr>
          <a:xfrm>
            <a:off x="857984" y="51518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28" name="Google Shape;28;p3"/>
          <p:cNvSpPr txBox="1">
            <a:spLocks noGrp="1"/>
          </p:cNvSpPr>
          <p:nvPr>
            <p:ph type="ctrTitle" idx="19"/>
          </p:nvPr>
        </p:nvSpPr>
        <p:spPr>
          <a:xfrm>
            <a:off x="8566017" y="27343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29" name="Google Shape;29;p3"/>
          <p:cNvSpPr txBox="1">
            <a:spLocks noGrp="1"/>
          </p:cNvSpPr>
          <p:nvPr>
            <p:ph type="ctrTitle" idx="20"/>
          </p:nvPr>
        </p:nvSpPr>
        <p:spPr>
          <a:xfrm>
            <a:off x="8566017" y="39666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30" name="Google Shape;30;p3"/>
          <p:cNvSpPr txBox="1">
            <a:spLocks noGrp="1"/>
          </p:cNvSpPr>
          <p:nvPr>
            <p:ph type="ctrTitle" idx="21"/>
          </p:nvPr>
        </p:nvSpPr>
        <p:spPr>
          <a:xfrm>
            <a:off x="8566017" y="51518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Tree>
    <p:extLst>
      <p:ext uri="{BB962C8B-B14F-4D97-AF65-F5344CB8AC3E}">
        <p14:creationId xmlns:p14="http://schemas.microsoft.com/office/powerpoint/2010/main" val="143488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524933" y="2316667"/>
            <a:ext cx="4707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48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
        <p:nvSpPr>
          <p:cNvPr id="33" name="Google Shape;33;p4"/>
          <p:cNvSpPr txBox="1">
            <a:spLocks noGrp="1"/>
          </p:cNvSpPr>
          <p:nvPr>
            <p:ph type="subTitle" idx="1"/>
          </p:nvPr>
        </p:nvSpPr>
        <p:spPr>
          <a:xfrm>
            <a:off x="6524933" y="3661833"/>
            <a:ext cx="4610000" cy="1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467">
                <a:solidFill>
                  <a:srgbClr val="FFFFFF"/>
                </a:solidFill>
              </a:defRPr>
            </a:lvl1pPr>
            <a:lvl2pPr lvl="1"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9pPr>
          </a:lstStyle>
          <a:p>
            <a:r>
              <a:rPr lang="es-ES"/>
              <a:t>Haga clic para modificar el estilo de subtítulo del patrón</a:t>
            </a:r>
            <a:endParaRPr/>
          </a:p>
        </p:txBody>
      </p:sp>
    </p:spTree>
    <p:extLst>
      <p:ext uri="{BB962C8B-B14F-4D97-AF65-F5344CB8AC3E}">
        <p14:creationId xmlns:p14="http://schemas.microsoft.com/office/powerpoint/2010/main" val="352125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093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s-ES"/>
              <a:t>Haga clic para modificar el estilo de subtítulo del patrón</a:t>
            </a:r>
            <a:endParaRPr/>
          </a:p>
        </p:txBody>
      </p:sp>
      <p:sp>
        <p:nvSpPr>
          <p:cNvPr id="36" name="Google Shape;36;p5"/>
          <p:cNvSpPr txBox="1">
            <a:spLocks noGrp="1"/>
          </p:cNvSpPr>
          <p:nvPr>
            <p:ph type="subTitle" idx="2"/>
          </p:nvPr>
        </p:nvSpPr>
        <p:spPr>
          <a:xfrm>
            <a:off x="85795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s-ES"/>
              <a:t>Haga clic para modificar el estilo de subtítulo del patrón</a:t>
            </a:r>
            <a:endParaRPr/>
          </a:p>
        </p:txBody>
      </p:sp>
      <p:sp>
        <p:nvSpPr>
          <p:cNvPr id="37" name="Google Shape;37;p5"/>
          <p:cNvSpPr txBox="1">
            <a:spLocks noGrp="1"/>
          </p:cNvSpPr>
          <p:nvPr>
            <p:ph type="subTitle" idx="3"/>
          </p:nvPr>
        </p:nvSpPr>
        <p:spPr>
          <a:xfrm>
            <a:off x="4845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s-ES"/>
              <a:t>Haga clic para modificar el estilo de subtítulo del patrón</a:t>
            </a:r>
            <a:endParaRPr/>
          </a:p>
        </p:txBody>
      </p:sp>
      <p:sp>
        <p:nvSpPr>
          <p:cNvPr id="38" name="Google Shape;38;p5"/>
          <p:cNvSpPr txBox="1">
            <a:spLocks noGrp="1"/>
          </p:cNvSpPr>
          <p:nvPr>
            <p:ph type="ctrTitle"/>
          </p:nvPr>
        </p:nvSpPr>
        <p:spPr>
          <a:xfrm>
            <a:off x="968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39" name="Google Shape;39;p5"/>
          <p:cNvSpPr txBox="1">
            <a:spLocks noGrp="1"/>
          </p:cNvSpPr>
          <p:nvPr>
            <p:ph type="ctrTitle" idx="4"/>
          </p:nvPr>
        </p:nvSpPr>
        <p:spPr>
          <a:xfrm>
            <a:off x="84551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40" name="Google Shape;40;p5"/>
          <p:cNvSpPr txBox="1">
            <a:spLocks noGrp="1"/>
          </p:cNvSpPr>
          <p:nvPr>
            <p:ph type="ctrTitle" idx="5"/>
          </p:nvPr>
        </p:nvSpPr>
        <p:spPr>
          <a:xfrm>
            <a:off x="4720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41" name="Google Shape;41;p5"/>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287320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773584" y="1722200"/>
            <a:ext cx="6547600" cy="341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ctrTitle"/>
          </p:nvPr>
        </p:nvSpPr>
        <p:spPr>
          <a:xfrm>
            <a:off x="3693800" y="2077733"/>
            <a:ext cx="4707200" cy="258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600">
                <a:solidFill>
                  <a:srgbClr val="0E2A47"/>
                </a:solidFill>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s-ES"/>
              <a:t>Haga clic para modificar el estilo de título del patrón</a:t>
            </a:r>
            <a:endParaRPr/>
          </a:p>
        </p:txBody>
      </p:sp>
      <p:sp>
        <p:nvSpPr>
          <p:cNvPr id="45" name="Google Shape;45;p6"/>
          <p:cNvSpPr txBox="1">
            <a:spLocks noGrp="1"/>
          </p:cNvSpPr>
          <p:nvPr>
            <p:ph type="subTitle" idx="1"/>
          </p:nvPr>
        </p:nvSpPr>
        <p:spPr>
          <a:xfrm>
            <a:off x="3742400" y="2343400"/>
            <a:ext cx="4610000" cy="1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600">
                <a:solidFill>
                  <a:srgbClr val="0E2A47"/>
                </a:solidFill>
              </a:defRPr>
            </a:lvl2pPr>
            <a:lvl3pPr lvl="2"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9pPr>
          </a:lstStyle>
          <a:p>
            <a:r>
              <a:rPr lang="es-ES"/>
              <a:t>Haga clic para modificar el estilo de subtítulo del patrón</a:t>
            </a:r>
            <a:endParaRPr/>
          </a:p>
        </p:txBody>
      </p:sp>
    </p:spTree>
    <p:extLst>
      <p:ext uri="{BB962C8B-B14F-4D97-AF65-F5344CB8AC3E}">
        <p14:creationId xmlns:p14="http://schemas.microsoft.com/office/powerpoint/2010/main" val="224257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077241" y="27520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48" name="Google Shape;48;p7"/>
          <p:cNvSpPr txBox="1">
            <a:spLocks noGrp="1"/>
          </p:cNvSpPr>
          <p:nvPr>
            <p:ph type="ctrTitle" idx="2"/>
          </p:nvPr>
        </p:nvSpPr>
        <p:spPr>
          <a:xfrm>
            <a:off x="2077241" y="46222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49" name="Google Shape;49;p7"/>
          <p:cNvSpPr txBox="1">
            <a:spLocks noGrp="1"/>
          </p:cNvSpPr>
          <p:nvPr>
            <p:ph type="ctrTitle" idx="3"/>
          </p:nvPr>
        </p:nvSpPr>
        <p:spPr>
          <a:xfrm>
            <a:off x="2077241" y="368714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50" name="Google Shape;50;p7"/>
          <p:cNvSpPr txBox="1">
            <a:spLocks noGrp="1"/>
          </p:cNvSpPr>
          <p:nvPr>
            <p:ph type="ctrTitle" idx="4"/>
          </p:nvPr>
        </p:nvSpPr>
        <p:spPr>
          <a:xfrm>
            <a:off x="1331100" y="859400"/>
            <a:ext cx="10445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6933">
                <a:solidFill>
                  <a:srgbClr val="48FFD5"/>
                </a:solidFill>
              </a:defRPr>
            </a:lvl2pPr>
            <a:lvl3pPr lvl="2" rtl="0">
              <a:spcBef>
                <a:spcPts val="0"/>
              </a:spcBef>
              <a:spcAft>
                <a:spcPts val="0"/>
              </a:spcAft>
              <a:buClr>
                <a:srgbClr val="48FFD5"/>
              </a:buClr>
              <a:buSzPts val="5200"/>
              <a:buNone/>
              <a:defRPr sz="6933">
                <a:solidFill>
                  <a:srgbClr val="48FFD5"/>
                </a:solidFill>
              </a:defRPr>
            </a:lvl3pPr>
            <a:lvl4pPr lvl="3" rtl="0">
              <a:spcBef>
                <a:spcPts val="0"/>
              </a:spcBef>
              <a:spcAft>
                <a:spcPts val="0"/>
              </a:spcAft>
              <a:buClr>
                <a:srgbClr val="48FFD5"/>
              </a:buClr>
              <a:buSzPts val="5200"/>
              <a:buNone/>
              <a:defRPr sz="6933">
                <a:solidFill>
                  <a:srgbClr val="48FFD5"/>
                </a:solidFill>
              </a:defRPr>
            </a:lvl4pPr>
            <a:lvl5pPr lvl="4" rtl="0">
              <a:spcBef>
                <a:spcPts val="0"/>
              </a:spcBef>
              <a:spcAft>
                <a:spcPts val="0"/>
              </a:spcAft>
              <a:buClr>
                <a:srgbClr val="48FFD5"/>
              </a:buClr>
              <a:buSzPts val="5200"/>
              <a:buNone/>
              <a:defRPr sz="6933">
                <a:solidFill>
                  <a:srgbClr val="48FFD5"/>
                </a:solidFill>
              </a:defRPr>
            </a:lvl5pPr>
            <a:lvl6pPr lvl="5" rtl="0">
              <a:spcBef>
                <a:spcPts val="0"/>
              </a:spcBef>
              <a:spcAft>
                <a:spcPts val="0"/>
              </a:spcAft>
              <a:buClr>
                <a:srgbClr val="48FFD5"/>
              </a:buClr>
              <a:buSzPts val="5200"/>
              <a:buNone/>
              <a:defRPr sz="6933">
                <a:solidFill>
                  <a:srgbClr val="48FFD5"/>
                </a:solidFill>
              </a:defRPr>
            </a:lvl6pPr>
            <a:lvl7pPr lvl="6" rtl="0">
              <a:spcBef>
                <a:spcPts val="0"/>
              </a:spcBef>
              <a:spcAft>
                <a:spcPts val="0"/>
              </a:spcAft>
              <a:buClr>
                <a:srgbClr val="48FFD5"/>
              </a:buClr>
              <a:buSzPts val="5200"/>
              <a:buNone/>
              <a:defRPr sz="6933">
                <a:solidFill>
                  <a:srgbClr val="48FFD5"/>
                </a:solidFill>
              </a:defRPr>
            </a:lvl7pPr>
            <a:lvl8pPr lvl="7" rtl="0">
              <a:spcBef>
                <a:spcPts val="0"/>
              </a:spcBef>
              <a:spcAft>
                <a:spcPts val="0"/>
              </a:spcAft>
              <a:buClr>
                <a:srgbClr val="48FFD5"/>
              </a:buClr>
              <a:buSzPts val="5200"/>
              <a:buNone/>
              <a:defRPr sz="6933">
                <a:solidFill>
                  <a:srgbClr val="48FFD5"/>
                </a:solidFill>
              </a:defRPr>
            </a:lvl8pPr>
            <a:lvl9pPr lvl="8" rtl="0">
              <a:spcBef>
                <a:spcPts val="0"/>
              </a:spcBef>
              <a:spcAft>
                <a:spcPts val="0"/>
              </a:spcAft>
              <a:buClr>
                <a:srgbClr val="48FFD5"/>
              </a:buClr>
              <a:buSzPts val="5200"/>
              <a:buNone/>
              <a:defRPr sz="6933">
                <a:solidFill>
                  <a:srgbClr val="48FFD5"/>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40719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7191841" y="27625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53" name="Google Shape;53;p8"/>
          <p:cNvSpPr txBox="1">
            <a:spLocks noGrp="1"/>
          </p:cNvSpPr>
          <p:nvPr>
            <p:ph type="ctrTitle" idx="2"/>
          </p:nvPr>
        </p:nvSpPr>
        <p:spPr>
          <a:xfrm>
            <a:off x="7191841" y="46327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54" name="Google Shape;54;p8"/>
          <p:cNvSpPr txBox="1">
            <a:spLocks noGrp="1"/>
          </p:cNvSpPr>
          <p:nvPr>
            <p:ph type="ctrTitle" idx="3"/>
          </p:nvPr>
        </p:nvSpPr>
        <p:spPr>
          <a:xfrm>
            <a:off x="7191841" y="369764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s-ES"/>
              <a:t>Haga clic para modificar el estilo de título del patrón</a:t>
            </a:r>
            <a:endParaRPr/>
          </a:p>
        </p:txBody>
      </p:sp>
      <p:sp>
        <p:nvSpPr>
          <p:cNvPr id="55" name="Google Shape;55;p8"/>
          <p:cNvSpPr txBox="1">
            <a:spLocks noGrp="1"/>
          </p:cNvSpPr>
          <p:nvPr>
            <p:ph type="ctrTitle" idx="4"/>
          </p:nvPr>
        </p:nvSpPr>
        <p:spPr>
          <a:xfrm>
            <a:off x="341600" y="850569"/>
            <a:ext cx="10445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6933">
                <a:solidFill>
                  <a:srgbClr val="FFFFFF"/>
                </a:solidFill>
              </a:defRPr>
            </a:lvl2pPr>
            <a:lvl3pPr lvl="2" algn="r" rtl="0">
              <a:spcBef>
                <a:spcPts val="0"/>
              </a:spcBef>
              <a:spcAft>
                <a:spcPts val="0"/>
              </a:spcAft>
              <a:buClr>
                <a:srgbClr val="FFFFFF"/>
              </a:buClr>
              <a:buSzPts val="5200"/>
              <a:buNone/>
              <a:defRPr sz="6933">
                <a:solidFill>
                  <a:srgbClr val="FFFFFF"/>
                </a:solidFill>
              </a:defRPr>
            </a:lvl3pPr>
            <a:lvl4pPr lvl="3" algn="r" rtl="0">
              <a:spcBef>
                <a:spcPts val="0"/>
              </a:spcBef>
              <a:spcAft>
                <a:spcPts val="0"/>
              </a:spcAft>
              <a:buClr>
                <a:srgbClr val="FFFFFF"/>
              </a:buClr>
              <a:buSzPts val="5200"/>
              <a:buNone/>
              <a:defRPr sz="6933">
                <a:solidFill>
                  <a:srgbClr val="FFFFFF"/>
                </a:solidFill>
              </a:defRPr>
            </a:lvl4pPr>
            <a:lvl5pPr lvl="4" algn="r" rtl="0">
              <a:spcBef>
                <a:spcPts val="0"/>
              </a:spcBef>
              <a:spcAft>
                <a:spcPts val="0"/>
              </a:spcAft>
              <a:buClr>
                <a:srgbClr val="FFFFFF"/>
              </a:buClr>
              <a:buSzPts val="5200"/>
              <a:buNone/>
              <a:defRPr sz="6933">
                <a:solidFill>
                  <a:srgbClr val="FFFFFF"/>
                </a:solidFill>
              </a:defRPr>
            </a:lvl5pPr>
            <a:lvl6pPr lvl="5" algn="r" rtl="0">
              <a:spcBef>
                <a:spcPts val="0"/>
              </a:spcBef>
              <a:spcAft>
                <a:spcPts val="0"/>
              </a:spcAft>
              <a:buClr>
                <a:srgbClr val="FFFFFF"/>
              </a:buClr>
              <a:buSzPts val="5200"/>
              <a:buNone/>
              <a:defRPr sz="6933">
                <a:solidFill>
                  <a:srgbClr val="FFFFFF"/>
                </a:solidFill>
              </a:defRPr>
            </a:lvl6pPr>
            <a:lvl7pPr lvl="6" algn="r" rtl="0">
              <a:spcBef>
                <a:spcPts val="0"/>
              </a:spcBef>
              <a:spcAft>
                <a:spcPts val="0"/>
              </a:spcAft>
              <a:buClr>
                <a:srgbClr val="FFFFFF"/>
              </a:buClr>
              <a:buSzPts val="5200"/>
              <a:buNone/>
              <a:defRPr sz="6933">
                <a:solidFill>
                  <a:srgbClr val="FFFFFF"/>
                </a:solidFill>
              </a:defRPr>
            </a:lvl7pPr>
            <a:lvl8pPr lvl="7" algn="r" rtl="0">
              <a:spcBef>
                <a:spcPts val="0"/>
              </a:spcBef>
              <a:spcAft>
                <a:spcPts val="0"/>
              </a:spcAft>
              <a:buClr>
                <a:srgbClr val="FFFFFF"/>
              </a:buClr>
              <a:buSzPts val="5200"/>
              <a:buNone/>
              <a:defRPr sz="6933">
                <a:solidFill>
                  <a:srgbClr val="FFFFFF"/>
                </a:solidFill>
              </a:defRPr>
            </a:lvl8pPr>
            <a:lvl9pPr lvl="8" algn="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36052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5166600" y="4833433"/>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s-ES"/>
              <a:t>Haga clic para modificar el estilo de subtítulo del patrón</a:t>
            </a:r>
            <a:endParaRPr/>
          </a:p>
        </p:txBody>
      </p:sp>
      <p:sp>
        <p:nvSpPr>
          <p:cNvPr id="58" name="Google Shape;58;p9"/>
          <p:cNvSpPr txBox="1">
            <a:spLocks noGrp="1"/>
          </p:cNvSpPr>
          <p:nvPr>
            <p:ph type="subTitle" idx="2"/>
          </p:nvPr>
        </p:nvSpPr>
        <p:spPr>
          <a:xfrm>
            <a:off x="7751333" y="4853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s-ES"/>
              <a:t>Haga clic para modificar el estilo de subtítulo del patrón</a:t>
            </a:r>
            <a:endParaRPr/>
          </a:p>
        </p:txBody>
      </p:sp>
      <p:sp>
        <p:nvSpPr>
          <p:cNvPr id="59" name="Google Shape;59;p9"/>
          <p:cNvSpPr txBox="1">
            <a:spLocks noGrp="1"/>
          </p:cNvSpPr>
          <p:nvPr>
            <p:ph type="subTitle" idx="3"/>
          </p:nvPr>
        </p:nvSpPr>
        <p:spPr>
          <a:xfrm>
            <a:off x="2581849" y="48263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s-ES"/>
              <a:t>Haga clic para modificar el estilo de subtítulo del patrón</a:t>
            </a:r>
            <a:endParaRPr/>
          </a:p>
        </p:txBody>
      </p:sp>
      <p:sp>
        <p:nvSpPr>
          <p:cNvPr id="60" name="Google Shape;60;p9"/>
          <p:cNvSpPr txBox="1">
            <a:spLocks noGrp="1"/>
          </p:cNvSpPr>
          <p:nvPr>
            <p:ph type="ctrTitle"/>
          </p:nvPr>
        </p:nvSpPr>
        <p:spPr>
          <a:xfrm>
            <a:off x="4711992"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61" name="Google Shape;61;p9"/>
          <p:cNvSpPr txBox="1">
            <a:spLocks noGrp="1"/>
          </p:cNvSpPr>
          <p:nvPr>
            <p:ph type="ctrTitle" idx="4"/>
          </p:nvPr>
        </p:nvSpPr>
        <p:spPr>
          <a:xfrm>
            <a:off x="7296741" y="46979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62" name="Google Shape;62;p9"/>
          <p:cNvSpPr txBox="1">
            <a:spLocks noGrp="1"/>
          </p:cNvSpPr>
          <p:nvPr>
            <p:ph type="ctrTitle" idx="5"/>
          </p:nvPr>
        </p:nvSpPr>
        <p:spPr>
          <a:xfrm>
            <a:off x="2127259"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s-ES"/>
              <a:t>Haga clic para modificar el estilo de título del patrón</a:t>
            </a:r>
            <a:endParaRPr/>
          </a:p>
        </p:txBody>
      </p:sp>
      <p:sp>
        <p:nvSpPr>
          <p:cNvPr id="63" name="Google Shape;63;p9"/>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40697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29013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34963433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89989716"/>
      </p:ext>
    </p:extLst>
  </p:cSld>
  <p:clrMap bg1="lt1" tx1="dk1" bg2="dk2" tx2="lt2" accent1="accent1" accent2="accent2" accent3="accent3" accent4="accent4" accent5="accent5" accent6="accent6" hlink="hlink" folHlink="folHlink"/>
  <p:sldLayoutIdLst>
    <p:sldLayoutId id="2147483678" r:id="rId1"/>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10008364"/>
      </p:ext>
    </p:extLst>
  </p:cSld>
  <p:clrMap bg1="lt1" tx1="dk1" bg2="dk2" tx2="lt2" accent1="accent1" accent2="accent2" accent3="accent3" accent4="accent4" accent5="accent5" accent6="accent6" hlink="hlink" folHlink="folHlink"/>
  <p:sldLayoutIdLst>
    <p:sldLayoutId id="2147483680" r:id="rId1"/>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0.png"/><Relationship Id="rId10" Type="http://schemas.openxmlformats.org/officeDocument/2006/relationships/image" Target="../media/image22.png"/><Relationship Id="rId4" Type="http://schemas.microsoft.com/office/2007/relationships/hdphoto" Target="../media/hdphoto4.wdp"/><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microsoft.com/office/2018/10/relationships/comments" Target="../comments/modernComment_10A_36714867.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hyperlink" Target="https://youtu.be/jXF7BC-krBw" TargetMode="External"/><Relationship Id="rId2" Type="http://schemas.openxmlformats.org/officeDocument/2006/relationships/hyperlink" Target="https://youtu.be/-QKM0kgd33A" TargetMode="External"/><Relationship Id="rId1" Type="http://schemas.openxmlformats.org/officeDocument/2006/relationships/slideLayout" Target="../slideLayouts/slideLayout4.xml"/><Relationship Id="rId5" Type="http://schemas.openxmlformats.org/officeDocument/2006/relationships/hyperlink" Target="https://youtu.be/bEIt3cVXdRg" TargetMode="External"/><Relationship Id="rId4" Type="http://schemas.openxmlformats.org/officeDocument/2006/relationships/hyperlink" Target="https://www.youtube.com/playlist?list=PLT98CRl2KxKEUHie1m24-wkyHpEsa4Y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2.wdp"/><Relationship Id="rId3" Type="http://schemas.microsoft.com/office/2007/relationships/hdphoto" Target="../media/hdphoto3.wdp"/><Relationship Id="rId7" Type="http://schemas.openxmlformats.org/officeDocument/2006/relationships/image" Target="../media/image11.png"/><Relationship Id="rId12"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microsoft.com/office/2007/relationships/hdphoto" Target="../media/hdphoto4.wdp"/><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microsoft.com/office/2007/relationships/hdphoto" Target="../media/hdphoto6.wdp"/><Relationship Id="rId5" Type="http://schemas.openxmlformats.org/officeDocument/2006/relationships/image" Target="../media/image18.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9000">
              <a:srgbClr val="041523"/>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A5842DF-2FEA-9429-C226-B64FB9F0C6C0}"/>
              </a:ext>
            </a:extLst>
          </p:cNvPr>
          <p:cNvSpPr>
            <a:spLocks noGrp="1"/>
          </p:cNvSpPr>
          <p:nvPr>
            <p:ph type="subTitle" idx="1"/>
          </p:nvPr>
        </p:nvSpPr>
        <p:spPr>
          <a:xfrm>
            <a:off x="5184842" y="5554494"/>
            <a:ext cx="6643993" cy="1179065"/>
          </a:xfrm>
        </p:spPr>
        <p:txBody>
          <a:bodyPr/>
          <a:lstStyle/>
          <a:p>
            <a:r>
              <a:rPr lang="es-ES" sz="2000" b="1" dirty="0"/>
              <a:t>CONFIGURATION MANAGEMENT/PROVISIONING</a:t>
            </a:r>
          </a:p>
        </p:txBody>
      </p:sp>
      <p:pic>
        <p:nvPicPr>
          <p:cNvPr id="8" name="Imagen 7" descr="Logotipo, Icono&#10;&#10;Descripción generada automáticamente">
            <a:extLst>
              <a:ext uri="{FF2B5EF4-FFF2-40B4-BE49-F238E27FC236}">
                <a16:creationId xmlns:a16="http://schemas.microsoft.com/office/drawing/2014/main" id="{3B56D65E-3945-66FB-ECC2-C7C12417388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3444" y1="84286" x2="13444" y2="84286"/>
                        <a14:foregroundMark x1="23333" y1="80714" x2="23333" y2="80714"/>
                        <a14:foregroundMark x1="38556" y1="82857" x2="38556" y2="82857"/>
                        <a14:foregroundMark x1="52111" y1="81714" x2="52111" y2="81714"/>
                        <a14:foregroundMark x1="60778" y1="84857" x2="60778" y2="84857"/>
                        <a14:foregroundMark x1="74222" y1="84000" x2="74222" y2="84000"/>
                        <a14:foregroundMark x1="87778" y1="84857" x2="87778" y2="84857"/>
                        <a14:foregroundMark x1="57333" y1="46143" x2="57333" y2="46143"/>
                        <a14:foregroundMark x1="60111" y1="50000" x2="60111" y2="50000"/>
                        <a14:foregroundMark x1="56222" y1="60714" x2="56222" y2="60714"/>
                        <a14:foregroundMark x1="59222" y1="51714" x2="56667" y2="49714"/>
                        <a14:foregroundMark x1="56444" y1="45571" x2="43444" y2="49143"/>
                        <a14:foregroundMark x1="43444" y1="49143" x2="49556" y2="30286"/>
                        <a14:foregroundMark x1="49556" y1="30286" x2="58667" y2="43286"/>
                        <a14:foregroundMark x1="58667" y1="43286" x2="50778" y2="28857"/>
                        <a14:foregroundMark x1="50778" y1="28857" x2="59000" y2="45571"/>
                        <a14:foregroundMark x1="59000" y1="45571" x2="59222" y2="49714"/>
                      </a14:backgroundRemoval>
                    </a14:imgEffect>
                  </a14:imgLayer>
                </a14:imgProps>
              </a:ext>
              <a:ext uri="{28A0092B-C50C-407E-A947-70E740481C1C}">
                <a14:useLocalDpi xmlns:a14="http://schemas.microsoft.com/office/drawing/2010/main" val="0"/>
              </a:ext>
            </a:extLst>
          </a:blip>
          <a:stretch>
            <a:fillRect/>
          </a:stretch>
        </p:blipFill>
        <p:spPr>
          <a:xfrm>
            <a:off x="3250526" y="1271387"/>
            <a:ext cx="4969507" cy="3865172"/>
          </a:xfrm>
          <a:prstGeom prst="rect">
            <a:avLst/>
          </a:prstGeom>
        </p:spPr>
      </p:pic>
      <p:sp>
        <p:nvSpPr>
          <p:cNvPr id="13" name="Subtítulo 2">
            <a:extLst>
              <a:ext uri="{FF2B5EF4-FFF2-40B4-BE49-F238E27FC236}">
                <a16:creationId xmlns:a16="http://schemas.microsoft.com/office/drawing/2014/main" id="{B9046710-588B-30AF-51A5-DFBB203392E6}"/>
              </a:ext>
            </a:extLst>
          </p:cNvPr>
          <p:cNvSpPr txBox="1">
            <a:spLocks/>
          </p:cNvSpPr>
          <p:nvPr/>
        </p:nvSpPr>
        <p:spPr>
          <a:xfrm>
            <a:off x="-1725037" y="6240385"/>
            <a:ext cx="4283412" cy="493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eaLnBrk="1" hangingPunct="1">
              <a:lnSpc>
                <a:spcPct val="100000"/>
              </a:lnSpc>
              <a:spcBef>
                <a:spcPts val="0"/>
              </a:spcBef>
              <a:spcAft>
                <a:spcPts val="0"/>
              </a:spcAft>
              <a:buClr>
                <a:srgbClr val="FFFFFF"/>
              </a:buClr>
              <a:buSzPts val="1200"/>
              <a:buFont typeface="Roboto Light"/>
              <a:buNone/>
              <a:defRPr sz="1600" b="0" i="0" u="none" strike="noStrike" cap="none">
                <a:solidFill>
                  <a:srgbClr val="FFFFFF"/>
                </a:solidFill>
                <a:latin typeface="Roboto Light"/>
                <a:ea typeface="Roboto Light"/>
                <a:cs typeface="Roboto Light"/>
                <a:sym typeface="Roboto Light"/>
              </a:defRPr>
            </a:lvl1pPr>
            <a:lvl2pPr marL="914400" marR="0" lvl="1"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2pPr>
            <a:lvl3pPr marL="1371600" marR="0" lvl="2"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3pPr>
            <a:lvl4pPr marL="1828800" marR="0" lvl="3"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4pPr>
            <a:lvl5pPr marL="2286000" marR="0" lvl="4"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5pPr>
            <a:lvl6pPr marL="2743200" marR="0" lvl="5"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6pPr>
            <a:lvl7pPr marL="3200400" marR="0" lvl="6"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7pPr>
            <a:lvl8pPr marL="3657600" marR="0" lvl="7"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8pPr>
            <a:lvl9pPr marL="4114800" marR="0" lvl="8" indent="-317500" algn="r" rtl="0" eaLnBrk="1" hangingPunct="1">
              <a:lnSpc>
                <a:spcPct val="100000"/>
              </a:lnSpc>
              <a:spcBef>
                <a:spcPts val="0"/>
              </a:spcBef>
              <a:spcAft>
                <a:spcPts val="0"/>
              </a:spcAft>
              <a:buClr>
                <a:srgbClr val="48FFD5"/>
              </a:buClr>
              <a:buSzPts val="1200"/>
              <a:buFont typeface="Roboto Light"/>
              <a:buNone/>
              <a:defRPr sz="1600" b="0" i="0" u="none" strike="noStrike" cap="none">
                <a:solidFill>
                  <a:srgbClr val="48FFD5"/>
                </a:solidFill>
                <a:latin typeface="Roboto Light"/>
                <a:ea typeface="Roboto Light"/>
                <a:cs typeface="Roboto Light"/>
                <a:sym typeface="Roboto Light"/>
              </a:defRPr>
            </a:lvl9pPr>
          </a:lstStyle>
          <a:p>
            <a:r>
              <a:rPr lang="es-ES" dirty="0"/>
              <a:t>DIEGO DORADO GALÁN</a:t>
            </a:r>
          </a:p>
        </p:txBody>
      </p:sp>
    </p:spTree>
    <p:extLst>
      <p:ext uri="{BB962C8B-B14F-4D97-AF65-F5344CB8AC3E}">
        <p14:creationId xmlns:p14="http://schemas.microsoft.com/office/powerpoint/2010/main" val="403080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1450770" y="593254"/>
            <a:ext cx="11360800" cy="808800"/>
          </a:xfrm>
        </p:spPr>
        <p:txBody>
          <a:bodyPr/>
          <a:lstStyle/>
          <a:p>
            <a:r>
              <a:rPr lang="es-ES" dirty="0">
                <a:solidFill>
                  <a:schemeClr val="accent1"/>
                </a:solidFill>
              </a:rPr>
              <a:t>7</a:t>
            </a:r>
            <a:r>
              <a:rPr lang="es-ES" dirty="0"/>
              <a:t>	Métodos de instalación</a:t>
            </a:r>
          </a:p>
        </p:txBody>
      </p:sp>
      <p:sp>
        <p:nvSpPr>
          <p:cNvPr id="5" name="Título 4">
            <a:extLst>
              <a:ext uri="{FF2B5EF4-FFF2-40B4-BE49-F238E27FC236}">
                <a16:creationId xmlns:a16="http://schemas.microsoft.com/office/drawing/2014/main" id="{F93BCDD5-7C2E-01FE-A667-051C4A6692F4}"/>
              </a:ext>
            </a:extLst>
          </p:cNvPr>
          <p:cNvSpPr>
            <a:spLocks noGrp="1"/>
          </p:cNvSpPr>
          <p:nvPr>
            <p:ph type="ctrTitle"/>
          </p:nvPr>
        </p:nvSpPr>
        <p:spPr>
          <a:xfrm>
            <a:off x="329163" y="3573697"/>
            <a:ext cx="2768000" cy="261600"/>
          </a:xfrm>
        </p:spPr>
        <p:txBody>
          <a:bodyPr/>
          <a:lstStyle/>
          <a:p>
            <a:r>
              <a:rPr lang="es-ES" dirty="0" err="1"/>
              <a:t>apt</a:t>
            </a:r>
            <a:endParaRPr lang="es-ES" dirty="0"/>
          </a:p>
        </p:txBody>
      </p:sp>
      <p:pic>
        <p:nvPicPr>
          <p:cNvPr id="7" name="Picture 4" descr="Saber durante cuanto tiempo se ha ejecutado un proceso en Linux | Linux  Adictos">
            <a:extLst>
              <a:ext uri="{FF2B5EF4-FFF2-40B4-BE49-F238E27FC236}">
                <a16:creationId xmlns:a16="http://schemas.microsoft.com/office/drawing/2014/main" id="{C151D87F-F3EF-4BDB-1511-D2C7C1F1303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360" b="91117" l="10000" r="90000">
                        <a14:foregroundMark x1="49157" y1="8883" x2="49157" y2="7614"/>
                        <a14:foregroundMark x1="50482" y1="15990" x2="50482" y2="15990"/>
                        <a14:foregroundMark x1="58193" y1="91117" x2="58193" y2="91117"/>
                        <a14:foregroundMark x1="51566" y1="21066" x2="51566" y2="21066"/>
                      </a14:backgroundRemoval>
                    </a14:imgEffect>
                  </a14:imgLayer>
                </a14:imgProps>
              </a:ext>
              <a:ext uri="{28A0092B-C50C-407E-A947-70E740481C1C}">
                <a14:useLocalDpi xmlns:a14="http://schemas.microsoft.com/office/drawing/2010/main" val="0"/>
              </a:ext>
            </a:extLst>
          </a:blip>
          <a:srcRect/>
          <a:stretch>
            <a:fillRect/>
          </a:stretch>
        </p:blipFill>
        <p:spPr bwMode="auto">
          <a:xfrm>
            <a:off x="244628" y="1995449"/>
            <a:ext cx="3089098" cy="1466391"/>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4">
            <a:extLst>
              <a:ext uri="{FF2B5EF4-FFF2-40B4-BE49-F238E27FC236}">
                <a16:creationId xmlns:a16="http://schemas.microsoft.com/office/drawing/2014/main" id="{146F6647-957C-E6FC-568A-E16B44C072FC}"/>
              </a:ext>
            </a:extLst>
          </p:cNvPr>
          <p:cNvSpPr txBox="1">
            <a:spLocks/>
          </p:cNvSpPr>
          <p:nvPr/>
        </p:nvSpPr>
        <p:spPr>
          <a:xfrm>
            <a:off x="1223572" y="5572188"/>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dirty="0" err="1"/>
              <a:t>brew</a:t>
            </a:r>
            <a:endParaRPr lang="es-ES" dirty="0"/>
          </a:p>
        </p:txBody>
      </p:sp>
      <p:pic>
        <p:nvPicPr>
          <p:cNvPr id="9" name="Picture 6">
            <a:extLst>
              <a:ext uri="{FF2B5EF4-FFF2-40B4-BE49-F238E27FC236}">
                <a16:creationId xmlns:a16="http://schemas.microsoft.com/office/drawing/2014/main" id="{A7865789-27A0-A81F-90D6-95409DADF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376" y="4028619"/>
            <a:ext cx="1466391" cy="146639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ython Software Foundation License - Wikipedia, la enciclopedia libre">
            <a:extLst>
              <a:ext uri="{FF2B5EF4-FFF2-40B4-BE49-F238E27FC236}">
                <a16:creationId xmlns:a16="http://schemas.microsoft.com/office/drawing/2014/main" id="{E54EEF80-035C-2707-84A5-D56C662680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629" y="2090091"/>
            <a:ext cx="1599751" cy="1599751"/>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4">
            <a:extLst>
              <a:ext uri="{FF2B5EF4-FFF2-40B4-BE49-F238E27FC236}">
                <a16:creationId xmlns:a16="http://schemas.microsoft.com/office/drawing/2014/main" id="{E8235602-2B68-12D9-FB7B-EC3F5EED520C}"/>
              </a:ext>
            </a:extLst>
          </p:cNvPr>
          <p:cNvSpPr txBox="1">
            <a:spLocks/>
          </p:cNvSpPr>
          <p:nvPr/>
        </p:nvSpPr>
        <p:spPr>
          <a:xfrm>
            <a:off x="2495142" y="3735758"/>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dirty="0" err="1"/>
              <a:t>pip</a:t>
            </a:r>
            <a:endParaRPr lang="es-ES" dirty="0"/>
          </a:p>
        </p:txBody>
      </p:sp>
      <p:sp>
        <p:nvSpPr>
          <p:cNvPr id="11" name="Rectángulo 10">
            <a:extLst>
              <a:ext uri="{FF2B5EF4-FFF2-40B4-BE49-F238E27FC236}">
                <a16:creationId xmlns:a16="http://schemas.microsoft.com/office/drawing/2014/main" id="{8CFFDA30-77A0-5C24-DA4C-334009095EEB}"/>
              </a:ext>
            </a:extLst>
          </p:cNvPr>
          <p:cNvSpPr/>
          <p:nvPr/>
        </p:nvSpPr>
        <p:spPr>
          <a:xfrm>
            <a:off x="10042540" y="1556950"/>
            <a:ext cx="872595" cy="815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172" name="Picture 4" descr="Cygwin - Viquipèdia, l'enciclopèdia lliure">
            <a:extLst>
              <a:ext uri="{FF2B5EF4-FFF2-40B4-BE49-F238E27FC236}">
                <a16:creationId xmlns:a16="http://schemas.microsoft.com/office/drawing/2014/main" id="{4EFBC8D3-2B60-30D7-D1CD-E75E2AD85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7212" y="1540676"/>
            <a:ext cx="757697" cy="7576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indows - Concepto, para qué sirve y listado de versiones">
            <a:extLst>
              <a:ext uri="{FF2B5EF4-FFF2-40B4-BE49-F238E27FC236}">
                <a16:creationId xmlns:a16="http://schemas.microsoft.com/office/drawing/2014/main" id="{1BFE0D12-1C93-DBBB-7D84-6D33C17596D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16750" y1="46750" x2="16750" y2="46750"/>
                        <a14:foregroundMark x1="17875" y1="54750" x2="17875" y2="54750"/>
                        <a14:foregroundMark x1="22250" y1="55750" x2="22250" y2="55750"/>
                        <a14:foregroundMark x1="31250" y1="62750" x2="31250" y2="62750"/>
                        <a14:foregroundMark x1="30625" y1="63250" x2="30625" y2="63250"/>
                        <a14:foregroundMark x1="35000" y1="45250" x2="35000" y2="45250"/>
                        <a14:foregroundMark x1="47500" y1="51500" x2="47500" y2="51500"/>
                        <a14:foregroundMark x1="48000" y1="40500" x2="48000" y2="40500"/>
                        <a14:foregroundMark x1="54000" y1="48500" x2="54000" y2="48500"/>
                        <a14:foregroundMark x1="62000" y1="48500" x2="62000" y2="48500"/>
                        <a14:foregroundMark x1="69875" y1="51000" x2="69875" y2="51000"/>
                        <a14:foregroundMark x1="75125" y1="52750" x2="75125" y2="52750"/>
                        <a14:foregroundMark x1="82000" y1="52000" x2="82000" y2="52000"/>
                      </a14:backgroundRemoval>
                    </a14:imgEffect>
                  </a14:imgLayer>
                </a14:imgProps>
              </a:ext>
              <a:ext uri="{28A0092B-C50C-407E-A947-70E740481C1C}">
                <a14:useLocalDpi xmlns:a14="http://schemas.microsoft.com/office/drawing/2010/main" val="0"/>
              </a:ext>
            </a:extLst>
          </a:blip>
          <a:srcRect/>
          <a:stretch>
            <a:fillRect/>
          </a:stretch>
        </p:blipFill>
        <p:spPr bwMode="auto">
          <a:xfrm>
            <a:off x="5343083" y="1766995"/>
            <a:ext cx="3015942" cy="150797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de flecha 13">
            <a:extLst>
              <a:ext uri="{FF2B5EF4-FFF2-40B4-BE49-F238E27FC236}">
                <a16:creationId xmlns:a16="http://schemas.microsoft.com/office/drawing/2014/main" id="{FB3DB873-E2FA-A170-0FF5-21A1CAEA409E}"/>
              </a:ext>
            </a:extLst>
          </p:cNvPr>
          <p:cNvCxnSpPr>
            <a:stCxn id="12" idx="3"/>
            <a:endCxn id="11" idx="1"/>
          </p:cNvCxnSpPr>
          <p:nvPr/>
        </p:nvCxnSpPr>
        <p:spPr>
          <a:xfrm flipV="1">
            <a:off x="8359025" y="1964713"/>
            <a:ext cx="1683515" cy="556268"/>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17" name="Título 4">
            <a:extLst>
              <a:ext uri="{FF2B5EF4-FFF2-40B4-BE49-F238E27FC236}">
                <a16:creationId xmlns:a16="http://schemas.microsoft.com/office/drawing/2014/main" id="{459F56CF-F405-541C-A37F-83092EB602C3}"/>
              </a:ext>
            </a:extLst>
          </p:cNvPr>
          <p:cNvSpPr txBox="1">
            <a:spLocks/>
          </p:cNvSpPr>
          <p:nvPr/>
        </p:nvSpPr>
        <p:spPr>
          <a:xfrm>
            <a:off x="10042540" y="1867728"/>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dirty="0" err="1"/>
              <a:t>Cygwin</a:t>
            </a:r>
            <a:endParaRPr lang="es-ES" dirty="0"/>
          </a:p>
        </p:txBody>
      </p:sp>
      <p:pic>
        <p:nvPicPr>
          <p:cNvPr id="7174" name="Picture 6" descr="Microsoft Apps">
            <a:extLst>
              <a:ext uri="{FF2B5EF4-FFF2-40B4-BE49-F238E27FC236}">
                <a16:creationId xmlns:a16="http://schemas.microsoft.com/office/drawing/2014/main" id="{3A199EA0-EA00-10C2-3D37-56F42044B1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22079" y="2566170"/>
            <a:ext cx="862830" cy="86283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recto de flecha 18">
            <a:extLst>
              <a:ext uri="{FF2B5EF4-FFF2-40B4-BE49-F238E27FC236}">
                <a16:creationId xmlns:a16="http://schemas.microsoft.com/office/drawing/2014/main" id="{A1E67C98-F005-0051-2A1F-2EAF13CCF5F7}"/>
              </a:ext>
            </a:extLst>
          </p:cNvPr>
          <p:cNvCxnSpPr>
            <a:cxnSpLocks/>
            <a:stCxn id="12" idx="3"/>
            <a:endCxn id="7174" idx="1"/>
          </p:cNvCxnSpPr>
          <p:nvPr/>
        </p:nvCxnSpPr>
        <p:spPr>
          <a:xfrm>
            <a:off x="8359025" y="2520981"/>
            <a:ext cx="1663054" cy="476604"/>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22" name="Título 4">
            <a:extLst>
              <a:ext uri="{FF2B5EF4-FFF2-40B4-BE49-F238E27FC236}">
                <a16:creationId xmlns:a16="http://schemas.microsoft.com/office/drawing/2014/main" id="{1C97A433-52A7-A7E3-BF1F-C46D68F3B661}"/>
              </a:ext>
            </a:extLst>
          </p:cNvPr>
          <p:cNvSpPr txBox="1">
            <a:spLocks/>
          </p:cNvSpPr>
          <p:nvPr/>
        </p:nvSpPr>
        <p:spPr>
          <a:xfrm>
            <a:off x="9094837" y="3525985"/>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sz="1200" dirty="0"/>
              <a:t>Subsistema de Ubuntu para Windows</a:t>
            </a:r>
          </a:p>
        </p:txBody>
      </p:sp>
      <p:pic>
        <p:nvPicPr>
          <p:cNvPr id="7176" name="Picture 8" descr="CentOS Linux 8.4 ya esta disponible y estos son sus cambios | Desde Linux">
            <a:extLst>
              <a:ext uri="{FF2B5EF4-FFF2-40B4-BE49-F238E27FC236}">
                <a16:creationId xmlns:a16="http://schemas.microsoft.com/office/drawing/2014/main" id="{6F7B3110-DEFF-AB64-F71C-398009C239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11370" y="4751677"/>
            <a:ext cx="1875733" cy="704376"/>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7CDED716-14AD-9547-174D-F87D5131E453}"/>
              </a:ext>
            </a:extLst>
          </p:cNvPr>
          <p:cNvSpPr/>
          <p:nvPr/>
        </p:nvSpPr>
        <p:spPr>
          <a:xfrm>
            <a:off x="9728242" y="4130718"/>
            <a:ext cx="1156667" cy="694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178" name="Picture 10" descr="RPM Package Manager - Wikipedia">
            <a:extLst>
              <a:ext uri="{FF2B5EF4-FFF2-40B4-BE49-F238E27FC236}">
                <a16:creationId xmlns:a16="http://schemas.microsoft.com/office/drawing/2014/main" id="{F25F214C-2A8F-EDCD-F74A-DFE1738F05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28242" y="4100039"/>
            <a:ext cx="1233152" cy="71933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Contenedores de Docker | ¿Qué es Docker? | AWS">
            <a:extLst>
              <a:ext uri="{FF2B5EF4-FFF2-40B4-BE49-F238E27FC236}">
                <a16:creationId xmlns:a16="http://schemas.microsoft.com/office/drawing/2014/main" id="{19F0B576-C741-5573-C2C1-094E7B489E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3211" y="5103865"/>
            <a:ext cx="2225622" cy="104500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a16="http://schemas.microsoft.com/office/drawing/2014/main" id="{7E2213E7-60EB-58FA-1CA8-4D37B9E67F7C}"/>
              </a:ext>
            </a:extLst>
          </p:cNvPr>
          <p:cNvCxnSpPr>
            <a:cxnSpLocks/>
            <a:endCxn id="7178" idx="1"/>
          </p:cNvCxnSpPr>
          <p:nvPr/>
        </p:nvCxnSpPr>
        <p:spPr>
          <a:xfrm flipV="1">
            <a:off x="8044727" y="4459709"/>
            <a:ext cx="1683515" cy="556267"/>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ector recto de flecha 25">
            <a:extLst>
              <a:ext uri="{FF2B5EF4-FFF2-40B4-BE49-F238E27FC236}">
                <a16:creationId xmlns:a16="http://schemas.microsoft.com/office/drawing/2014/main" id="{3A2AA34C-04F4-9934-9B2A-13ECD424D65C}"/>
              </a:ext>
            </a:extLst>
          </p:cNvPr>
          <p:cNvCxnSpPr>
            <a:cxnSpLocks/>
          </p:cNvCxnSpPr>
          <p:nvPr/>
        </p:nvCxnSpPr>
        <p:spPr>
          <a:xfrm>
            <a:off x="8054957" y="5055882"/>
            <a:ext cx="1663054" cy="476604"/>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28" name="Subtítulo 22">
            <a:extLst>
              <a:ext uri="{FF2B5EF4-FFF2-40B4-BE49-F238E27FC236}">
                <a16:creationId xmlns:a16="http://schemas.microsoft.com/office/drawing/2014/main" id="{5D0E1217-A4B1-BE8A-E984-67401D28A437}"/>
              </a:ext>
            </a:extLst>
          </p:cNvPr>
          <p:cNvSpPr txBox="1">
            <a:spLocks/>
          </p:cNvSpPr>
          <p:nvPr/>
        </p:nvSpPr>
        <p:spPr>
          <a:xfrm>
            <a:off x="1081654" y="1213592"/>
            <a:ext cx="4377950"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r>
              <a:rPr lang="es-ES" dirty="0"/>
              <a:t>Linux, MacOS, Windows y otros</a:t>
            </a:r>
          </a:p>
        </p:txBody>
      </p:sp>
    </p:spTree>
    <p:extLst>
      <p:ext uri="{BB962C8B-B14F-4D97-AF65-F5344CB8AC3E}">
        <p14:creationId xmlns:p14="http://schemas.microsoft.com/office/powerpoint/2010/main" val="404171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3496619" y="541750"/>
            <a:ext cx="11360800" cy="808800"/>
          </a:xfrm>
        </p:spPr>
        <p:txBody>
          <a:bodyPr/>
          <a:lstStyle/>
          <a:p>
            <a:r>
              <a:rPr lang="es-ES" dirty="0">
                <a:solidFill>
                  <a:schemeClr val="accent1"/>
                </a:solidFill>
              </a:rPr>
              <a:t>8</a:t>
            </a:r>
            <a:r>
              <a:rPr lang="es-ES" dirty="0"/>
              <a:t>	DEMO</a:t>
            </a:r>
          </a:p>
        </p:txBody>
      </p:sp>
      <p:pic>
        <p:nvPicPr>
          <p:cNvPr id="3" name="Imagen 2" descr="Diagrama&#10;&#10;Descripción generada automáticamente">
            <a:extLst>
              <a:ext uri="{FF2B5EF4-FFF2-40B4-BE49-F238E27FC236}">
                <a16:creationId xmlns:a16="http://schemas.microsoft.com/office/drawing/2014/main" id="{5155F913-244D-A01B-8564-AC6623016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
            <a:ext cx="5563385" cy="6858000"/>
          </a:xfrm>
          <a:prstGeom prst="rect">
            <a:avLst/>
          </a:prstGeom>
        </p:spPr>
      </p:pic>
      <p:sp>
        <p:nvSpPr>
          <p:cNvPr id="4" name="Título 5">
            <a:extLst>
              <a:ext uri="{FF2B5EF4-FFF2-40B4-BE49-F238E27FC236}">
                <a16:creationId xmlns:a16="http://schemas.microsoft.com/office/drawing/2014/main" id="{D319639A-3428-304D-8D2E-ADDA098A1E6E}"/>
              </a:ext>
            </a:extLst>
          </p:cNvPr>
          <p:cNvSpPr>
            <a:spLocks noGrp="1"/>
          </p:cNvSpPr>
          <p:nvPr>
            <p:ph type="ctrTitle"/>
          </p:nvPr>
        </p:nvSpPr>
        <p:spPr>
          <a:xfrm>
            <a:off x="664041" y="946150"/>
            <a:ext cx="5670857" cy="4494196"/>
          </a:xfrm>
        </p:spPr>
        <p:txBody>
          <a:bodyPr/>
          <a:lstStyle/>
          <a:p>
            <a:pPr algn="l"/>
            <a:r>
              <a:rPr lang="es-ES" sz="1200" dirty="0"/>
              <a:t>- Preparación de la conexión SSH</a:t>
            </a:r>
            <a:br>
              <a:rPr lang="es-ES" sz="1200" dirty="0"/>
            </a:br>
            <a:br>
              <a:rPr lang="es-ES" sz="1200" dirty="0"/>
            </a:br>
            <a:br>
              <a:rPr lang="es-ES" sz="1200" dirty="0"/>
            </a:br>
            <a:r>
              <a:rPr lang="es-ES" sz="1200" dirty="0"/>
              <a:t>- Cómo construir dos perfiles: uno por defecto  y otro alternativo</a:t>
            </a:r>
            <a:br>
              <a:rPr lang="es-ES" sz="1200" dirty="0"/>
            </a:br>
            <a:br>
              <a:rPr lang="es-ES" sz="1200" dirty="0"/>
            </a:br>
            <a:br>
              <a:rPr lang="es-ES" sz="1200" dirty="0"/>
            </a:br>
            <a:r>
              <a:rPr lang="es-ES" sz="1200" dirty="0"/>
              <a:t>- Construir nodo con perfil por defecto</a:t>
            </a:r>
            <a:br>
              <a:rPr lang="es-ES" sz="1200" dirty="0">
                <a:sym typeface="Wingdings" panose="05000000000000000000" pitchFamily="2" charset="2"/>
              </a:rPr>
            </a:br>
            <a:br>
              <a:rPr lang="es-ES" sz="1200" dirty="0">
                <a:sym typeface="Wingdings" panose="05000000000000000000" pitchFamily="2" charset="2"/>
              </a:rPr>
            </a:br>
            <a:br>
              <a:rPr lang="es-ES" sz="1200" dirty="0">
                <a:sym typeface="Wingdings" panose="05000000000000000000" pitchFamily="2" charset="2"/>
              </a:rPr>
            </a:br>
            <a:r>
              <a:rPr lang="es-ES" sz="1200" dirty="0">
                <a:sym typeface="Wingdings" panose="05000000000000000000" pitchFamily="2" charset="2"/>
              </a:rPr>
              <a:t>-Cómo establecer qué perfil debe aplicarse a un nodo</a:t>
            </a:r>
            <a:br>
              <a:rPr lang="es-ES" sz="1200" dirty="0">
                <a:sym typeface="Wingdings" panose="05000000000000000000" pitchFamily="2" charset="2"/>
              </a:rPr>
            </a:br>
            <a:br>
              <a:rPr lang="es-ES" sz="1200" dirty="0">
                <a:sym typeface="Wingdings" panose="05000000000000000000" pitchFamily="2" charset="2"/>
              </a:rPr>
            </a:br>
            <a:br>
              <a:rPr lang="es-ES" sz="1200" dirty="0">
                <a:sym typeface="Wingdings" panose="05000000000000000000" pitchFamily="2" charset="2"/>
              </a:rPr>
            </a:br>
            <a:r>
              <a:rPr lang="es-ES" sz="1200" dirty="0">
                <a:sym typeface="Wingdings" panose="05000000000000000000" pitchFamily="2" charset="2"/>
              </a:rPr>
              <a:t>- Construir nodo con perfil alternativo según MAC/IP</a:t>
            </a:r>
            <a:br>
              <a:rPr lang="es-ES" sz="1200" dirty="0">
                <a:sym typeface="Wingdings" panose="05000000000000000000" pitchFamily="2" charset="2"/>
              </a:rPr>
            </a:br>
            <a:br>
              <a:rPr lang="es-ES" sz="1200" dirty="0">
                <a:sym typeface="Wingdings" panose="05000000000000000000" pitchFamily="2" charset="2"/>
              </a:rPr>
            </a:br>
            <a:br>
              <a:rPr lang="es-ES" sz="1200" dirty="0">
                <a:sym typeface="Wingdings" panose="05000000000000000000" pitchFamily="2" charset="2"/>
              </a:rPr>
            </a:br>
            <a:r>
              <a:rPr lang="es-ES" sz="1200" dirty="0">
                <a:sym typeface="Wingdings" panose="05000000000000000000" pitchFamily="2" charset="2"/>
              </a:rPr>
              <a:t>- Extras</a:t>
            </a:r>
            <a:br>
              <a:rPr lang="es-ES" dirty="0">
                <a:sym typeface="Wingdings" panose="05000000000000000000" pitchFamily="2" charset="2"/>
              </a:rPr>
            </a:br>
            <a:endParaRPr lang="es-ES" dirty="0"/>
          </a:p>
        </p:txBody>
      </p:sp>
      <p:sp>
        <p:nvSpPr>
          <p:cNvPr id="6" name="Subtítulo 22">
            <a:extLst>
              <a:ext uri="{FF2B5EF4-FFF2-40B4-BE49-F238E27FC236}">
                <a16:creationId xmlns:a16="http://schemas.microsoft.com/office/drawing/2014/main" id="{5856FFA3-9B27-5B8B-B9F9-2818C8AC2DD2}"/>
              </a:ext>
            </a:extLst>
          </p:cNvPr>
          <p:cNvSpPr txBox="1">
            <a:spLocks/>
          </p:cNvSpPr>
          <p:nvPr/>
        </p:nvSpPr>
        <p:spPr>
          <a:xfrm>
            <a:off x="532615" y="1164165"/>
            <a:ext cx="4377950"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r>
              <a:rPr lang="es-ES" dirty="0"/>
              <a:t>Casos de uso y extra</a:t>
            </a:r>
          </a:p>
        </p:txBody>
      </p:sp>
    </p:spTree>
    <p:extLst>
      <p:ext uri="{BB962C8B-B14F-4D97-AF65-F5344CB8AC3E}">
        <p14:creationId xmlns:p14="http://schemas.microsoft.com/office/powerpoint/2010/main" val="913393767"/>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26">
            <a:extLst>
              <a:ext uri="{FF2B5EF4-FFF2-40B4-BE49-F238E27FC236}">
                <a16:creationId xmlns:a16="http://schemas.microsoft.com/office/drawing/2014/main" id="{AF050A7A-7ECE-95C9-3867-3C205CF18A80}"/>
              </a:ext>
            </a:extLst>
          </p:cNvPr>
          <p:cNvSpPr>
            <a:spLocks noGrp="1"/>
          </p:cNvSpPr>
          <p:nvPr>
            <p:ph type="ctrTitle" idx="6"/>
          </p:nvPr>
        </p:nvSpPr>
        <p:spPr>
          <a:xfrm>
            <a:off x="-2439570" y="546017"/>
            <a:ext cx="11360150" cy="809625"/>
          </a:xfrm>
        </p:spPr>
        <p:txBody>
          <a:bodyPr/>
          <a:lstStyle/>
          <a:p>
            <a:r>
              <a:rPr lang="es-ES" dirty="0">
                <a:solidFill>
                  <a:schemeClr val="accent1"/>
                </a:solidFill>
              </a:rPr>
              <a:t>9</a:t>
            </a:r>
            <a:r>
              <a:rPr lang="es-ES" dirty="0"/>
              <a:t>	REFERENCIAS</a:t>
            </a:r>
          </a:p>
        </p:txBody>
      </p:sp>
      <p:sp>
        <p:nvSpPr>
          <p:cNvPr id="10" name="Título 5">
            <a:extLst>
              <a:ext uri="{FF2B5EF4-FFF2-40B4-BE49-F238E27FC236}">
                <a16:creationId xmlns:a16="http://schemas.microsoft.com/office/drawing/2014/main" id="{7F621B64-DC4E-005C-15F0-23122CDCCCD9}"/>
              </a:ext>
            </a:extLst>
          </p:cNvPr>
          <p:cNvSpPr>
            <a:spLocks noGrp="1"/>
          </p:cNvSpPr>
          <p:nvPr>
            <p:ph type="ctrTitle"/>
          </p:nvPr>
        </p:nvSpPr>
        <p:spPr>
          <a:xfrm>
            <a:off x="1129224" y="2419863"/>
            <a:ext cx="9217499" cy="3599935"/>
          </a:xfrm>
        </p:spPr>
        <p:txBody>
          <a:bodyPr/>
          <a:lstStyle/>
          <a:p>
            <a:pPr lvl="0" algn="l">
              <a:lnSpc>
                <a:spcPct val="107000"/>
              </a:lnSpc>
            </a:pP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2"/>
              </a:rPr>
              <a:t>Primeros pasos con Ansible</a:t>
            </a:r>
            <a:b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3"/>
              </a:rPr>
              <a:t>Roles de Ansible</a:t>
            </a: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r>
              <a:rPr lang="es-ES" sz="1400" u="sng" kern="100" dirty="0" err="1">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Getting</a:t>
            </a: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 </a:t>
            </a:r>
            <a:r>
              <a:rPr lang="es-ES" sz="1400" u="sng" kern="100" dirty="0" err="1">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started</a:t>
            </a: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 </a:t>
            </a:r>
            <a:r>
              <a:rPr lang="es-ES" sz="1400" u="sng" kern="100" dirty="0" err="1">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with</a:t>
            </a: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4"/>
              </a:rPr>
              <a:t> Ansible (muy útil)</a:t>
            </a: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br>
              <a:rPr lang="es-ES" sz="1400" kern="100" dirty="0">
                <a:effectLst/>
                <a:latin typeface="Vani" panose="02040502050405020303" pitchFamily="18" charset="0"/>
                <a:ea typeface="Calibri" panose="020F0502020204030204" pitchFamily="34" charset="0"/>
                <a:cs typeface="Times New Roman" panose="02020603050405020304" pitchFamily="18" charset="0"/>
              </a:rPr>
            </a:br>
            <a:r>
              <a:rPr lang="es-ES" sz="14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hlinkClick r:id="rId5"/>
              </a:rPr>
              <a:t>Módulo usuario. Crear, eliminar y administrar agentes.</a:t>
            </a: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r>
              <a:rPr lang="es-ES" sz="1800" kern="100" dirty="0" err="1">
                <a:solidFill>
                  <a:schemeClr val="bg1"/>
                </a:solidFill>
                <a:effectLst/>
                <a:latin typeface="Vani" panose="02040502050405020303" pitchFamily="18" charset="0"/>
                <a:ea typeface="Calibri" panose="020F0502020204030204" pitchFamily="34" charset="0"/>
                <a:cs typeface="Times New Roman" panose="02020603050405020304" pitchFamily="18" charset="0"/>
              </a:rPr>
              <a:t>Github</a:t>
            </a:r>
            <a:r>
              <a:rPr lang="es-ES" sz="1800" kern="100" dirty="0">
                <a:solidFill>
                  <a:schemeClr val="bg1"/>
                </a:solidFill>
                <a:latin typeface="Vani" panose="02040502050405020303" pitchFamily="18" charset="0"/>
                <a:ea typeface="Calibri" panose="020F0502020204030204" pitchFamily="34" charset="0"/>
                <a:cs typeface="Times New Roman" panose="02020603050405020304" pitchFamily="18" charset="0"/>
              </a:rPr>
              <a:t> con toda la documentación subida:</a:t>
            </a: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b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br>
            <a:r>
              <a:rPr lang="es-ES" sz="1800" u="sng" kern="100" dirty="0">
                <a:solidFill>
                  <a:srgbClr val="0563C1"/>
                </a:solidFill>
                <a:effectLst/>
                <a:latin typeface="Vani" panose="02040502050405020303" pitchFamily="18" charset="0"/>
                <a:ea typeface="Calibri" panose="020F0502020204030204" pitchFamily="34" charset="0"/>
                <a:cs typeface="Times New Roman" panose="02020603050405020304" pitchFamily="18" charset="0"/>
              </a:rPr>
              <a:t>https://github.com/23kdt/GAR_Ansible.git</a:t>
            </a:r>
            <a:endParaRPr lang="es-ES" sz="1800" kern="100" dirty="0">
              <a:effectLst/>
              <a:latin typeface="Vani"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998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8F3D4-4402-0F1E-5B36-973A258FCF57}"/>
              </a:ext>
            </a:extLst>
          </p:cNvPr>
          <p:cNvSpPr>
            <a:spLocks noGrp="1"/>
          </p:cNvSpPr>
          <p:nvPr>
            <p:ph type="ctrTitle"/>
          </p:nvPr>
        </p:nvSpPr>
        <p:spPr>
          <a:xfrm>
            <a:off x="415600" y="367733"/>
            <a:ext cx="11360800" cy="808800"/>
          </a:xfrm>
        </p:spPr>
        <p:txBody>
          <a:bodyPr/>
          <a:lstStyle/>
          <a:p>
            <a:r>
              <a:rPr lang="es-ES" dirty="0"/>
              <a:t>INDICE</a:t>
            </a:r>
          </a:p>
        </p:txBody>
      </p:sp>
      <p:sp>
        <p:nvSpPr>
          <p:cNvPr id="4" name="Título 3">
            <a:extLst>
              <a:ext uri="{FF2B5EF4-FFF2-40B4-BE49-F238E27FC236}">
                <a16:creationId xmlns:a16="http://schemas.microsoft.com/office/drawing/2014/main" id="{06285B58-A18F-4CC6-734B-A7611E1CF268}"/>
              </a:ext>
            </a:extLst>
          </p:cNvPr>
          <p:cNvSpPr>
            <a:spLocks noGrp="1"/>
          </p:cNvSpPr>
          <p:nvPr>
            <p:ph type="title" idx="2"/>
          </p:nvPr>
        </p:nvSpPr>
        <p:spPr>
          <a:xfrm>
            <a:off x="6161399" y="1983022"/>
            <a:ext cx="1569200" cy="808800"/>
          </a:xfrm>
        </p:spPr>
        <p:txBody>
          <a:bodyPr/>
          <a:lstStyle/>
          <a:p>
            <a:r>
              <a:rPr lang="es-ES" dirty="0"/>
              <a:t>4</a:t>
            </a:r>
          </a:p>
        </p:txBody>
      </p:sp>
      <p:sp>
        <p:nvSpPr>
          <p:cNvPr id="7" name="Subtítulo 6">
            <a:extLst>
              <a:ext uri="{FF2B5EF4-FFF2-40B4-BE49-F238E27FC236}">
                <a16:creationId xmlns:a16="http://schemas.microsoft.com/office/drawing/2014/main" id="{3CBAEDE1-632B-1163-A7CC-E1FBFD38B562}"/>
              </a:ext>
            </a:extLst>
          </p:cNvPr>
          <p:cNvSpPr>
            <a:spLocks noGrp="1"/>
          </p:cNvSpPr>
          <p:nvPr>
            <p:ph type="subTitle" idx="5"/>
          </p:nvPr>
        </p:nvSpPr>
        <p:spPr>
          <a:xfrm>
            <a:off x="4582236" y="4812642"/>
            <a:ext cx="2519200" cy="670000"/>
          </a:xfrm>
        </p:spPr>
        <p:txBody>
          <a:bodyPr/>
          <a:lstStyle/>
          <a:p>
            <a:r>
              <a:rPr lang="es-ES" dirty="0"/>
              <a:t>INTEGRADAS Y EXTENSIONES</a:t>
            </a:r>
          </a:p>
        </p:txBody>
      </p:sp>
      <p:sp>
        <p:nvSpPr>
          <p:cNvPr id="8" name="Título 7">
            <a:extLst>
              <a:ext uri="{FF2B5EF4-FFF2-40B4-BE49-F238E27FC236}">
                <a16:creationId xmlns:a16="http://schemas.microsoft.com/office/drawing/2014/main" id="{70B05F42-97CB-B5B0-24EC-E2901E003F4D}"/>
              </a:ext>
            </a:extLst>
          </p:cNvPr>
          <p:cNvSpPr>
            <a:spLocks noGrp="1"/>
          </p:cNvSpPr>
          <p:nvPr>
            <p:ph type="title" idx="6"/>
          </p:nvPr>
        </p:nvSpPr>
        <p:spPr>
          <a:xfrm>
            <a:off x="6196772" y="4281886"/>
            <a:ext cx="1569200" cy="808800"/>
          </a:xfrm>
        </p:spPr>
        <p:txBody>
          <a:bodyPr/>
          <a:lstStyle/>
          <a:p>
            <a:r>
              <a:rPr lang="es-ES" dirty="0"/>
              <a:t>6</a:t>
            </a:r>
          </a:p>
        </p:txBody>
      </p:sp>
      <p:sp>
        <p:nvSpPr>
          <p:cNvPr id="9" name="Subtítulo 8">
            <a:extLst>
              <a:ext uri="{FF2B5EF4-FFF2-40B4-BE49-F238E27FC236}">
                <a16:creationId xmlns:a16="http://schemas.microsoft.com/office/drawing/2014/main" id="{7510255C-679F-5B3C-72A1-20AB2766A581}"/>
              </a:ext>
            </a:extLst>
          </p:cNvPr>
          <p:cNvSpPr>
            <a:spLocks noGrp="1"/>
          </p:cNvSpPr>
          <p:nvPr>
            <p:ph type="subTitle" idx="7"/>
          </p:nvPr>
        </p:nvSpPr>
        <p:spPr>
          <a:xfrm>
            <a:off x="465412" y="2360200"/>
            <a:ext cx="2680000" cy="670000"/>
          </a:xfrm>
        </p:spPr>
        <p:txBody>
          <a:bodyPr/>
          <a:lstStyle/>
          <a:p>
            <a:r>
              <a:rPr lang="es-ES" dirty="0"/>
              <a:t>CÓMO FUNCIONA Y ELEMENTOS</a:t>
            </a:r>
          </a:p>
        </p:txBody>
      </p:sp>
      <p:sp>
        <p:nvSpPr>
          <p:cNvPr id="10" name="Título 9">
            <a:extLst>
              <a:ext uri="{FF2B5EF4-FFF2-40B4-BE49-F238E27FC236}">
                <a16:creationId xmlns:a16="http://schemas.microsoft.com/office/drawing/2014/main" id="{CD582724-BDEE-100A-1784-BBBD9C726522}"/>
              </a:ext>
            </a:extLst>
          </p:cNvPr>
          <p:cNvSpPr>
            <a:spLocks noGrp="1"/>
          </p:cNvSpPr>
          <p:nvPr>
            <p:ph type="title" idx="8"/>
          </p:nvPr>
        </p:nvSpPr>
        <p:spPr>
          <a:xfrm>
            <a:off x="3450912" y="1930842"/>
            <a:ext cx="1569200" cy="808800"/>
          </a:xfrm>
        </p:spPr>
        <p:txBody>
          <a:bodyPr/>
          <a:lstStyle/>
          <a:p>
            <a:r>
              <a:rPr lang="es-ES" dirty="0"/>
              <a:t>1</a:t>
            </a:r>
          </a:p>
        </p:txBody>
      </p:sp>
      <p:sp>
        <p:nvSpPr>
          <p:cNvPr id="11" name="Subtítulo 10">
            <a:extLst>
              <a:ext uri="{FF2B5EF4-FFF2-40B4-BE49-F238E27FC236}">
                <a16:creationId xmlns:a16="http://schemas.microsoft.com/office/drawing/2014/main" id="{02ECCC76-6655-DE49-0C84-A8D4DF6FA54A}"/>
              </a:ext>
            </a:extLst>
          </p:cNvPr>
          <p:cNvSpPr>
            <a:spLocks noGrp="1"/>
          </p:cNvSpPr>
          <p:nvPr>
            <p:ph type="subTitle" idx="9"/>
          </p:nvPr>
        </p:nvSpPr>
        <p:spPr>
          <a:xfrm>
            <a:off x="465412" y="3593133"/>
            <a:ext cx="2680000" cy="670000"/>
          </a:xfrm>
        </p:spPr>
        <p:txBody>
          <a:bodyPr/>
          <a:lstStyle/>
          <a:p>
            <a:r>
              <a:rPr lang="es-ES" dirty="0"/>
              <a:t>COMPATIBILIDADES Y BIBLIOTECAS DE TERCEROS</a:t>
            </a:r>
          </a:p>
        </p:txBody>
      </p:sp>
      <p:sp>
        <p:nvSpPr>
          <p:cNvPr id="12" name="Título 11">
            <a:extLst>
              <a:ext uri="{FF2B5EF4-FFF2-40B4-BE49-F238E27FC236}">
                <a16:creationId xmlns:a16="http://schemas.microsoft.com/office/drawing/2014/main" id="{BCA72C93-FE88-9FCE-5964-09026AD1884E}"/>
              </a:ext>
            </a:extLst>
          </p:cNvPr>
          <p:cNvSpPr>
            <a:spLocks noGrp="1"/>
          </p:cNvSpPr>
          <p:nvPr>
            <p:ph type="title" idx="13"/>
          </p:nvPr>
        </p:nvSpPr>
        <p:spPr>
          <a:xfrm>
            <a:off x="3450912" y="3126476"/>
            <a:ext cx="1569200" cy="808800"/>
          </a:xfrm>
        </p:spPr>
        <p:txBody>
          <a:bodyPr/>
          <a:lstStyle/>
          <a:p>
            <a:r>
              <a:rPr lang="es-ES" dirty="0"/>
              <a:t>2</a:t>
            </a:r>
          </a:p>
        </p:txBody>
      </p:sp>
      <p:sp>
        <p:nvSpPr>
          <p:cNvPr id="13" name="Subtítulo 12">
            <a:extLst>
              <a:ext uri="{FF2B5EF4-FFF2-40B4-BE49-F238E27FC236}">
                <a16:creationId xmlns:a16="http://schemas.microsoft.com/office/drawing/2014/main" id="{5B888277-E1DE-0B0E-F71D-355841932558}"/>
              </a:ext>
            </a:extLst>
          </p:cNvPr>
          <p:cNvSpPr>
            <a:spLocks noGrp="1"/>
          </p:cNvSpPr>
          <p:nvPr>
            <p:ph type="subTitle" idx="14"/>
          </p:nvPr>
        </p:nvSpPr>
        <p:spPr>
          <a:xfrm>
            <a:off x="465412" y="4778267"/>
            <a:ext cx="2680000" cy="670000"/>
          </a:xfrm>
        </p:spPr>
        <p:txBody>
          <a:bodyPr/>
          <a:lstStyle/>
          <a:p>
            <a:r>
              <a:rPr lang="es-ES" dirty="0"/>
              <a:t>COSTES Y CARACTERÍSTICAS</a:t>
            </a:r>
          </a:p>
        </p:txBody>
      </p:sp>
      <p:sp>
        <p:nvSpPr>
          <p:cNvPr id="14" name="Título 13">
            <a:extLst>
              <a:ext uri="{FF2B5EF4-FFF2-40B4-BE49-F238E27FC236}">
                <a16:creationId xmlns:a16="http://schemas.microsoft.com/office/drawing/2014/main" id="{83CCE0FA-CA8E-B569-035E-105777B458CA}"/>
              </a:ext>
            </a:extLst>
          </p:cNvPr>
          <p:cNvSpPr>
            <a:spLocks noGrp="1"/>
          </p:cNvSpPr>
          <p:nvPr>
            <p:ph type="title" idx="15"/>
          </p:nvPr>
        </p:nvSpPr>
        <p:spPr>
          <a:xfrm>
            <a:off x="3450912" y="4263133"/>
            <a:ext cx="1569200" cy="808800"/>
          </a:xfrm>
        </p:spPr>
        <p:txBody>
          <a:bodyPr/>
          <a:lstStyle/>
          <a:p>
            <a:r>
              <a:rPr lang="es-ES" dirty="0"/>
              <a:t>3</a:t>
            </a:r>
          </a:p>
        </p:txBody>
      </p:sp>
      <p:sp>
        <p:nvSpPr>
          <p:cNvPr id="15" name="Título 14">
            <a:extLst>
              <a:ext uri="{FF2B5EF4-FFF2-40B4-BE49-F238E27FC236}">
                <a16:creationId xmlns:a16="http://schemas.microsoft.com/office/drawing/2014/main" id="{DCD42185-C0E8-CDF7-CECF-3AEF9F51B3FE}"/>
              </a:ext>
            </a:extLst>
          </p:cNvPr>
          <p:cNvSpPr>
            <a:spLocks noGrp="1"/>
          </p:cNvSpPr>
          <p:nvPr>
            <p:ph type="ctrTitle" idx="16"/>
          </p:nvPr>
        </p:nvSpPr>
        <p:spPr>
          <a:xfrm>
            <a:off x="355729" y="2265351"/>
            <a:ext cx="2768000" cy="261600"/>
          </a:xfrm>
        </p:spPr>
        <p:txBody>
          <a:bodyPr/>
          <a:lstStyle/>
          <a:p>
            <a:r>
              <a:rPr lang="es-ES" dirty="0"/>
              <a:t>Qué es ansible</a:t>
            </a:r>
          </a:p>
        </p:txBody>
      </p:sp>
      <p:sp>
        <p:nvSpPr>
          <p:cNvPr id="16" name="Título 15">
            <a:extLst>
              <a:ext uri="{FF2B5EF4-FFF2-40B4-BE49-F238E27FC236}">
                <a16:creationId xmlns:a16="http://schemas.microsoft.com/office/drawing/2014/main" id="{3B515607-4685-851A-9CBC-149CD26B69E3}"/>
              </a:ext>
            </a:extLst>
          </p:cNvPr>
          <p:cNvSpPr>
            <a:spLocks noGrp="1"/>
          </p:cNvSpPr>
          <p:nvPr>
            <p:ph type="ctrTitle" idx="17"/>
          </p:nvPr>
        </p:nvSpPr>
        <p:spPr>
          <a:xfrm>
            <a:off x="355729" y="3497617"/>
            <a:ext cx="2768000" cy="261600"/>
          </a:xfrm>
        </p:spPr>
        <p:txBody>
          <a:bodyPr/>
          <a:lstStyle/>
          <a:p>
            <a:r>
              <a:rPr lang="es-ES" dirty="0"/>
              <a:t>Requisitos</a:t>
            </a:r>
          </a:p>
        </p:txBody>
      </p:sp>
      <p:sp>
        <p:nvSpPr>
          <p:cNvPr id="18" name="Título 17">
            <a:extLst>
              <a:ext uri="{FF2B5EF4-FFF2-40B4-BE49-F238E27FC236}">
                <a16:creationId xmlns:a16="http://schemas.microsoft.com/office/drawing/2014/main" id="{0A0401BA-3A08-2D9E-B08F-EE0378CFCF31}"/>
              </a:ext>
            </a:extLst>
          </p:cNvPr>
          <p:cNvSpPr>
            <a:spLocks noGrp="1"/>
          </p:cNvSpPr>
          <p:nvPr>
            <p:ph type="ctrTitle" idx="19"/>
          </p:nvPr>
        </p:nvSpPr>
        <p:spPr>
          <a:xfrm>
            <a:off x="4552342" y="2368814"/>
            <a:ext cx="2768000" cy="261600"/>
          </a:xfrm>
        </p:spPr>
        <p:txBody>
          <a:bodyPr/>
          <a:lstStyle/>
          <a:p>
            <a:pPr algn="r"/>
            <a:r>
              <a:rPr lang="es-ES" dirty="0"/>
              <a:t>Ventajas respecto a </a:t>
            </a:r>
            <a:r>
              <a:rPr lang="es-ES" dirty="0" err="1"/>
              <a:t>Puppet</a:t>
            </a:r>
            <a:endParaRPr lang="es-ES" dirty="0"/>
          </a:p>
        </p:txBody>
      </p:sp>
      <p:sp>
        <p:nvSpPr>
          <p:cNvPr id="20" name="Título 19">
            <a:extLst>
              <a:ext uri="{FF2B5EF4-FFF2-40B4-BE49-F238E27FC236}">
                <a16:creationId xmlns:a16="http://schemas.microsoft.com/office/drawing/2014/main" id="{B0E75E4B-71DA-ABC9-5607-1795BFB70064}"/>
              </a:ext>
            </a:extLst>
          </p:cNvPr>
          <p:cNvSpPr>
            <a:spLocks noGrp="1"/>
          </p:cNvSpPr>
          <p:nvPr>
            <p:ph type="ctrTitle" idx="21"/>
          </p:nvPr>
        </p:nvSpPr>
        <p:spPr>
          <a:xfrm>
            <a:off x="4403890" y="4778267"/>
            <a:ext cx="2768000" cy="261600"/>
          </a:xfrm>
        </p:spPr>
        <p:txBody>
          <a:bodyPr/>
          <a:lstStyle/>
          <a:p>
            <a:pPr algn="r"/>
            <a:r>
              <a:rPr lang="es-ES" dirty="0"/>
              <a:t>Monitorización, eventos y notificaciones</a:t>
            </a:r>
          </a:p>
        </p:txBody>
      </p:sp>
      <p:sp>
        <p:nvSpPr>
          <p:cNvPr id="22" name="Título 21">
            <a:extLst>
              <a:ext uri="{FF2B5EF4-FFF2-40B4-BE49-F238E27FC236}">
                <a16:creationId xmlns:a16="http://schemas.microsoft.com/office/drawing/2014/main" id="{DA08814D-5E04-1F4B-D055-714459DCA6C2}"/>
              </a:ext>
            </a:extLst>
          </p:cNvPr>
          <p:cNvSpPr>
            <a:spLocks noGrp="1"/>
          </p:cNvSpPr>
          <p:nvPr>
            <p:ph type="ctrTitle" idx="18"/>
          </p:nvPr>
        </p:nvSpPr>
        <p:spPr>
          <a:xfrm>
            <a:off x="355729" y="4682867"/>
            <a:ext cx="2768000" cy="261600"/>
          </a:xfrm>
        </p:spPr>
        <p:txBody>
          <a:bodyPr/>
          <a:lstStyle/>
          <a:p>
            <a:r>
              <a:rPr lang="es-ES" dirty="0"/>
              <a:t>Versiones</a:t>
            </a:r>
          </a:p>
        </p:txBody>
      </p:sp>
      <p:sp>
        <p:nvSpPr>
          <p:cNvPr id="25" name="Título 17">
            <a:extLst>
              <a:ext uri="{FF2B5EF4-FFF2-40B4-BE49-F238E27FC236}">
                <a16:creationId xmlns:a16="http://schemas.microsoft.com/office/drawing/2014/main" id="{C30FA1EB-B132-FA0C-C861-8CAB7E0907C2}"/>
              </a:ext>
            </a:extLst>
          </p:cNvPr>
          <p:cNvSpPr txBox="1">
            <a:spLocks/>
          </p:cNvSpPr>
          <p:nvPr/>
        </p:nvSpPr>
        <p:spPr>
          <a:xfrm>
            <a:off x="8218916" y="2293719"/>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pPr algn="r"/>
            <a:r>
              <a:rPr lang="es-ES" dirty="0"/>
              <a:t>Métodos de instalación</a:t>
            </a:r>
          </a:p>
        </p:txBody>
      </p:sp>
      <p:sp>
        <p:nvSpPr>
          <p:cNvPr id="27" name="Subtítulo 2">
            <a:extLst>
              <a:ext uri="{FF2B5EF4-FFF2-40B4-BE49-F238E27FC236}">
                <a16:creationId xmlns:a16="http://schemas.microsoft.com/office/drawing/2014/main" id="{8521B30C-92B4-83F5-81C9-EE0858AFE3B8}"/>
              </a:ext>
            </a:extLst>
          </p:cNvPr>
          <p:cNvSpPr txBox="1">
            <a:spLocks/>
          </p:cNvSpPr>
          <p:nvPr/>
        </p:nvSpPr>
        <p:spPr>
          <a:xfrm>
            <a:off x="8646829" y="2487228"/>
            <a:ext cx="2519200"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9pPr>
          </a:lstStyle>
          <a:p>
            <a:r>
              <a:rPr lang="es-ES" dirty="0"/>
              <a:t>Linux, MacOS, Windows, otros</a:t>
            </a:r>
          </a:p>
        </p:txBody>
      </p:sp>
      <p:sp>
        <p:nvSpPr>
          <p:cNvPr id="28" name="Título 3">
            <a:extLst>
              <a:ext uri="{FF2B5EF4-FFF2-40B4-BE49-F238E27FC236}">
                <a16:creationId xmlns:a16="http://schemas.microsoft.com/office/drawing/2014/main" id="{E854DC36-C449-EACE-C806-1F5363D0338F}"/>
              </a:ext>
            </a:extLst>
          </p:cNvPr>
          <p:cNvSpPr txBox="1">
            <a:spLocks/>
          </p:cNvSpPr>
          <p:nvPr/>
        </p:nvSpPr>
        <p:spPr>
          <a:xfrm>
            <a:off x="9972691" y="2035347"/>
            <a:ext cx="1569200" cy="80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1pPr>
            <a:lvl2pPr marR="0" lvl="1"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2pPr>
            <a:lvl3pPr marR="0" lvl="2"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3pPr>
            <a:lvl4pPr marR="0" lvl="3"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4pPr>
            <a:lvl5pPr marR="0" lvl="4"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5pPr>
            <a:lvl6pPr marR="0" lvl="5"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6pPr>
            <a:lvl7pPr marR="0" lvl="6"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7pPr>
            <a:lvl8pPr marR="0" lvl="7"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8pPr>
            <a:lvl9pPr marR="0" lvl="8"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9pPr>
          </a:lstStyle>
          <a:p>
            <a:r>
              <a:rPr lang="es-ES" dirty="0"/>
              <a:t>7</a:t>
            </a:r>
          </a:p>
        </p:txBody>
      </p:sp>
      <p:sp>
        <p:nvSpPr>
          <p:cNvPr id="29" name="Título 17">
            <a:extLst>
              <a:ext uri="{FF2B5EF4-FFF2-40B4-BE49-F238E27FC236}">
                <a16:creationId xmlns:a16="http://schemas.microsoft.com/office/drawing/2014/main" id="{98E1267F-76B5-C38A-B7E1-814F16B80CE8}"/>
              </a:ext>
            </a:extLst>
          </p:cNvPr>
          <p:cNvSpPr txBox="1">
            <a:spLocks/>
          </p:cNvSpPr>
          <p:nvPr/>
        </p:nvSpPr>
        <p:spPr>
          <a:xfrm>
            <a:off x="8283608" y="3470593"/>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pPr algn="r"/>
            <a:r>
              <a:rPr lang="es-ES" dirty="0"/>
              <a:t>DEMOSTRACIÓN</a:t>
            </a:r>
          </a:p>
        </p:txBody>
      </p:sp>
      <p:sp>
        <p:nvSpPr>
          <p:cNvPr id="30" name="Subtítulo 2">
            <a:extLst>
              <a:ext uri="{FF2B5EF4-FFF2-40B4-BE49-F238E27FC236}">
                <a16:creationId xmlns:a16="http://schemas.microsoft.com/office/drawing/2014/main" id="{6D2CDE64-32B0-FEF4-86D9-EA75C9FBAB34}"/>
              </a:ext>
            </a:extLst>
          </p:cNvPr>
          <p:cNvSpPr txBox="1">
            <a:spLocks/>
          </p:cNvSpPr>
          <p:nvPr/>
        </p:nvSpPr>
        <p:spPr>
          <a:xfrm>
            <a:off x="8641260" y="3616968"/>
            <a:ext cx="2519200"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9pPr>
          </a:lstStyle>
          <a:p>
            <a:r>
              <a:rPr lang="es-ES" dirty="0"/>
              <a:t>CASOS DE USO Y EXTRAS</a:t>
            </a:r>
          </a:p>
        </p:txBody>
      </p:sp>
      <p:sp>
        <p:nvSpPr>
          <p:cNvPr id="31" name="Título 3">
            <a:extLst>
              <a:ext uri="{FF2B5EF4-FFF2-40B4-BE49-F238E27FC236}">
                <a16:creationId xmlns:a16="http://schemas.microsoft.com/office/drawing/2014/main" id="{D66DDB41-19D8-AE6E-A196-BD58E505481F}"/>
              </a:ext>
            </a:extLst>
          </p:cNvPr>
          <p:cNvSpPr txBox="1">
            <a:spLocks/>
          </p:cNvSpPr>
          <p:nvPr/>
        </p:nvSpPr>
        <p:spPr>
          <a:xfrm>
            <a:off x="9971394" y="3158570"/>
            <a:ext cx="1569200" cy="80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1pPr>
            <a:lvl2pPr marR="0" lvl="1"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2pPr>
            <a:lvl3pPr marR="0" lvl="2"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3pPr>
            <a:lvl4pPr marR="0" lvl="3"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4pPr>
            <a:lvl5pPr marR="0" lvl="4"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5pPr>
            <a:lvl6pPr marR="0" lvl="5"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6pPr>
            <a:lvl7pPr marR="0" lvl="6"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7pPr>
            <a:lvl8pPr marR="0" lvl="7"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8pPr>
            <a:lvl9pPr marR="0" lvl="8"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9pPr>
          </a:lstStyle>
          <a:p>
            <a:r>
              <a:rPr lang="es-ES" dirty="0"/>
              <a:t>8</a:t>
            </a:r>
          </a:p>
        </p:txBody>
      </p:sp>
      <p:sp>
        <p:nvSpPr>
          <p:cNvPr id="32" name="Título 17">
            <a:extLst>
              <a:ext uri="{FF2B5EF4-FFF2-40B4-BE49-F238E27FC236}">
                <a16:creationId xmlns:a16="http://schemas.microsoft.com/office/drawing/2014/main" id="{E6DA9FB2-C44A-E1D8-D18D-2936CB067D3F}"/>
              </a:ext>
            </a:extLst>
          </p:cNvPr>
          <p:cNvSpPr txBox="1">
            <a:spLocks/>
          </p:cNvSpPr>
          <p:nvPr/>
        </p:nvSpPr>
        <p:spPr>
          <a:xfrm>
            <a:off x="8220331" y="4647467"/>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pPr algn="r"/>
            <a:r>
              <a:rPr lang="es-ES" dirty="0"/>
              <a:t>Referencias</a:t>
            </a:r>
          </a:p>
        </p:txBody>
      </p:sp>
      <p:sp>
        <p:nvSpPr>
          <p:cNvPr id="33" name="Subtítulo 2">
            <a:extLst>
              <a:ext uri="{FF2B5EF4-FFF2-40B4-BE49-F238E27FC236}">
                <a16:creationId xmlns:a16="http://schemas.microsoft.com/office/drawing/2014/main" id="{2E08C152-A2A4-551F-C6B5-C99C4BCDE6E9}"/>
              </a:ext>
            </a:extLst>
          </p:cNvPr>
          <p:cNvSpPr txBox="1">
            <a:spLocks/>
          </p:cNvSpPr>
          <p:nvPr/>
        </p:nvSpPr>
        <p:spPr>
          <a:xfrm>
            <a:off x="8261408" y="4826523"/>
            <a:ext cx="2944407"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9pPr>
          </a:lstStyle>
          <a:p>
            <a:r>
              <a:rPr lang="es-ES" dirty="0"/>
              <a:t>TUTORIALES Y PÁGINAS DE INTERÉS</a:t>
            </a:r>
          </a:p>
        </p:txBody>
      </p:sp>
      <p:sp>
        <p:nvSpPr>
          <p:cNvPr id="34" name="Título 3">
            <a:extLst>
              <a:ext uri="{FF2B5EF4-FFF2-40B4-BE49-F238E27FC236}">
                <a16:creationId xmlns:a16="http://schemas.microsoft.com/office/drawing/2014/main" id="{2944A63F-1016-D282-5895-FD71B23421EF}"/>
              </a:ext>
            </a:extLst>
          </p:cNvPr>
          <p:cNvSpPr txBox="1">
            <a:spLocks/>
          </p:cNvSpPr>
          <p:nvPr/>
        </p:nvSpPr>
        <p:spPr>
          <a:xfrm>
            <a:off x="10011535" y="4323723"/>
            <a:ext cx="1569200" cy="80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1pPr>
            <a:lvl2pPr marR="0" lvl="1"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2pPr>
            <a:lvl3pPr marR="0" lvl="2"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3pPr>
            <a:lvl4pPr marR="0" lvl="3"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4pPr>
            <a:lvl5pPr marR="0" lvl="4"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5pPr>
            <a:lvl6pPr marR="0" lvl="5"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6pPr>
            <a:lvl7pPr marR="0" lvl="6"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7pPr>
            <a:lvl8pPr marR="0" lvl="7"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8pPr>
            <a:lvl9pPr marR="0" lvl="8"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9pPr>
          </a:lstStyle>
          <a:p>
            <a:r>
              <a:rPr lang="es-ES" dirty="0"/>
              <a:t>9</a:t>
            </a:r>
          </a:p>
        </p:txBody>
      </p:sp>
      <p:sp>
        <p:nvSpPr>
          <p:cNvPr id="41" name="Subtítulo 2">
            <a:extLst>
              <a:ext uri="{FF2B5EF4-FFF2-40B4-BE49-F238E27FC236}">
                <a16:creationId xmlns:a16="http://schemas.microsoft.com/office/drawing/2014/main" id="{A4EB12EF-C893-3638-79AC-0822FD189BCD}"/>
              </a:ext>
            </a:extLst>
          </p:cNvPr>
          <p:cNvSpPr txBox="1">
            <a:spLocks/>
          </p:cNvSpPr>
          <p:nvPr/>
        </p:nvSpPr>
        <p:spPr>
          <a:xfrm>
            <a:off x="4752649" y="3611886"/>
            <a:ext cx="2519200"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48FFD5"/>
              </a:buClr>
              <a:buSzPts val="900"/>
              <a:buFont typeface="Roboto Light"/>
              <a:buNone/>
              <a:defRPr sz="1200" b="0" i="0" u="none" strike="noStrike" cap="none">
                <a:solidFill>
                  <a:srgbClr val="48FFD5"/>
                </a:solidFill>
                <a:latin typeface="Roboto Light"/>
                <a:ea typeface="Roboto Light"/>
                <a:cs typeface="Roboto Light"/>
                <a:sym typeface="Roboto Light"/>
              </a:defRPr>
            </a:lvl9pPr>
          </a:lstStyle>
          <a:p>
            <a:r>
              <a:rPr lang="es-ES"/>
              <a:t>Y COMANDOS AD-HOC</a:t>
            </a:r>
            <a:endParaRPr lang="es-ES" dirty="0"/>
          </a:p>
        </p:txBody>
      </p:sp>
      <p:sp>
        <p:nvSpPr>
          <p:cNvPr id="42" name="Título 3">
            <a:extLst>
              <a:ext uri="{FF2B5EF4-FFF2-40B4-BE49-F238E27FC236}">
                <a16:creationId xmlns:a16="http://schemas.microsoft.com/office/drawing/2014/main" id="{21281E68-1540-037B-96BC-246CBBDFFF0D}"/>
              </a:ext>
            </a:extLst>
          </p:cNvPr>
          <p:cNvSpPr txBox="1">
            <a:spLocks/>
          </p:cNvSpPr>
          <p:nvPr/>
        </p:nvSpPr>
        <p:spPr>
          <a:xfrm>
            <a:off x="6130562" y="3138086"/>
            <a:ext cx="1569200" cy="80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1pPr>
            <a:lvl2pPr marR="0" lvl="1"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2pPr>
            <a:lvl3pPr marR="0" lvl="2"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3pPr>
            <a:lvl4pPr marR="0" lvl="3"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4pPr>
            <a:lvl5pPr marR="0" lvl="4"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5pPr>
            <a:lvl6pPr marR="0" lvl="5"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6pPr>
            <a:lvl7pPr marR="0" lvl="6"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7pPr>
            <a:lvl8pPr marR="0" lvl="7"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8pPr>
            <a:lvl9pPr marR="0" lvl="8" algn="r" rtl="0" eaLnBrk="1" hangingPunct="1">
              <a:lnSpc>
                <a:spcPct val="100000"/>
              </a:lnSpc>
              <a:spcBef>
                <a:spcPts val="0"/>
              </a:spcBef>
              <a:spcAft>
                <a:spcPts val="0"/>
              </a:spcAft>
              <a:buClr>
                <a:srgbClr val="48FFD5"/>
              </a:buClr>
              <a:buSzPts val="2400"/>
              <a:buFont typeface="Roboto Black"/>
              <a:buNone/>
              <a:defRPr sz="3200" b="0" i="0" u="none" strike="noStrike" cap="none">
                <a:solidFill>
                  <a:srgbClr val="48FFD5"/>
                </a:solidFill>
                <a:latin typeface="Roboto Black"/>
                <a:ea typeface="Roboto Black"/>
                <a:cs typeface="Roboto Black"/>
                <a:sym typeface="Roboto Black"/>
              </a:defRPr>
            </a:lvl9pPr>
          </a:lstStyle>
          <a:p>
            <a:r>
              <a:rPr lang="es-ES" dirty="0"/>
              <a:t>5</a:t>
            </a:r>
          </a:p>
        </p:txBody>
      </p:sp>
      <p:sp>
        <p:nvSpPr>
          <p:cNvPr id="43" name="Título 17">
            <a:extLst>
              <a:ext uri="{FF2B5EF4-FFF2-40B4-BE49-F238E27FC236}">
                <a16:creationId xmlns:a16="http://schemas.microsoft.com/office/drawing/2014/main" id="{9813AC67-CD16-1CB1-0258-9F34DE2C4565}"/>
              </a:ext>
            </a:extLst>
          </p:cNvPr>
          <p:cNvSpPr txBox="1">
            <a:spLocks/>
          </p:cNvSpPr>
          <p:nvPr/>
        </p:nvSpPr>
        <p:spPr>
          <a:xfrm>
            <a:off x="4475546" y="3411686"/>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l"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pPr algn="r"/>
            <a:r>
              <a:rPr lang="es-ES"/>
              <a:t>Parámetros de entrada</a:t>
            </a:r>
            <a:endParaRPr lang="es-ES" dirty="0"/>
          </a:p>
        </p:txBody>
      </p:sp>
    </p:spTree>
    <p:extLst>
      <p:ext uri="{BB962C8B-B14F-4D97-AF65-F5344CB8AC3E}">
        <p14:creationId xmlns:p14="http://schemas.microsoft.com/office/powerpoint/2010/main" val="346048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ítulo 22">
            <a:extLst>
              <a:ext uri="{FF2B5EF4-FFF2-40B4-BE49-F238E27FC236}">
                <a16:creationId xmlns:a16="http://schemas.microsoft.com/office/drawing/2014/main" id="{20DA2D12-AC8F-48A2-E388-CDE294AB36DF}"/>
              </a:ext>
            </a:extLst>
          </p:cNvPr>
          <p:cNvSpPr>
            <a:spLocks noGrp="1"/>
          </p:cNvSpPr>
          <p:nvPr>
            <p:ph type="subTitle" idx="2"/>
          </p:nvPr>
        </p:nvSpPr>
        <p:spPr>
          <a:xfrm>
            <a:off x="1059023" y="1411527"/>
            <a:ext cx="2519200" cy="670000"/>
          </a:xfrm>
        </p:spPr>
        <p:txBody>
          <a:bodyPr/>
          <a:lstStyle/>
          <a:p>
            <a:r>
              <a:rPr lang="es-ES" dirty="0"/>
              <a:t>Definición</a:t>
            </a:r>
          </a:p>
        </p:txBody>
      </p:sp>
      <p:sp>
        <p:nvSpPr>
          <p:cNvPr id="21" name="Título 20">
            <a:extLst>
              <a:ext uri="{FF2B5EF4-FFF2-40B4-BE49-F238E27FC236}">
                <a16:creationId xmlns:a16="http://schemas.microsoft.com/office/drawing/2014/main" id="{12BA9645-F5A5-EB30-EF26-6A3D5A2FBFC0}"/>
              </a:ext>
            </a:extLst>
          </p:cNvPr>
          <p:cNvSpPr>
            <a:spLocks noGrp="1"/>
          </p:cNvSpPr>
          <p:nvPr>
            <p:ph type="ctrTitle"/>
          </p:nvPr>
        </p:nvSpPr>
        <p:spPr>
          <a:xfrm>
            <a:off x="881039" y="3789195"/>
            <a:ext cx="2768000" cy="261600"/>
          </a:xfrm>
        </p:spPr>
        <p:txBody>
          <a:bodyPr/>
          <a:lstStyle/>
          <a:p>
            <a:r>
              <a:rPr lang="es-ES" dirty="0"/>
              <a:t>Software de automatización del aprovisionamiento de software, gestión de configuración y despliegue de aplicaciones</a:t>
            </a:r>
          </a:p>
        </p:txBody>
      </p:sp>
      <p:sp>
        <p:nvSpPr>
          <p:cNvPr id="25" name="Título 24">
            <a:extLst>
              <a:ext uri="{FF2B5EF4-FFF2-40B4-BE49-F238E27FC236}">
                <a16:creationId xmlns:a16="http://schemas.microsoft.com/office/drawing/2014/main" id="{7CDAC579-22BB-357B-4B8C-D4BEF74017DB}"/>
              </a:ext>
            </a:extLst>
          </p:cNvPr>
          <p:cNvSpPr>
            <a:spLocks noGrp="1"/>
          </p:cNvSpPr>
          <p:nvPr>
            <p:ph type="ctrTitle" idx="4"/>
          </p:nvPr>
        </p:nvSpPr>
        <p:spPr>
          <a:xfrm>
            <a:off x="813870" y="4848512"/>
            <a:ext cx="2768000" cy="261600"/>
          </a:xfrm>
        </p:spPr>
        <p:txBody>
          <a:bodyPr/>
          <a:lstStyle/>
          <a:p>
            <a:r>
              <a:rPr lang="es-ES" dirty="0"/>
              <a:t>Herramienta de orquestación más utilizada hoy en día</a:t>
            </a:r>
          </a:p>
        </p:txBody>
      </p:sp>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2311558" y="602727"/>
            <a:ext cx="11360800" cy="808800"/>
          </a:xfrm>
        </p:spPr>
        <p:txBody>
          <a:bodyPr/>
          <a:lstStyle/>
          <a:p>
            <a:r>
              <a:rPr lang="es-ES" dirty="0">
                <a:solidFill>
                  <a:schemeClr val="accent1"/>
                </a:solidFill>
              </a:rPr>
              <a:t>1</a:t>
            </a:r>
            <a:r>
              <a:rPr lang="es-ES" dirty="0"/>
              <a:t>	QUÉ ES ANSIBLE</a:t>
            </a:r>
          </a:p>
        </p:txBody>
      </p:sp>
      <p:sp>
        <p:nvSpPr>
          <p:cNvPr id="31" name="Elipse 30">
            <a:extLst>
              <a:ext uri="{FF2B5EF4-FFF2-40B4-BE49-F238E27FC236}">
                <a16:creationId xmlns:a16="http://schemas.microsoft.com/office/drawing/2014/main" id="{6B220B86-5931-F98D-B83D-263FCB7A7445}"/>
              </a:ext>
            </a:extLst>
          </p:cNvPr>
          <p:cNvSpPr/>
          <p:nvPr/>
        </p:nvSpPr>
        <p:spPr>
          <a:xfrm>
            <a:off x="8732022" y="2251421"/>
            <a:ext cx="2768000" cy="28119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descr="Logotipo, Icono&#10;&#10;Descripción generada automáticamente">
            <a:extLst>
              <a:ext uri="{FF2B5EF4-FFF2-40B4-BE49-F238E27FC236}">
                <a16:creationId xmlns:a16="http://schemas.microsoft.com/office/drawing/2014/main" id="{D1D61195-8AFE-D9E1-2CBE-D69DF667DE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3444" y1="84286" x2="13444" y2="84286"/>
                        <a14:foregroundMark x1="23333" y1="80714" x2="23333" y2="80714"/>
                        <a14:foregroundMark x1="38556" y1="82857" x2="38556" y2="82857"/>
                        <a14:foregroundMark x1="52111" y1="81714" x2="52111" y2="81714"/>
                        <a14:foregroundMark x1="60778" y1="84857" x2="60778" y2="84857"/>
                        <a14:foregroundMark x1="74222" y1="84000" x2="74222" y2="84000"/>
                        <a14:foregroundMark x1="87778" y1="84857" x2="87778" y2="84857"/>
                        <a14:foregroundMark x1="57333" y1="46143" x2="57333" y2="46143"/>
                        <a14:foregroundMark x1="60111" y1="50000" x2="60111" y2="50000"/>
                        <a14:foregroundMark x1="56222" y1="60714" x2="56222" y2="60714"/>
                        <a14:foregroundMark x1="59222" y1="51714" x2="56667" y2="49714"/>
                        <a14:foregroundMark x1="56444" y1="45571" x2="43444" y2="49143"/>
                        <a14:foregroundMark x1="43444" y1="49143" x2="49556" y2="30286"/>
                        <a14:foregroundMark x1="49556" y1="30286" x2="58667" y2="43286"/>
                        <a14:foregroundMark x1="58667" y1="43286" x2="50778" y2="28857"/>
                        <a14:foregroundMark x1="50778" y1="28857" x2="59000" y2="45571"/>
                        <a14:foregroundMark x1="59000" y1="45571" x2="59222" y2="49714"/>
                      </a14:backgroundRemoval>
                    </a14:imgEffect>
                  </a14:imgLayer>
                </a14:imgProps>
              </a:ext>
              <a:ext uri="{28A0092B-C50C-407E-A947-70E740481C1C}">
                <a14:useLocalDpi xmlns:a14="http://schemas.microsoft.com/office/drawing/2010/main" val="0"/>
              </a:ext>
            </a:extLst>
          </a:blip>
          <a:stretch>
            <a:fillRect/>
          </a:stretch>
        </p:blipFill>
        <p:spPr>
          <a:xfrm>
            <a:off x="8904103" y="2714775"/>
            <a:ext cx="2423837" cy="1885207"/>
          </a:xfrm>
          <a:prstGeom prst="rect">
            <a:avLst/>
          </a:prstGeom>
        </p:spPr>
      </p:pic>
      <p:pic>
        <p:nvPicPr>
          <p:cNvPr id="2050" name="Picture 2" descr="Tutorial Ansible desde 0 - Herramienta de gestión de servidores - Blog de  Informática ✏ Luisi">
            <a:extLst>
              <a:ext uri="{FF2B5EF4-FFF2-40B4-BE49-F238E27FC236}">
                <a16:creationId xmlns:a16="http://schemas.microsoft.com/office/drawing/2014/main" id="{5DE7BC6C-CA95-1550-64B5-AE4D024A1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893" y="2928145"/>
            <a:ext cx="3306213" cy="185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61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ítulo 22">
            <a:extLst>
              <a:ext uri="{FF2B5EF4-FFF2-40B4-BE49-F238E27FC236}">
                <a16:creationId xmlns:a16="http://schemas.microsoft.com/office/drawing/2014/main" id="{20DA2D12-AC8F-48A2-E388-CDE294AB36DF}"/>
              </a:ext>
            </a:extLst>
          </p:cNvPr>
          <p:cNvSpPr>
            <a:spLocks noGrp="1"/>
          </p:cNvSpPr>
          <p:nvPr>
            <p:ph type="subTitle" idx="2"/>
          </p:nvPr>
        </p:nvSpPr>
        <p:spPr>
          <a:xfrm>
            <a:off x="1059023" y="1411527"/>
            <a:ext cx="2519200" cy="670000"/>
          </a:xfrm>
        </p:spPr>
        <p:txBody>
          <a:bodyPr/>
          <a:lstStyle/>
          <a:p>
            <a:r>
              <a:rPr lang="es-ES" dirty="0"/>
              <a:t>Elementos</a:t>
            </a:r>
          </a:p>
        </p:txBody>
      </p:sp>
      <p:sp>
        <p:nvSpPr>
          <p:cNvPr id="21" name="Título 20">
            <a:extLst>
              <a:ext uri="{FF2B5EF4-FFF2-40B4-BE49-F238E27FC236}">
                <a16:creationId xmlns:a16="http://schemas.microsoft.com/office/drawing/2014/main" id="{12BA9645-F5A5-EB30-EF26-6A3D5A2FBFC0}"/>
              </a:ext>
            </a:extLst>
          </p:cNvPr>
          <p:cNvSpPr>
            <a:spLocks noGrp="1"/>
          </p:cNvSpPr>
          <p:nvPr>
            <p:ph type="ctrTitle"/>
          </p:nvPr>
        </p:nvSpPr>
        <p:spPr>
          <a:xfrm>
            <a:off x="312913" y="2299593"/>
            <a:ext cx="2211897" cy="156800"/>
          </a:xfrm>
        </p:spPr>
        <p:txBody>
          <a:bodyPr/>
          <a:lstStyle/>
          <a:p>
            <a:r>
              <a:rPr lang="es-ES" dirty="0"/>
              <a:t>Inventario</a:t>
            </a:r>
          </a:p>
        </p:txBody>
      </p:sp>
      <p:sp>
        <p:nvSpPr>
          <p:cNvPr id="25" name="Título 24">
            <a:extLst>
              <a:ext uri="{FF2B5EF4-FFF2-40B4-BE49-F238E27FC236}">
                <a16:creationId xmlns:a16="http://schemas.microsoft.com/office/drawing/2014/main" id="{7CDAC579-22BB-357B-4B8C-D4BEF74017DB}"/>
              </a:ext>
            </a:extLst>
          </p:cNvPr>
          <p:cNvSpPr>
            <a:spLocks noGrp="1"/>
          </p:cNvSpPr>
          <p:nvPr>
            <p:ph type="ctrTitle" idx="4"/>
          </p:nvPr>
        </p:nvSpPr>
        <p:spPr>
          <a:xfrm>
            <a:off x="2735969" y="3808343"/>
            <a:ext cx="1178054" cy="72973"/>
          </a:xfrm>
        </p:spPr>
        <p:txBody>
          <a:bodyPr/>
          <a:lstStyle/>
          <a:p>
            <a:r>
              <a:rPr lang="es-ES" dirty="0" err="1"/>
              <a:t>Playbook</a:t>
            </a:r>
            <a:endParaRPr lang="es-ES" dirty="0"/>
          </a:p>
        </p:txBody>
      </p:sp>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2311558" y="602727"/>
            <a:ext cx="11360800" cy="808800"/>
          </a:xfrm>
        </p:spPr>
        <p:txBody>
          <a:bodyPr/>
          <a:lstStyle/>
          <a:p>
            <a:r>
              <a:rPr lang="es-ES" dirty="0">
                <a:solidFill>
                  <a:schemeClr val="accent1"/>
                </a:solidFill>
              </a:rPr>
              <a:t>1</a:t>
            </a:r>
            <a:r>
              <a:rPr lang="es-ES" dirty="0"/>
              <a:t>	QUÉ ES ANSIBLE</a:t>
            </a:r>
          </a:p>
        </p:txBody>
      </p:sp>
      <p:pic>
        <p:nvPicPr>
          <p:cNvPr id="3" name="Imagen 2">
            <a:extLst>
              <a:ext uri="{FF2B5EF4-FFF2-40B4-BE49-F238E27FC236}">
                <a16:creationId xmlns:a16="http://schemas.microsoft.com/office/drawing/2014/main" id="{F97EC512-FF6C-0015-931B-06ADD87B9E72}"/>
              </a:ext>
            </a:extLst>
          </p:cNvPr>
          <p:cNvPicPr>
            <a:picLocks noChangeAspect="1"/>
          </p:cNvPicPr>
          <p:nvPr/>
        </p:nvPicPr>
        <p:blipFill rotWithShape="1">
          <a:blip r:embed="rId2"/>
          <a:srcRect r="27014"/>
          <a:stretch/>
        </p:blipFill>
        <p:spPr>
          <a:xfrm>
            <a:off x="212215" y="2464606"/>
            <a:ext cx="2413294" cy="964394"/>
          </a:xfrm>
          <a:prstGeom prst="rect">
            <a:avLst/>
          </a:prstGeom>
        </p:spPr>
      </p:pic>
      <p:sp>
        <p:nvSpPr>
          <p:cNvPr id="4" name="Subtítulo 22">
            <a:extLst>
              <a:ext uri="{FF2B5EF4-FFF2-40B4-BE49-F238E27FC236}">
                <a16:creationId xmlns:a16="http://schemas.microsoft.com/office/drawing/2014/main" id="{2555AF37-8CC9-89C0-27CF-30399E26CF47}"/>
              </a:ext>
            </a:extLst>
          </p:cNvPr>
          <p:cNvSpPr txBox="1">
            <a:spLocks/>
          </p:cNvSpPr>
          <p:nvPr/>
        </p:nvSpPr>
        <p:spPr>
          <a:xfrm>
            <a:off x="51635" y="3515613"/>
            <a:ext cx="1892496" cy="529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pPr algn="r"/>
            <a:r>
              <a:rPr lang="es-ES" sz="1200" dirty="0"/>
              <a:t>Listado de hosts enlazados con el nodo de control</a:t>
            </a:r>
          </a:p>
        </p:txBody>
      </p:sp>
      <p:pic>
        <p:nvPicPr>
          <p:cNvPr id="6" name="Imagen 5">
            <a:extLst>
              <a:ext uri="{FF2B5EF4-FFF2-40B4-BE49-F238E27FC236}">
                <a16:creationId xmlns:a16="http://schemas.microsoft.com/office/drawing/2014/main" id="{E898B8A3-AFD7-79DB-BD33-214A0720ADC0}"/>
              </a:ext>
            </a:extLst>
          </p:cNvPr>
          <p:cNvPicPr>
            <a:picLocks noChangeAspect="1"/>
          </p:cNvPicPr>
          <p:nvPr/>
        </p:nvPicPr>
        <p:blipFill>
          <a:blip r:embed="rId3"/>
          <a:stretch>
            <a:fillRect/>
          </a:stretch>
        </p:blipFill>
        <p:spPr>
          <a:xfrm>
            <a:off x="2735969" y="3844829"/>
            <a:ext cx="3191130" cy="1272115"/>
          </a:xfrm>
          <a:prstGeom prst="rect">
            <a:avLst/>
          </a:prstGeom>
        </p:spPr>
      </p:pic>
      <p:pic>
        <p:nvPicPr>
          <p:cNvPr id="3074" name="Picture 2" descr="Icono De Archivo Yaml Documento PNG , Arte, Antecedentes, Botón PNG y  Vector para Descargar Gratis | Pngtree">
            <a:extLst>
              <a:ext uri="{FF2B5EF4-FFF2-40B4-BE49-F238E27FC236}">
                <a16:creationId xmlns:a16="http://schemas.microsoft.com/office/drawing/2014/main" id="{9EB5E60E-D014-B9A6-F3A5-E27BD93C19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67111" y1="62222" x2="71556" y2="54222"/>
                        <a14:foregroundMark x1="74222" y1="50222" x2="37778" y2="60000"/>
                        <a14:foregroundMark x1="37778" y1="60000" x2="24889" y2="20000"/>
                        <a14:foregroundMark x1="24889" y1="20000" x2="59556" y2="14667"/>
                        <a14:foregroundMark x1="59556" y1="14667" x2="73333" y2="43111"/>
                        <a14:foregroundMark x1="73333" y1="43111" x2="38667" y2="35111"/>
                        <a14:foregroundMark x1="38667" y1="35111" x2="36444" y2="72000"/>
                        <a14:foregroundMark x1="36444" y1="72000" x2="68444" y2="84000"/>
                        <a14:foregroundMark x1="68444" y1="84000" x2="74667" y2="52000"/>
                        <a14:foregroundMark x1="74667" y1="52000" x2="40000" y2="65778"/>
                        <a14:foregroundMark x1="40000" y1="65778" x2="52000" y2="52889"/>
                        <a14:foregroundMark x1="41333" y1="44889" x2="37778" y2="40889"/>
                        <a14:foregroundMark x1="35556" y1="32889" x2="53333" y2="30667"/>
                        <a14:foregroundMark x1="27111" y1="54667" x2="34667" y2="66222"/>
                        <a14:foregroundMark x1="47111" y1="80000" x2="71556" y2="77778"/>
                        <a14:foregroundMark x1="47556" y1="81333" x2="29333" y2="80889"/>
                      </a14:backgroundRemoval>
                    </a14:imgEffect>
                  </a14:imgLayer>
                </a14:imgProps>
              </a:ext>
              <a:ext uri="{28A0092B-C50C-407E-A947-70E740481C1C}">
                <a14:useLocalDpi xmlns:a14="http://schemas.microsoft.com/office/drawing/2010/main" val="0"/>
              </a:ext>
            </a:extLst>
          </a:blip>
          <a:srcRect/>
          <a:stretch>
            <a:fillRect/>
          </a:stretch>
        </p:blipFill>
        <p:spPr bwMode="auto">
          <a:xfrm>
            <a:off x="4720243" y="3808343"/>
            <a:ext cx="1206856" cy="1206856"/>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2">
            <a:extLst>
              <a:ext uri="{FF2B5EF4-FFF2-40B4-BE49-F238E27FC236}">
                <a16:creationId xmlns:a16="http://schemas.microsoft.com/office/drawing/2014/main" id="{8E12125B-2351-957D-2CD8-679E4D4AFBB3}"/>
              </a:ext>
            </a:extLst>
          </p:cNvPr>
          <p:cNvSpPr txBox="1">
            <a:spLocks/>
          </p:cNvSpPr>
          <p:nvPr/>
        </p:nvSpPr>
        <p:spPr>
          <a:xfrm>
            <a:off x="2595685" y="5147669"/>
            <a:ext cx="2272499" cy="940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pPr algn="just"/>
            <a:r>
              <a:rPr lang="es-ES" sz="1200" dirty="0"/>
              <a:t>Listado de hosts enlazados con el nodo de control</a:t>
            </a:r>
          </a:p>
        </p:txBody>
      </p:sp>
      <p:sp>
        <p:nvSpPr>
          <p:cNvPr id="8" name="Título 24">
            <a:extLst>
              <a:ext uri="{FF2B5EF4-FFF2-40B4-BE49-F238E27FC236}">
                <a16:creationId xmlns:a16="http://schemas.microsoft.com/office/drawing/2014/main" id="{19ED7E70-4A18-B6E5-83F4-CAF655875D30}"/>
              </a:ext>
            </a:extLst>
          </p:cNvPr>
          <p:cNvSpPr txBox="1">
            <a:spLocks/>
          </p:cNvSpPr>
          <p:nvPr/>
        </p:nvSpPr>
        <p:spPr>
          <a:xfrm>
            <a:off x="-823869" y="4482079"/>
            <a:ext cx="2768000" cy="26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dirty="0"/>
              <a:t>Roles</a:t>
            </a:r>
          </a:p>
        </p:txBody>
      </p:sp>
      <p:pic>
        <p:nvPicPr>
          <p:cNvPr id="10" name="Imagen 9">
            <a:extLst>
              <a:ext uri="{FF2B5EF4-FFF2-40B4-BE49-F238E27FC236}">
                <a16:creationId xmlns:a16="http://schemas.microsoft.com/office/drawing/2014/main" id="{C621F0FD-E5C7-0CB9-583B-7F293D00EFFC}"/>
              </a:ext>
            </a:extLst>
          </p:cNvPr>
          <p:cNvPicPr>
            <a:picLocks noChangeAspect="1"/>
          </p:cNvPicPr>
          <p:nvPr/>
        </p:nvPicPr>
        <p:blipFill>
          <a:blip r:embed="rId6"/>
          <a:stretch>
            <a:fillRect/>
          </a:stretch>
        </p:blipFill>
        <p:spPr>
          <a:xfrm>
            <a:off x="392027" y="4781978"/>
            <a:ext cx="869441" cy="1698357"/>
          </a:xfrm>
          <a:prstGeom prst="rect">
            <a:avLst/>
          </a:prstGeom>
        </p:spPr>
      </p:pic>
      <p:sp>
        <p:nvSpPr>
          <p:cNvPr id="11" name="Subtítulo 22">
            <a:extLst>
              <a:ext uri="{FF2B5EF4-FFF2-40B4-BE49-F238E27FC236}">
                <a16:creationId xmlns:a16="http://schemas.microsoft.com/office/drawing/2014/main" id="{FA1151B2-64B8-9831-DA6A-5CD98DA907BF}"/>
              </a:ext>
            </a:extLst>
          </p:cNvPr>
          <p:cNvSpPr txBox="1">
            <a:spLocks/>
          </p:cNvSpPr>
          <p:nvPr/>
        </p:nvSpPr>
        <p:spPr>
          <a:xfrm>
            <a:off x="904251" y="5854740"/>
            <a:ext cx="2216150" cy="582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pPr algn="r"/>
            <a:r>
              <a:rPr lang="es-ES" sz="1200" dirty="0"/>
              <a:t>ansible-</a:t>
            </a:r>
            <a:r>
              <a:rPr lang="es-ES" sz="1200" dirty="0" err="1"/>
              <a:t>galaxy</a:t>
            </a:r>
            <a:r>
              <a:rPr lang="es-ES" sz="1200" dirty="0"/>
              <a:t> </a:t>
            </a:r>
            <a:r>
              <a:rPr lang="es-ES" sz="1200" dirty="0" err="1"/>
              <a:t>init</a:t>
            </a:r>
            <a:r>
              <a:rPr lang="es-ES" sz="1200" dirty="0"/>
              <a:t> &lt;role&gt;</a:t>
            </a:r>
          </a:p>
        </p:txBody>
      </p:sp>
      <p:pic>
        <p:nvPicPr>
          <p:cNvPr id="12" name="Imagen 11" descr="Diagrama&#10;&#10;Descripción generada automáticamente">
            <a:extLst>
              <a:ext uri="{FF2B5EF4-FFF2-40B4-BE49-F238E27FC236}">
                <a16:creationId xmlns:a16="http://schemas.microsoft.com/office/drawing/2014/main" id="{1ECAD858-3226-E894-5727-16E41809B509}"/>
              </a:ext>
            </a:extLst>
          </p:cNvPr>
          <p:cNvPicPr>
            <a:picLocks noChangeAspect="1"/>
          </p:cNvPicPr>
          <p:nvPr/>
        </p:nvPicPr>
        <p:blipFill>
          <a:blip r:embed="rId7"/>
          <a:stretch>
            <a:fillRect/>
          </a:stretch>
        </p:blipFill>
        <p:spPr>
          <a:xfrm>
            <a:off x="6852458" y="3006977"/>
            <a:ext cx="4480276" cy="2330228"/>
          </a:xfrm>
          <a:prstGeom prst="rect">
            <a:avLst/>
          </a:prstGeom>
        </p:spPr>
      </p:pic>
      <p:sp>
        <p:nvSpPr>
          <p:cNvPr id="15" name="Título 20">
            <a:extLst>
              <a:ext uri="{FF2B5EF4-FFF2-40B4-BE49-F238E27FC236}">
                <a16:creationId xmlns:a16="http://schemas.microsoft.com/office/drawing/2014/main" id="{625CF041-C326-4A6E-3E68-30491EF30561}"/>
              </a:ext>
            </a:extLst>
          </p:cNvPr>
          <p:cNvSpPr txBox="1">
            <a:spLocks/>
          </p:cNvSpPr>
          <p:nvPr/>
        </p:nvSpPr>
        <p:spPr>
          <a:xfrm>
            <a:off x="6544837" y="2779422"/>
            <a:ext cx="2211897" cy="156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dirty="0"/>
              <a:t>ESQUEMA BÁSICO</a:t>
            </a:r>
          </a:p>
        </p:txBody>
      </p:sp>
    </p:spTree>
    <p:extLst>
      <p:ext uri="{BB962C8B-B14F-4D97-AF65-F5344CB8AC3E}">
        <p14:creationId xmlns:p14="http://schemas.microsoft.com/office/powerpoint/2010/main" val="26128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ítulo 22">
            <a:extLst>
              <a:ext uri="{FF2B5EF4-FFF2-40B4-BE49-F238E27FC236}">
                <a16:creationId xmlns:a16="http://schemas.microsoft.com/office/drawing/2014/main" id="{20DA2D12-AC8F-48A2-E388-CDE294AB36DF}"/>
              </a:ext>
            </a:extLst>
          </p:cNvPr>
          <p:cNvSpPr>
            <a:spLocks noGrp="1"/>
          </p:cNvSpPr>
          <p:nvPr>
            <p:ph type="subTitle" idx="2"/>
          </p:nvPr>
        </p:nvSpPr>
        <p:spPr>
          <a:xfrm>
            <a:off x="1542959" y="1357305"/>
            <a:ext cx="4377950" cy="670000"/>
          </a:xfrm>
        </p:spPr>
        <p:txBody>
          <a:bodyPr/>
          <a:lstStyle/>
          <a:p>
            <a:r>
              <a:rPr lang="es-ES" dirty="0"/>
              <a:t>Compatibilidades y bibliotecas de terceros</a:t>
            </a:r>
          </a:p>
        </p:txBody>
      </p:sp>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2604066" y="635630"/>
            <a:ext cx="11360800" cy="808800"/>
          </a:xfrm>
        </p:spPr>
        <p:txBody>
          <a:bodyPr/>
          <a:lstStyle/>
          <a:p>
            <a:r>
              <a:rPr lang="es-ES" dirty="0">
                <a:solidFill>
                  <a:schemeClr val="accent1"/>
                </a:solidFill>
              </a:rPr>
              <a:t>2</a:t>
            </a:r>
            <a:r>
              <a:rPr lang="es-ES" dirty="0"/>
              <a:t>	REQUISITOS</a:t>
            </a:r>
          </a:p>
        </p:txBody>
      </p:sp>
      <p:pic>
        <p:nvPicPr>
          <p:cNvPr id="4098" name="Picture 2" descr="Windows - Concepto, para qué sirve y listado de versiones">
            <a:extLst>
              <a:ext uri="{FF2B5EF4-FFF2-40B4-BE49-F238E27FC236}">
                <a16:creationId xmlns:a16="http://schemas.microsoft.com/office/drawing/2014/main" id="{F04B7D6F-AE50-4295-EA52-CE5439BEB6D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16750" y1="46750" x2="16750" y2="46750"/>
                        <a14:foregroundMark x1="17875" y1="54750" x2="17875" y2="54750"/>
                        <a14:foregroundMark x1="22250" y1="55750" x2="22250" y2="55750"/>
                        <a14:foregroundMark x1="31250" y1="62750" x2="31250" y2="62750"/>
                        <a14:foregroundMark x1="30625" y1="63250" x2="30625" y2="63250"/>
                        <a14:foregroundMark x1="35000" y1="45250" x2="35000" y2="45250"/>
                        <a14:foregroundMark x1="47500" y1="51500" x2="47500" y2="51500"/>
                        <a14:foregroundMark x1="48000" y1="40500" x2="48000" y2="40500"/>
                        <a14:foregroundMark x1="54000" y1="48500" x2="54000" y2="48500"/>
                        <a14:foregroundMark x1="62000" y1="48500" x2="62000" y2="48500"/>
                        <a14:foregroundMark x1="69875" y1="51000" x2="69875" y2="51000"/>
                        <a14:foregroundMark x1="75125" y1="52750" x2="75125" y2="52750"/>
                        <a14:foregroundMark x1="82000" y1="52000" x2="82000" y2="52000"/>
                      </a14:backgroundRemoval>
                    </a14:imgEffect>
                  </a14:imgLayer>
                </a14:imgProps>
              </a:ext>
              <a:ext uri="{28A0092B-C50C-407E-A947-70E740481C1C}">
                <a14:useLocalDpi xmlns:a14="http://schemas.microsoft.com/office/drawing/2010/main" val="0"/>
              </a:ext>
            </a:extLst>
          </a:blip>
          <a:srcRect/>
          <a:stretch>
            <a:fillRect/>
          </a:stretch>
        </p:blipFill>
        <p:spPr bwMode="auto">
          <a:xfrm>
            <a:off x="130306" y="2247858"/>
            <a:ext cx="3015942" cy="15079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ber durante cuanto tiempo se ha ejecutado un proceso en Linux | Linux  Adictos">
            <a:extLst>
              <a:ext uri="{FF2B5EF4-FFF2-40B4-BE49-F238E27FC236}">
                <a16:creationId xmlns:a16="http://schemas.microsoft.com/office/drawing/2014/main" id="{E14BB02D-3B24-8526-5070-290C9FCEB7D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60" b="91117" l="10000" r="90000">
                        <a14:foregroundMark x1="49157" y1="8883" x2="49157" y2="7614"/>
                        <a14:foregroundMark x1="50482" y1="15990" x2="50482" y2="15990"/>
                        <a14:foregroundMark x1="58193" y1="91117" x2="58193" y2="91117"/>
                        <a14:foregroundMark x1="51566" y1="21066" x2="51566" y2="21066"/>
                      </a14:backgroundRemoval>
                    </a14:imgEffect>
                  </a14:imgLayer>
                </a14:imgProps>
              </a:ext>
              <a:ext uri="{28A0092B-C50C-407E-A947-70E740481C1C}">
                <a14:useLocalDpi xmlns:a14="http://schemas.microsoft.com/office/drawing/2010/main" val="0"/>
              </a:ext>
            </a:extLst>
          </a:blip>
          <a:srcRect/>
          <a:stretch>
            <a:fillRect/>
          </a:stretch>
        </p:blipFill>
        <p:spPr bwMode="auto">
          <a:xfrm>
            <a:off x="-649497" y="3517558"/>
            <a:ext cx="3089098" cy="14663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F7E0184-4192-6464-F10D-7E7D81A401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277" y="3358516"/>
            <a:ext cx="1466391" cy="146639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WS | Cloud Computing - Servicios de informática en la nube">
            <a:extLst>
              <a:ext uri="{FF2B5EF4-FFF2-40B4-BE49-F238E27FC236}">
                <a16:creationId xmlns:a16="http://schemas.microsoft.com/office/drawing/2014/main" id="{C1D259FB-3910-5178-739C-938D93437F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3752" y="2620199"/>
            <a:ext cx="1540574" cy="80880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icrosoft Azure - Wikipedia, la enciclopedia libre">
            <a:extLst>
              <a:ext uri="{FF2B5EF4-FFF2-40B4-BE49-F238E27FC236}">
                <a16:creationId xmlns:a16="http://schemas.microsoft.com/office/drawing/2014/main" id="{8E11DCD7-ECCC-C5D8-91E2-8BDD6599F0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6629" y="3583941"/>
            <a:ext cx="1318054" cy="131805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ervicios de cloud computing | Google Cloud">
            <a:extLst>
              <a:ext uri="{FF2B5EF4-FFF2-40B4-BE49-F238E27FC236}">
                <a16:creationId xmlns:a16="http://schemas.microsoft.com/office/drawing/2014/main" id="{F9CE59F4-C6E8-77B8-7C91-CBDBCB5CB7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289" y="3429000"/>
            <a:ext cx="3071890" cy="161274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Jinja2 Template: The modern design friendly templating engine - Knoldus  Blogs">
            <a:extLst>
              <a:ext uri="{FF2B5EF4-FFF2-40B4-BE49-F238E27FC236}">
                <a16:creationId xmlns:a16="http://schemas.microsoft.com/office/drawing/2014/main" id="{D41BD69A-D025-FA8E-BD3D-D651AA7431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0367" y="2754899"/>
            <a:ext cx="1794593" cy="82904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Python: Paramiko">
            <a:extLst>
              <a:ext uri="{FF2B5EF4-FFF2-40B4-BE49-F238E27FC236}">
                <a16:creationId xmlns:a16="http://schemas.microsoft.com/office/drawing/2014/main" id="{9442E1C7-B9C6-649B-83C6-FAAA8C8637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0918" y="3798916"/>
            <a:ext cx="2265353" cy="12742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cono De Archivo Yaml Documento PNG , Arte, Antecedentes, Botón PNG y  Vector para Descargar Gratis | Pngtree">
            <a:extLst>
              <a:ext uri="{FF2B5EF4-FFF2-40B4-BE49-F238E27FC236}">
                <a16:creationId xmlns:a16="http://schemas.microsoft.com/office/drawing/2014/main" id="{5619E54F-7C17-C88B-4CCA-3C77017014F6}"/>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67111" y1="62222" x2="71556" y2="54222"/>
                        <a14:foregroundMark x1="74222" y1="50222" x2="37778" y2="60000"/>
                        <a14:foregroundMark x1="37778" y1="60000" x2="24889" y2="20000"/>
                        <a14:foregroundMark x1="24889" y1="20000" x2="59556" y2="14667"/>
                        <a14:foregroundMark x1="59556" y1="14667" x2="73333" y2="43111"/>
                        <a14:foregroundMark x1="73333" y1="43111" x2="38667" y2="35111"/>
                        <a14:foregroundMark x1="38667" y1="35111" x2="36444" y2="72000"/>
                        <a14:foregroundMark x1="36444" y1="72000" x2="68444" y2="84000"/>
                        <a14:foregroundMark x1="68444" y1="84000" x2="74667" y2="52000"/>
                        <a14:foregroundMark x1="74667" y1="52000" x2="40000" y2="65778"/>
                        <a14:foregroundMark x1="40000" y1="65778" x2="52000" y2="52889"/>
                        <a14:foregroundMark x1="41333" y1="44889" x2="37778" y2="40889"/>
                        <a14:foregroundMark x1="35556" y1="32889" x2="53333" y2="30667"/>
                        <a14:foregroundMark x1="27111" y1="54667" x2="34667" y2="66222"/>
                        <a14:foregroundMark x1="47111" y1="80000" x2="71556" y2="77778"/>
                        <a14:foregroundMark x1="47556" y1="81333" x2="29333" y2="80889"/>
                      </a14:backgroundRemoval>
                    </a14:imgEffect>
                  </a14:imgLayer>
                </a14:imgProps>
              </a:ext>
              <a:ext uri="{28A0092B-C50C-407E-A947-70E740481C1C}">
                <a14:useLocalDpi xmlns:a14="http://schemas.microsoft.com/office/drawing/2010/main" val="0"/>
              </a:ext>
            </a:extLst>
          </a:blip>
          <a:srcRect/>
          <a:stretch>
            <a:fillRect/>
          </a:stretch>
        </p:blipFill>
        <p:spPr bwMode="auto">
          <a:xfrm>
            <a:off x="10344519" y="2548973"/>
            <a:ext cx="1206856" cy="120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ítulo 22">
            <a:extLst>
              <a:ext uri="{FF2B5EF4-FFF2-40B4-BE49-F238E27FC236}">
                <a16:creationId xmlns:a16="http://schemas.microsoft.com/office/drawing/2014/main" id="{20DA2D12-AC8F-48A2-E388-CDE294AB36DF}"/>
              </a:ext>
            </a:extLst>
          </p:cNvPr>
          <p:cNvSpPr>
            <a:spLocks noGrp="1"/>
          </p:cNvSpPr>
          <p:nvPr>
            <p:ph type="subTitle" idx="2"/>
          </p:nvPr>
        </p:nvSpPr>
        <p:spPr>
          <a:xfrm>
            <a:off x="957273" y="1370385"/>
            <a:ext cx="4377950" cy="670000"/>
          </a:xfrm>
        </p:spPr>
        <p:txBody>
          <a:bodyPr/>
          <a:lstStyle/>
          <a:p>
            <a:r>
              <a:rPr lang="es-ES" dirty="0"/>
              <a:t>Costes y características</a:t>
            </a:r>
          </a:p>
        </p:txBody>
      </p:sp>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2604066" y="635630"/>
            <a:ext cx="11360800" cy="808800"/>
          </a:xfrm>
        </p:spPr>
        <p:txBody>
          <a:bodyPr/>
          <a:lstStyle/>
          <a:p>
            <a:r>
              <a:rPr lang="es-ES" dirty="0">
                <a:solidFill>
                  <a:schemeClr val="accent1"/>
                </a:solidFill>
              </a:rPr>
              <a:t>3</a:t>
            </a:r>
            <a:r>
              <a:rPr lang="es-ES" dirty="0"/>
              <a:t>	VERSIONES</a:t>
            </a:r>
          </a:p>
        </p:txBody>
      </p:sp>
      <p:sp>
        <p:nvSpPr>
          <p:cNvPr id="3" name="Título 20">
            <a:extLst>
              <a:ext uri="{FF2B5EF4-FFF2-40B4-BE49-F238E27FC236}">
                <a16:creationId xmlns:a16="http://schemas.microsoft.com/office/drawing/2014/main" id="{7FCF172A-30C9-F282-4DA3-162500F4F43F}"/>
              </a:ext>
            </a:extLst>
          </p:cNvPr>
          <p:cNvSpPr>
            <a:spLocks noGrp="1"/>
          </p:cNvSpPr>
          <p:nvPr>
            <p:ph type="ctrTitle"/>
          </p:nvPr>
        </p:nvSpPr>
        <p:spPr>
          <a:xfrm>
            <a:off x="471241" y="2789814"/>
            <a:ext cx="5008730" cy="2697801"/>
          </a:xfrm>
        </p:spPr>
        <p:txBody>
          <a:bodyPr/>
          <a:lstStyle/>
          <a:p>
            <a:pPr algn="l"/>
            <a:r>
              <a:rPr lang="es-ES" u="sng" dirty="0"/>
              <a:t>Ansible </a:t>
            </a:r>
            <a:r>
              <a:rPr lang="es-ES" u="sng" dirty="0" err="1"/>
              <a:t>Engine</a:t>
            </a:r>
            <a:r>
              <a:rPr lang="es-ES" dirty="0"/>
              <a:t>: </a:t>
            </a:r>
            <a:r>
              <a:rPr lang="es-ES" sz="1200" dirty="0"/>
              <a:t>Gratuito y open-</a:t>
            </a:r>
            <a:r>
              <a:rPr lang="es-ES" sz="1200" dirty="0" err="1"/>
              <a:t>source</a:t>
            </a:r>
            <a:r>
              <a:rPr lang="es-ES" sz="1200" dirty="0"/>
              <a:t>. Usado en la demo.</a:t>
            </a:r>
            <a:br>
              <a:rPr lang="es-ES" sz="1200" dirty="0"/>
            </a:br>
            <a:br>
              <a:rPr lang="es-ES" sz="1200" dirty="0"/>
            </a:br>
            <a:br>
              <a:rPr lang="es-ES" sz="1200" dirty="0"/>
            </a:br>
            <a:br>
              <a:rPr lang="es-ES" sz="1200" dirty="0"/>
            </a:br>
            <a:r>
              <a:rPr lang="es-ES" u="sng" dirty="0"/>
              <a:t>Ansible Tower</a:t>
            </a:r>
            <a:r>
              <a:rPr lang="es-ES" sz="1200" dirty="0"/>
              <a:t>: o Red </a:t>
            </a:r>
            <a:r>
              <a:rPr lang="es-ES" sz="1200" dirty="0" err="1"/>
              <a:t>Hat</a:t>
            </a:r>
            <a:r>
              <a:rPr lang="es-ES" sz="1200" dirty="0"/>
              <a:t> Ansible Tower, interfaz web que ayuda a la gestión de automatización con el uso de interfaz web. Precio dependiente del número de nodos gestionados y soporte (suscripción anual). </a:t>
            </a:r>
            <a:br>
              <a:rPr lang="es-ES" sz="1200" dirty="0"/>
            </a:br>
            <a:br>
              <a:rPr lang="es-ES" sz="1200" dirty="0"/>
            </a:br>
            <a:br>
              <a:rPr lang="es-ES" sz="1200" dirty="0"/>
            </a:br>
            <a:br>
              <a:rPr lang="es-ES" sz="1200" dirty="0"/>
            </a:br>
            <a:r>
              <a:rPr lang="es-ES" u="sng" dirty="0"/>
              <a:t>Ansible Galaxy</a:t>
            </a:r>
            <a:r>
              <a:rPr lang="es-ES" sz="1200" u="sng" dirty="0"/>
              <a:t>:</a:t>
            </a:r>
            <a:r>
              <a:rPr lang="es-ES" sz="1200" dirty="0"/>
              <a:t> extensión de Ansible que ofrece un repositorio público de funciones y módulos Ansible, subidos generalmente por la comunidad.</a:t>
            </a:r>
            <a:br>
              <a:rPr lang="es-ES" dirty="0"/>
            </a:br>
            <a:endParaRPr lang="es-ES" dirty="0"/>
          </a:p>
        </p:txBody>
      </p:sp>
      <p:pic>
        <p:nvPicPr>
          <p:cNvPr id="4" name="Imagen 3">
            <a:extLst>
              <a:ext uri="{FF2B5EF4-FFF2-40B4-BE49-F238E27FC236}">
                <a16:creationId xmlns:a16="http://schemas.microsoft.com/office/drawing/2014/main" id="{FF6E3AAE-D875-688B-9069-A183930A5C2A}"/>
              </a:ext>
            </a:extLst>
          </p:cNvPr>
          <p:cNvPicPr>
            <a:picLocks noChangeAspect="1"/>
          </p:cNvPicPr>
          <p:nvPr/>
        </p:nvPicPr>
        <p:blipFill>
          <a:blip r:embed="rId2"/>
          <a:stretch>
            <a:fillRect/>
          </a:stretch>
        </p:blipFill>
        <p:spPr>
          <a:xfrm>
            <a:off x="7545860" y="1860435"/>
            <a:ext cx="1925907" cy="1444430"/>
          </a:xfrm>
          <a:prstGeom prst="rect">
            <a:avLst/>
          </a:prstGeom>
        </p:spPr>
      </p:pic>
      <p:pic>
        <p:nvPicPr>
          <p:cNvPr id="5" name="Imagen 4">
            <a:extLst>
              <a:ext uri="{FF2B5EF4-FFF2-40B4-BE49-F238E27FC236}">
                <a16:creationId xmlns:a16="http://schemas.microsoft.com/office/drawing/2014/main" id="{F88E0C72-4770-967F-386E-51ED5D4827C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2" b="89922" l="5656" r="94859">
                        <a14:foregroundMark x1="5656" y1="60465" x2="5656" y2="60465"/>
                        <a14:foregroundMark x1="45758" y1="55039" x2="45758" y2="55039"/>
                        <a14:foregroundMark x1="50643" y1="54264" x2="50643" y2="54264"/>
                        <a14:foregroundMark x1="59383" y1="49612" x2="59383" y2="49612"/>
                        <a14:foregroundMark x1="73008" y1="54264" x2="73008" y2="54264"/>
                        <a14:foregroundMark x1="90746" y1="51163" x2="90746" y2="51163"/>
                        <a14:foregroundMark x1="80463" y1="55039" x2="80463" y2="55039"/>
                        <a14:foregroundMark x1="94859" y1="35659" x2="94859" y2="35659"/>
                        <a14:foregroundMark x1="17481" y1="89922" x2="17481" y2="89922"/>
                      </a14:backgroundRemoval>
                    </a14:imgEffect>
                  </a14:imgLayer>
                </a14:imgProps>
              </a:ext>
            </a:extLst>
          </a:blip>
          <a:stretch>
            <a:fillRect/>
          </a:stretch>
        </p:blipFill>
        <p:spPr>
          <a:xfrm>
            <a:off x="6599410" y="3957484"/>
            <a:ext cx="2741000" cy="908969"/>
          </a:xfrm>
          <a:prstGeom prst="rect">
            <a:avLst/>
          </a:prstGeom>
        </p:spPr>
      </p:pic>
      <p:pic>
        <p:nvPicPr>
          <p:cNvPr id="5122" name="Picture 2" descr="The release of Red Hat Ansible Engine 2.7">
            <a:extLst>
              <a:ext uri="{FF2B5EF4-FFF2-40B4-BE49-F238E27FC236}">
                <a16:creationId xmlns:a16="http://schemas.microsoft.com/office/drawing/2014/main" id="{23B5BD94-5521-447B-1060-B1EDB9FB1C7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42578" y1="51776" x2="65039" y2="47290"/>
                        <a14:foregroundMark x1="65039" y1="47290" x2="71289" y2="51215"/>
                        <a14:foregroundMark x1="72559" y1="52336" x2="44141" y2="52336"/>
                        <a14:foregroundMark x1="41895" y1="62617" x2="52246" y2="60187"/>
                        <a14:foregroundMark x1="56250" y1="60187" x2="44434" y2="60187"/>
                        <a14:foregroundMark x1="45313" y1="65607" x2="61914" y2="49720"/>
                        <a14:foregroundMark x1="61914" y1="49720" x2="44238" y2="38131"/>
                        <a14:foregroundMark x1="44238" y1="38131" x2="70215" y2="49346"/>
                        <a14:foregroundMark x1="70215" y1="49346" x2="70020" y2="46355"/>
                        <a14:foregroundMark x1="57520" y1="40374" x2="63477" y2="41121"/>
                        <a14:foregroundMark x1="63184" y1="39813" x2="68164" y2="38692"/>
                      </a14:backgroundRemoval>
                    </a14:imgEffect>
                  </a14:imgLayer>
                </a14:imgProps>
              </a:ext>
              <a:ext uri="{28A0092B-C50C-407E-A947-70E740481C1C}">
                <a14:useLocalDpi xmlns:a14="http://schemas.microsoft.com/office/drawing/2010/main" val="0"/>
              </a:ext>
            </a:extLst>
          </a:blip>
          <a:srcRect/>
          <a:stretch>
            <a:fillRect/>
          </a:stretch>
        </p:blipFill>
        <p:spPr bwMode="auto">
          <a:xfrm>
            <a:off x="8994845" y="3044490"/>
            <a:ext cx="3282300" cy="171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13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816456" y="620956"/>
            <a:ext cx="11360800" cy="808800"/>
          </a:xfrm>
        </p:spPr>
        <p:txBody>
          <a:bodyPr/>
          <a:lstStyle/>
          <a:p>
            <a:r>
              <a:rPr lang="es-ES" dirty="0">
                <a:solidFill>
                  <a:schemeClr val="accent1"/>
                </a:solidFill>
              </a:rPr>
              <a:t>4</a:t>
            </a:r>
            <a:r>
              <a:rPr lang="es-ES" dirty="0"/>
              <a:t>	Ventajas respecto a </a:t>
            </a:r>
            <a:r>
              <a:rPr lang="es-ES" dirty="0" err="1"/>
              <a:t>Puppet</a:t>
            </a:r>
            <a:endParaRPr lang="es-ES" dirty="0"/>
          </a:p>
        </p:txBody>
      </p:sp>
      <p:sp>
        <p:nvSpPr>
          <p:cNvPr id="6" name="Título 5">
            <a:extLst>
              <a:ext uri="{FF2B5EF4-FFF2-40B4-BE49-F238E27FC236}">
                <a16:creationId xmlns:a16="http://schemas.microsoft.com/office/drawing/2014/main" id="{77F1B321-B564-42D0-4281-CA0A6F358D0B}"/>
              </a:ext>
            </a:extLst>
          </p:cNvPr>
          <p:cNvSpPr>
            <a:spLocks noGrp="1"/>
          </p:cNvSpPr>
          <p:nvPr>
            <p:ph type="ctrTitle"/>
          </p:nvPr>
        </p:nvSpPr>
        <p:spPr>
          <a:xfrm>
            <a:off x="1158310" y="2316843"/>
            <a:ext cx="5670857" cy="2529016"/>
          </a:xfrm>
        </p:spPr>
        <p:txBody>
          <a:bodyPr/>
          <a:lstStyle/>
          <a:p>
            <a:pPr algn="l"/>
            <a:r>
              <a:rPr lang="es-ES" dirty="0"/>
              <a:t>- </a:t>
            </a:r>
            <a:r>
              <a:rPr lang="es-ES" dirty="0" err="1"/>
              <a:t>Agentless</a:t>
            </a:r>
            <a:br>
              <a:rPr lang="es-ES" dirty="0"/>
            </a:br>
            <a:br>
              <a:rPr lang="es-ES" dirty="0"/>
            </a:br>
            <a:br>
              <a:rPr lang="es-ES" dirty="0"/>
            </a:br>
            <a:r>
              <a:rPr lang="es-ES" dirty="0"/>
              <a:t>- Flexibilidad</a:t>
            </a:r>
            <a:br>
              <a:rPr lang="es-ES" dirty="0"/>
            </a:br>
            <a:br>
              <a:rPr lang="es-ES" dirty="0"/>
            </a:br>
            <a:br>
              <a:rPr lang="es-ES" dirty="0"/>
            </a:br>
            <a:r>
              <a:rPr lang="es-ES" dirty="0"/>
              <a:t>- Uso generalizado </a:t>
            </a:r>
            <a:r>
              <a:rPr lang="es-ES" dirty="0">
                <a:sym typeface="Wingdings" panose="05000000000000000000" pitchFamily="2" charset="2"/>
              </a:rPr>
              <a:t> mayor comunidad</a:t>
            </a:r>
            <a:br>
              <a:rPr lang="es-ES" dirty="0">
                <a:sym typeface="Wingdings" panose="05000000000000000000" pitchFamily="2" charset="2"/>
              </a:rPr>
            </a:br>
            <a:br>
              <a:rPr lang="es-ES" dirty="0">
                <a:sym typeface="Wingdings" panose="05000000000000000000" pitchFamily="2" charset="2"/>
              </a:rPr>
            </a:br>
            <a:br>
              <a:rPr lang="es-ES" dirty="0">
                <a:sym typeface="Wingdings" panose="05000000000000000000" pitchFamily="2" charset="2"/>
              </a:rPr>
            </a:br>
            <a:r>
              <a:rPr lang="es-ES" dirty="0">
                <a:sym typeface="Wingdings" panose="05000000000000000000" pitchFamily="2" charset="2"/>
              </a:rPr>
              <a:t>-Escalabilidad</a:t>
            </a:r>
            <a:endParaRPr lang="es-ES" dirty="0"/>
          </a:p>
        </p:txBody>
      </p:sp>
      <p:sp>
        <p:nvSpPr>
          <p:cNvPr id="9" name="Rectángulo 8">
            <a:extLst>
              <a:ext uri="{FF2B5EF4-FFF2-40B4-BE49-F238E27FC236}">
                <a16:creationId xmlns:a16="http://schemas.microsoft.com/office/drawing/2014/main" id="{58F601C9-4524-A966-1F55-11EDDA965F1A}"/>
              </a:ext>
            </a:extLst>
          </p:cNvPr>
          <p:cNvSpPr/>
          <p:nvPr/>
        </p:nvSpPr>
        <p:spPr>
          <a:xfrm>
            <a:off x="6935618" y="2679308"/>
            <a:ext cx="4464908" cy="1804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46" name="Picture 2" descr="Puppet (software) - Wikipedia">
            <a:extLst>
              <a:ext uri="{FF2B5EF4-FFF2-40B4-BE49-F238E27FC236}">
                <a16:creationId xmlns:a16="http://schemas.microsoft.com/office/drawing/2014/main" id="{7A7C0DA8-0C45-FACE-9CD3-AEFF7FAE4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589" y="2815796"/>
            <a:ext cx="3470966" cy="122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1269537" y="588005"/>
            <a:ext cx="11360800" cy="808800"/>
          </a:xfrm>
        </p:spPr>
        <p:txBody>
          <a:bodyPr/>
          <a:lstStyle/>
          <a:p>
            <a:r>
              <a:rPr lang="es-ES" dirty="0">
                <a:solidFill>
                  <a:schemeClr val="accent1"/>
                </a:solidFill>
              </a:rPr>
              <a:t>5</a:t>
            </a:r>
            <a:r>
              <a:rPr lang="es-ES" dirty="0"/>
              <a:t>	Parámetros de entrada</a:t>
            </a:r>
          </a:p>
        </p:txBody>
      </p:sp>
      <p:graphicFrame>
        <p:nvGraphicFramePr>
          <p:cNvPr id="2" name="Tabla 2">
            <a:extLst>
              <a:ext uri="{FF2B5EF4-FFF2-40B4-BE49-F238E27FC236}">
                <a16:creationId xmlns:a16="http://schemas.microsoft.com/office/drawing/2014/main" id="{A8B71380-2AF1-6C32-E763-BAD23D6FA195}"/>
              </a:ext>
            </a:extLst>
          </p:cNvPr>
          <p:cNvGraphicFramePr>
            <a:graphicFrameLocks noGrp="1"/>
          </p:cNvGraphicFramePr>
          <p:nvPr>
            <p:extLst>
              <p:ext uri="{D42A27DB-BD31-4B8C-83A1-F6EECF244321}">
                <p14:modId xmlns:p14="http://schemas.microsoft.com/office/powerpoint/2010/main" val="2159580663"/>
              </p:ext>
            </p:extLst>
          </p:nvPr>
        </p:nvGraphicFramePr>
        <p:xfrm>
          <a:off x="638432" y="1396805"/>
          <a:ext cx="10993395" cy="4389120"/>
        </p:xfrm>
        <a:graphic>
          <a:graphicData uri="http://schemas.openxmlformats.org/drawingml/2006/table">
            <a:tbl>
              <a:tblPr firstRow="1" bandRow="1">
                <a:tableStyleId>{5C22544A-7EE6-4342-B048-85BDC9FD1C3A}</a:tableStyleId>
              </a:tblPr>
              <a:tblGrid>
                <a:gridCol w="2301927">
                  <a:extLst>
                    <a:ext uri="{9D8B030D-6E8A-4147-A177-3AD203B41FA5}">
                      <a16:colId xmlns:a16="http://schemas.microsoft.com/office/drawing/2014/main" val="1903097756"/>
                    </a:ext>
                  </a:extLst>
                </a:gridCol>
                <a:gridCol w="3194770">
                  <a:extLst>
                    <a:ext uri="{9D8B030D-6E8A-4147-A177-3AD203B41FA5}">
                      <a16:colId xmlns:a16="http://schemas.microsoft.com/office/drawing/2014/main" val="2088741827"/>
                    </a:ext>
                  </a:extLst>
                </a:gridCol>
                <a:gridCol w="2748349">
                  <a:extLst>
                    <a:ext uri="{9D8B030D-6E8A-4147-A177-3AD203B41FA5}">
                      <a16:colId xmlns:a16="http://schemas.microsoft.com/office/drawing/2014/main" val="3964455237"/>
                    </a:ext>
                  </a:extLst>
                </a:gridCol>
                <a:gridCol w="2748349">
                  <a:extLst>
                    <a:ext uri="{9D8B030D-6E8A-4147-A177-3AD203B41FA5}">
                      <a16:colId xmlns:a16="http://schemas.microsoft.com/office/drawing/2014/main" val="1636658942"/>
                    </a:ext>
                  </a:extLst>
                </a:gridCol>
              </a:tblGrid>
              <a:tr h="230359">
                <a:tc>
                  <a:txBody>
                    <a:bodyPr/>
                    <a:lstStyle/>
                    <a:p>
                      <a:pPr algn="ctr"/>
                      <a:r>
                        <a:rPr lang="es-ES" sz="1200" dirty="0">
                          <a:solidFill>
                            <a:schemeClr val="tx1"/>
                          </a:solidFill>
                        </a:rPr>
                        <a:t>PARÁMETRO</a:t>
                      </a:r>
                    </a:p>
                  </a:txBody>
                  <a:tcPr/>
                </a:tc>
                <a:tc>
                  <a:txBody>
                    <a:bodyPr/>
                    <a:lstStyle/>
                    <a:p>
                      <a:pPr algn="ctr"/>
                      <a:r>
                        <a:rPr lang="es-ES" sz="1200" dirty="0">
                          <a:solidFill>
                            <a:schemeClr val="tx1"/>
                          </a:solidFill>
                        </a:rPr>
                        <a:t>VALOR POR DEFECTO</a:t>
                      </a:r>
                    </a:p>
                  </a:txBody>
                  <a:tcPr/>
                </a:tc>
                <a:tc>
                  <a:txBody>
                    <a:bodyPr/>
                    <a:lstStyle/>
                    <a:p>
                      <a:pPr algn="ctr"/>
                      <a:r>
                        <a:rPr lang="es-ES" sz="1200" dirty="0">
                          <a:solidFill>
                            <a:schemeClr val="tx1"/>
                          </a:solidFill>
                        </a:rPr>
                        <a:t>SIGNIFICADO</a:t>
                      </a:r>
                    </a:p>
                  </a:txBody>
                  <a:tcPr/>
                </a:tc>
                <a:tc>
                  <a:txBody>
                    <a:bodyPr/>
                    <a:lstStyle/>
                    <a:p>
                      <a:pPr algn="ctr"/>
                      <a:r>
                        <a:rPr lang="es-ES" sz="1200" dirty="0">
                          <a:solidFill>
                            <a:schemeClr val="tx1"/>
                          </a:solidFill>
                        </a:rPr>
                        <a:t>OBSERVACIONES</a:t>
                      </a:r>
                    </a:p>
                  </a:txBody>
                  <a:tcPr/>
                </a:tc>
                <a:extLst>
                  <a:ext uri="{0D108BD9-81ED-4DB2-BD59-A6C34878D82A}">
                    <a16:rowId xmlns:a16="http://schemas.microsoft.com/office/drawing/2014/main" val="3468546509"/>
                  </a:ext>
                </a:extLst>
              </a:tr>
              <a:tr h="681364">
                <a:tc>
                  <a:txBody>
                    <a:bodyPr/>
                    <a:lstStyle/>
                    <a:p>
                      <a:pPr algn="ctr"/>
                      <a:r>
                        <a:rPr lang="es-ES" sz="1200" dirty="0"/>
                        <a:t>Clave SSH (id_rsa.pub)</a:t>
                      </a:r>
                    </a:p>
                  </a:txBody>
                  <a:tcPr/>
                </a:tc>
                <a:tc>
                  <a:txBody>
                    <a:bodyPr/>
                    <a:lstStyle/>
                    <a:p>
                      <a:pPr algn="ctr"/>
                      <a:r>
                        <a:rPr lang="es-ES" sz="1200" dirty="0" err="1"/>
                        <a:t>none</a:t>
                      </a:r>
                      <a:endParaRPr lang="es-ES" sz="1200" dirty="0"/>
                    </a:p>
                  </a:txBody>
                  <a:tcPr/>
                </a:tc>
                <a:tc>
                  <a:txBody>
                    <a:bodyPr/>
                    <a:lstStyle/>
                    <a:p>
                      <a:pPr algn="ctr"/>
                      <a:r>
                        <a:rPr lang="es-ES" sz="1200" dirty="0"/>
                        <a:t>Especificar la clave SSH para acceder a servidor remoto</a:t>
                      </a:r>
                    </a:p>
                  </a:txBody>
                  <a:tcPr/>
                </a:tc>
                <a:tc>
                  <a:txBody>
                    <a:bodyPr/>
                    <a:lstStyle/>
                    <a:p>
                      <a:pPr algn="ctr"/>
                      <a:r>
                        <a:rPr lang="es-ES" sz="1200" dirty="0"/>
                        <a:t>Intentará usar la clave por defecto almacenada en ~/.</a:t>
                      </a:r>
                      <a:r>
                        <a:rPr lang="es-ES" sz="1200" dirty="0" err="1"/>
                        <a:t>ssh</a:t>
                      </a:r>
                      <a:r>
                        <a:rPr lang="es-ES" sz="1200" dirty="0"/>
                        <a:t>/</a:t>
                      </a:r>
                      <a:r>
                        <a:rPr lang="es-ES" sz="1200" dirty="0" err="1"/>
                        <a:t>id_rsa</a:t>
                      </a:r>
                      <a:r>
                        <a:rPr lang="es-ES" sz="1200" dirty="0"/>
                        <a:t>. Se especifica mediante el parámetro --</a:t>
                      </a:r>
                      <a:r>
                        <a:rPr lang="es-ES" sz="1200" dirty="0" err="1"/>
                        <a:t>key</a:t>
                      </a:r>
                      <a:r>
                        <a:rPr lang="es-ES" sz="1200" dirty="0"/>
                        <a:t>-file</a:t>
                      </a:r>
                    </a:p>
                  </a:txBody>
                  <a:tcPr/>
                </a:tc>
                <a:extLst>
                  <a:ext uri="{0D108BD9-81ED-4DB2-BD59-A6C34878D82A}">
                    <a16:rowId xmlns:a16="http://schemas.microsoft.com/office/drawing/2014/main" val="405472305"/>
                  </a:ext>
                </a:extLst>
              </a:tr>
              <a:tr h="445495">
                <a:tc>
                  <a:txBody>
                    <a:bodyPr/>
                    <a:lstStyle/>
                    <a:p>
                      <a:pPr algn="ctr"/>
                      <a:r>
                        <a:rPr lang="es-ES" sz="1200" dirty="0" err="1"/>
                        <a:t>Playbook</a:t>
                      </a:r>
                      <a:endParaRPr lang="es-ES" sz="1200" dirty="0"/>
                    </a:p>
                  </a:txBody>
                  <a:tcPr/>
                </a:tc>
                <a:tc>
                  <a:txBody>
                    <a:bodyPr/>
                    <a:lstStyle/>
                    <a:p>
                      <a:pPr algn="ctr"/>
                      <a:r>
                        <a:rPr lang="es-ES" sz="1200" dirty="0"/>
                        <a:t>- </a:t>
                      </a:r>
                    </a:p>
                  </a:txBody>
                  <a:tcPr/>
                </a:tc>
                <a:tc>
                  <a:txBody>
                    <a:bodyPr/>
                    <a:lstStyle/>
                    <a:p>
                      <a:pPr algn="ctr"/>
                      <a:r>
                        <a:rPr lang="es-ES" sz="1200" dirty="0"/>
                        <a:t>Archivo con las tareas que queremos ejecutar en el host remoto</a:t>
                      </a:r>
                    </a:p>
                  </a:txBody>
                  <a:tcPr/>
                </a:tc>
                <a:tc>
                  <a:txBody>
                    <a:bodyPr/>
                    <a:lstStyle/>
                    <a:p>
                      <a:pPr algn="ctr"/>
                      <a:r>
                        <a:rPr lang="es-ES" sz="1200" dirty="0"/>
                        <a:t>ansible-</a:t>
                      </a:r>
                      <a:r>
                        <a:rPr lang="es-ES" sz="1200" dirty="0" err="1"/>
                        <a:t>playbook</a:t>
                      </a:r>
                      <a:r>
                        <a:rPr lang="es-ES" sz="1200" dirty="0"/>
                        <a:t> &lt;</a:t>
                      </a:r>
                      <a:r>
                        <a:rPr lang="es-ES" sz="1200" dirty="0" err="1"/>
                        <a:t>playbook</a:t>
                      </a:r>
                      <a:r>
                        <a:rPr lang="es-ES" sz="1200" dirty="0"/>
                        <a:t>&gt;</a:t>
                      </a:r>
                    </a:p>
                  </a:txBody>
                  <a:tcPr/>
                </a:tc>
                <a:extLst>
                  <a:ext uri="{0D108BD9-81ED-4DB2-BD59-A6C34878D82A}">
                    <a16:rowId xmlns:a16="http://schemas.microsoft.com/office/drawing/2014/main" val="104911025"/>
                  </a:ext>
                </a:extLst>
              </a:tr>
              <a:tr h="445495">
                <a:tc>
                  <a:txBody>
                    <a:bodyPr/>
                    <a:lstStyle/>
                    <a:p>
                      <a:pPr algn="ctr"/>
                      <a:r>
                        <a:rPr lang="es-ES" sz="1200" dirty="0"/>
                        <a:t>Módulos</a:t>
                      </a:r>
                    </a:p>
                  </a:txBody>
                  <a:tcPr/>
                </a:tc>
                <a:tc>
                  <a:txBody>
                    <a:bodyPr/>
                    <a:lstStyle/>
                    <a:p>
                      <a:pPr algn="ctr"/>
                      <a:r>
                        <a:rPr lang="es-ES" sz="1200" dirty="0"/>
                        <a:t>-</a:t>
                      </a:r>
                    </a:p>
                  </a:txBody>
                  <a:tcPr/>
                </a:tc>
                <a:tc>
                  <a:txBody>
                    <a:bodyPr/>
                    <a:lstStyle/>
                    <a:p>
                      <a:pPr algn="ctr"/>
                      <a:r>
                        <a:rPr lang="es-ES" sz="1200" dirty="0"/>
                        <a:t>Ejecutar un módulo de los muchos que tiene Ansible, como ping o </a:t>
                      </a:r>
                      <a:r>
                        <a:rPr lang="es-ES" sz="1200" dirty="0" err="1"/>
                        <a:t>user</a:t>
                      </a:r>
                      <a:endParaRPr lang="es-ES" sz="1200" dirty="0"/>
                    </a:p>
                  </a:txBody>
                  <a:tcPr/>
                </a:tc>
                <a:tc>
                  <a:txBody>
                    <a:bodyPr/>
                    <a:lstStyle/>
                    <a:p>
                      <a:pPr algn="ctr"/>
                      <a:r>
                        <a:rPr lang="es-ES" sz="1200" dirty="0"/>
                        <a:t>“-m” o “--module”</a:t>
                      </a:r>
                    </a:p>
                  </a:txBody>
                  <a:tcPr/>
                </a:tc>
                <a:extLst>
                  <a:ext uri="{0D108BD9-81ED-4DB2-BD59-A6C34878D82A}">
                    <a16:rowId xmlns:a16="http://schemas.microsoft.com/office/drawing/2014/main" val="2368977617"/>
                  </a:ext>
                </a:extLst>
              </a:tr>
              <a:tr h="378535">
                <a:tc>
                  <a:txBody>
                    <a:bodyPr/>
                    <a:lstStyle/>
                    <a:p>
                      <a:pPr algn="ctr"/>
                      <a:r>
                        <a:rPr lang="es-ES" sz="1200" dirty="0"/>
                        <a:t>Inventario</a:t>
                      </a:r>
                    </a:p>
                  </a:txBody>
                  <a:tcPr/>
                </a:tc>
                <a:tc>
                  <a:txBody>
                    <a:bodyPr/>
                    <a:lstStyle/>
                    <a:p>
                      <a:pPr algn="ctr"/>
                      <a:r>
                        <a:rPr lang="es-ES" sz="1200" dirty="0"/>
                        <a:t>Ansible/</a:t>
                      </a:r>
                      <a:r>
                        <a:rPr lang="es-ES" sz="1200" dirty="0" err="1"/>
                        <a:t>inventory</a:t>
                      </a:r>
                      <a:endParaRPr lang="es-ES" sz="1200" dirty="0"/>
                    </a:p>
                  </a:txBody>
                  <a:tcPr/>
                </a:tc>
                <a:tc>
                  <a:txBody>
                    <a:bodyPr/>
                    <a:lstStyle/>
                    <a:p>
                      <a:pPr algn="ctr"/>
                      <a:r>
                        <a:rPr lang="es-ES" sz="1200" dirty="0"/>
                        <a:t>Determinar la ruta al archivo de inventario para los hosts</a:t>
                      </a:r>
                    </a:p>
                  </a:txBody>
                  <a:tcPr/>
                </a:tc>
                <a:tc>
                  <a:txBody>
                    <a:bodyPr/>
                    <a:lstStyle/>
                    <a:p>
                      <a:pPr algn="ctr"/>
                      <a:r>
                        <a:rPr lang="es-ES" sz="1200" dirty="0"/>
                        <a:t>“-i” o “--</a:t>
                      </a:r>
                      <a:r>
                        <a:rPr lang="es-ES" sz="1200" dirty="0" err="1"/>
                        <a:t>inventory</a:t>
                      </a:r>
                      <a:r>
                        <a:rPr lang="es-ES" sz="1200" dirty="0"/>
                        <a:t>”</a:t>
                      </a:r>
                    </a:p>
                  </a:txBody>
                  <a:tcPr/>
                </a:tc>
                <a:extLst>
                  <a:ext uri="{0D108BD9-81ED-4DB2-BD59-A6C34878D82A}">
                    <a16:rowId xmlns:a16="http://schemas.microsoft.com/office/drawing/2014/main" val="1121780663"/>
                  </a:ext>
                </a:extLst>
              </a:tr>
              <a:tr h="700064">
                <a:tc>
                  <a:txBody>
                    <a:bodyPr/>
                    <a:lstStyle/>
                    <a:p>
                      <a:pPr algn="ctr"/>
                      <a:r>
                        <a:rPr lang="es-ES" sz="1200" dirty="0"/>
                        <a:t>Clave </a:t>
                      </a:r>
                      <a:r>
                        <a:rPr lang="es-ES" sz="1200" dirty="0" err="1"/>
                        <a:t>root</a:t>
                      </a:r>
                      <a:endParaRPr lang="es-ES" sz="1200" dirty="0"/>
                    </a:p>
                  </a:txBody>
                  <a:tcPr/>
                </a:tc>
                <a:tc>
                  <a:txBody>
                    <a:bodyPr/>
                    <a:lstStyle/>
                    <a:p>
                      <a:pPr algn="ctr"/>
                      <a:r>
                        <a:rPr lang="es-ES" sz="1200" dirty="0"/>
                        <a:t>False</a:t>
                      </a:r>
                    </a:p>
                  </a:txBody>
                  <a:tcPr/>
                </a:tc>
                <a:tc>
                  <a:txBody>
                    <a:bodyPr/>
                    <a:lstStyle/>
                    <a:p>
                      <a:pPr algn="ctr"/>
                      <a:r>
                        <a:rPr lang="es-ES" sz="1200" dirty="0"/>
                        <a:t>Si se necesitan permisos de </a:t>
                      </a:r>
                      <a:r>
                        <a:rPr lang="es-ES" sz="1200" dirty="0" err="1"/>
                        <a:t>root</a:t>
                      </a:r>
                      <a:r>
                        <a:rPr lang="es-ES" sz="1200" dirty="0"/>
                        <a:t> Ansible nos pedirá introducir la clave del host remoto. </a:t>
                      </a:r>
                    </a:p>
                  </a:txBody>
                  <a:tcPr/>
                </a:tc>
                <a:tc>
                  <a:txBody>
                    <a:bodyPr/>
                    <a:lstStyle/>
                    <a:p>
                      <a:pPr algn="ctr"/>
                      <a:r>
                        <a:rPr lang="es-ES" sz="1200" dirty="0"/>
                        <a:t>Normalmente utilizo -KK para introducir la contraseña por terminal, pero se puede introducir como parámetro mediante ‘-k’ o ‘-K’. </a:t>
                      </a:r>
                    </a:p>
                  </a:txBody>
                  <a:tcPr/>
                </a:tc>
                <a:extLst>
                  <a:ext uri="{0D108BD9-81ED-4DB2-BD59-A6C34878D82A}">
                    <a16:rowId xmlns:a16="http://schemas.microsoft.com/office/drawing/2014/main" val="3882309430"/>
                  </a:ext>
                </a:extLst>
              </a:tr>
              <a:tr h="230359">
                <a:tc>
                  <a:txBody>
                    <a:bodyPr/>
                    <a:lstStyle/>
                    <a:p>
                      <a:pPr algn="ctr"/>
                      <a:r>
                        <a:rPr lang="es-ES" sz="1200" dirty="0"/>
                        <a:t>Variables adicionales</a:t>
                      </a:r>
                    </a:p>
                  </a:txBody>
                  <a:tcPr/>
                </a:tc>
                <a:tc>
                  <a:txBody>
                    <a:bodyPr/>
                    <a:lstStyle/>
                    <a:p>
                      <a:pPr algn="ctr"/>
                      <a:r>
                        <a:rPr lang="es-ES" sz="1200" dirty="0"/>
                        <a:t>-</a:t>
                      </a:r>
                    </a:p>
                  </a:txBody>
                  <a:tcPr/>
                </a:tc>
                <a:tc>
                  <a:txBody>
                    <a:bodyPr/>
                    <a:lstStyle/>
                    <a:p>
                      <a:pPr algn="ctr"/>
                      <a:r>
                        <a:rPr lang="es-ES" sz="1200" dirty="0"/>
                        <a:t>Variables adicionales</a:t>
                      </a:r>
                    </a:p>
                  </a:txBody>
                  <a:tcPr/>
                </a:tc>
                <a:tc>
                  <a:txBody>
                    <a:bodyPr/>
                    <a:lstStyle/>
                    <a:p>
                      <a:pPr algn="ctr"/>
                      <a:r>
                        <a:rPr lang="es-ES" sz="1200" dirty="0"/>
                        <a:t>‘--</a:t>
                      </a:r>
                      <a:r>
                        <a:rPr lang="es-ES" sz="1200" dirty="0" err="1"/>
                        <a:t>extra-vars</a:t>
                      </a:r>
                      <a:r>
                        <a:rPr lang="es-ES" sz="1200" dirty="0"/>
                        <a:t>’ o ‘-e’</a:t>
                      </a:r>
                    </a:p>
                  </a:txBody>
                  <a:tcPr/>
                </a:tc>
                <a:extLst>
                  <a:ext uri="{0D108BD9-81ED-4DB2-BD59-A6C34878D82A}">
                    <a16:rowId xmlns:a16="http://schemas.microsoft.com/office/drawing/2014/main" val="2450315727"/>
                  </a:ext>
                </a:extLst>
              </a:tr>
              <a:tr h="681364">
                <a:tc>
                  <a:txBody>
                    <a:bodyPr/>
                    <a:lstStyle/>
                    <a:p>
                      <a:pPr algn="ctr"/>
                      <a:r>
                        <a:rPr lang="es-ES" sz="1200" dirty="0"/>
                        <a:t>Convertirse en </a:t>
                      </a:r>
                      <a:r>
                        <a:rPr lang="es-ES" sz="1200" dirty="0" err="1"/>
                        <a:t>root</a:t>
                      </a:r>
                      <a:endParaRPr lang="es-ES" sz="1200" dirty="0"/>
                    </a:p>
                  </a:txBody>
                  <a:tcPr/>
                </a:tc>
                <a:tc>
                  <a:txBody>
                    <a:bodyPr/>
                    <a:lstStyle/>
                    <a:p>
                      <a:pPr algn="ctr"/>
                      <a:r>
                        <a:rPr lang="es-ES" sz="1200" dirty="0"/>
                        <a:t>False</a:t>
                      </a:r>
                    </a:p>
                  </a:txBody>
                  <a:tcPr/>
                </a:tc>
                <a:tc>
                  <a:txBody>
                    <a:bodyPr/>
                    <a:lstStyle/>
                    <a:p>
                      <a:pPr algn="ctr"/>
                      <a:r>
                        <a:rPr lang="es-ES" sz="1200" dirty="0"/>
                        <a:t>Para realizar algunas operaciones (como actualizar o crear usuarios) debemos estar identificados como </a:t>
                      </a:r>
                      <a:r>
                        <a:rPr lang="es-ES" sz="1200" dirty="0" err="1"/>
                        <a:t>root</a:t>
                      </a:r>
                      <a:r>
                        <a:rPr lang="es-ES" sz="1200" dirty="0"/>
                        <a:t>.</a:t>
                      </a:r>
                    </a:p>
                  </a:txBody>
                  <a:tcPr/>
                </a:tc>
                <a:tc>
                  <a:txBody>
                    <a:bodyPr/>
                    <a:lstStyle/>
                    <a:p>
                      <a:pPr algn="ctr"/>
                      <a:r>
                        <a:rPr lang="es-ES" sz="1200" dirty="0"/>
                        <a:t>‘-b’ o ‘--</a:t>
                      </a:r>
                      <a:r>
                        <a:rPr lang="es-ES" sz="1200" dirty="0" err="1"/>
                        <a:t>become</a:t>
                      </a:r>
                      <a:r>
                        <a:rPr lang="es-ES" sz="1200" dirty="0"/>
                        <a:t>’ </a:t>
                      </a:r>
                    </a:p>
                  </a:txBody>
                  <a:tcPr/>
                </a:tc>
                <a:extLst>
                  <a:ext uri="{0D108BD9-81ED-4DB2-BD59-A6C34878D82A}">
                    <a16:rowId xmlns:a16="http://schemas.microsoft.com/office/drawing/2014/main" val="3711230297"/>
                  </a:ext>
                </a:extLst>
              </a:tr>
            </a:tbl>
          </a:graphicData>
        </a:graphic>
      </p:graphicFrame>
      <p:sp>
        <p:nvSpPr>
          <p:cNvPr id="3" name="Subtítulo 22">
            <a:extLst>
              <a:ext uri="{FF2B5EF4-FFF2-40B4-BE49-F238E27FC236}">
                <a16:creationId xmlns:a16="http://schemas.microsoft.com/office/drawing/2014/main" id="{B0AD2F97-7593-828E-8BF0-FE0856BB29FD}"/>
              </a:ext>
            </a:extLst>
          </p:cNvPr>
          <p:cNvSpPr txBox="1">
            <a:spLocks/>
          </p:cNvSpPr>
          <p:nvPr/>
        </p:nvSpPr>
        <p:spPr>
          <a:xfrm>
            <a:off x="774357" y="5904466"/>
            <a:ext cx="10775091" cy="6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1pPr>
            <a:lvl2pPr marL="914400" marR="0" lvl="1"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2pPr>
            <a:lvl3pPr marL="1371600" marR="0" lvl="2"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3pPr>
            <a:lvl4pPr marL="1828800" marR="0" lvl="3"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4pPr>
            <a:lvl5pPr marL="2286000" marR="0" lvl="4"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5pPr>
            <a:lvl6pPr marL="2743200" marR="0" lvl="5"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6pPr>
            <a:lvl7pPr marL="3200400" marR="0" lvl="6"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7pPr>
            <a:lvl8pPr marL="3657600" marR="0" lvl="7"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8pPr>
            <a:lvl9pPr marL="4114800" marR="0" lvl="8" indent="-317500" algn="ctr" rtl="0" eaLnBrk="1" hangingPunct="1">
              <a:lnSpc>
                <a:spcPct val="100000"/>
              </a:lnSpc>
              <a:spcBef>
                <a:spcPts val="0"/>
              </a:spcBef>
              <a:spcAft>
                <a:spcPts val="0"/>
              </a:spcAft>
              <a:buClr>
                <a:srgbClr val="FFFFFF"/>
              </a:buClr>
              <a:buSzPts val="1100"/>
              <a:buFont typeface="Roboto Light"/>
              <a:buNone/>
              <a:defRPr sz="1467" b="0" i="0" u="none" strike="noStrike" cap="none">
                <a:solidFill>
                  <a:srgbClr val="FFFFFF"/>
                </a:solidFill>
                <a:latin typeface="Roboto Light"/>
                <a:ea typeface="Roboto Light"/>
                <a:cs typeface="Roboto Light"/>
                <a:sym typeface="Roboto Light"/>
              </a:defRPr>
            </a:lvl9pPr>
          </a:lstStyle>
          <a:p>
            <a:pPr algn="l"/>
            <a:r>
              <a:rPr lang="es-ES" sz="1200" dirty="0"/>
              <a:t>Estos parámetros se utilizan generalmente en los comandos ad-hoc o dentro de los </a:t>
            </a:r>
            <a:r>
              <a:rPr lang="es-ES" sz="1200" dirty="0" err="1"/>
              <a:t>playbook</a:t>
            </a:r>
            <a:r>
              <a:rPr lang="es-ES" sz="1200" dirty="0"/>
              <a:t>. Como comando ad-hoc únicamente añado -KK para acceder con permisos de </a:t>
            </a:r>
            <a:r>
              <a:rPr lang="es-ES" sz="1200" dirty="0" err="1"/>
              <a:t>root</a:t>
            </a:r>
            <a:r>
              <a:rPr lang="es-ES" sz="1200" dirty="0"/>
              <a:t>. La clave SSH y el inventario lo he añadido al archivo “</a:t>
            </a:r>
            <a:r>
              <a:rPr lang="es-ES" sz="1200" dirty="0" err="1"/>
              <a:t>ansible.cfg</a:t>
            </a:r>
            <a:r>
              <a:rPr lang="es-ES" sz="1200" dirty="0"/>
              <a:t>” para evitar introducirlo constantemente. </a:t>
            </a:r>
          </a:p>
        </p:txBody>
      </p:sp>
    </p:spTree>
    <p:extLst>
      <p:ext uri="{BB962C8B-B14F-4D97-AF65-F5344CB8AC3E}">
        <p14:creationId xmlns:p14="http://schemas.microsoft.com/office/powerpoint/2010/main" val="202262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E00A49E7-DB02-BA70-C77B-D86897DCC20F}"/>
              </a:ext>
            </a:extLst>
          </p:cNvPr>
          <p:cNvSpPr>
            <a:spLocks noGrp="1"/>
          </p:cNvSpPr>
          <p:nvPr>
            <p:ph type="ctrTitle" idx="6"/>
          </p:nvPr>
        </p:nvSpPr>
        <p:spPr>
          <a:xfrm>
            <a:off x="682830" y="522102"/>
            <a:ext cx="11360800" cy="808800"/>
          </a:xfrm>
        </p:spPr>
        <p:txBody>
          <a:bodyPr/>
          <a:lstStyle/>
          <a:p>
            <a:r>
              <a:rPr lang="es-ES" dirty="0">
                <a:solidFill>
                  <a:schemeClr val="accent1"/>
                </a:solidFill>
              </a:rPr>
              <a:t>6</a:t>
            </a:r>
            <a:r>
              <a:rPr lang="es-ES" dirty="0"/>
              <a:t>	Monitorización, eventos y notificaciones</a:t>
            </a:r>
          </a:p>
        </p:txBody>
      </p:sp>
      <p:sp>
        <p:nvSpPr>
          <p:cNvPr id="6" name="Título 5">
            <a:extLst>
              <a:ext uri="{FF2B5EF4-FFF2-40B4-BE49-F238E27FC236}">
                <a16:creationId xmlns:a16="http://schemas.microsoft.com/office/drawing/2014/main" id="{77F1B321-B564-42D0-4281-CA0A6F358D0B}"/>
              </a:ext>
            </a:extLst>
          </p:cNvPr>
          <p:cNvSpPr>
            <a:spLocks noGrp="1"/>
          </p:cNvSpPr>
          <p:nvPr>
            <p:ph type="ctrTitle"/>
          </p:nvPr>
        </p:nvSpPr>
        <p:spPr>
          <a:xfrm>
            <a:off x="791474" y="1520270"/>
            <a:ext cx="2545493" cy="3210746"/>
          </a:xfrm>
        </p:spPr>
        <p:txBody>
          <a:bodyPr/>
          <a:lstStyle/>
          <a:p>
            <a:r>
              <a:rPr lang="es-ES" sz="1800" dirty="0"/>
              <a:t>MONITORIZACIÓN</a:t>
            </a:r>
            <a:br>
              <a:rPr lang="es-ES" dirty="0"/>
            </a:br>
            <a:br>
              <a:rPr lang="es-ES" dirty="0"/>
            </a:br>
            <a:r>
              <a:rPr lang="es-ES" dirty="0"/>
              <a:t>- Logs de los </a:t>
            </a:r>
            <a:r>
              <a:rPr lang="es-ES" dirty="0" err="1"/>
              <a:t>playbooks</a:t>
            </a:r>
            <a:r>
              <a:rPr lang="es-ES" dirty="0"/>
              <a:t> ejecutados.</a:t>
            </a:r>
            <a:br>
              <a:rPr lang="es-ES" dirty="0"/>
            </a:br>
            <a:r>
              <a:rPr lang="es-ES" dirty="0"/>
              <a:t>- Ansible </a:t>
            </a:r>
            <a:r>
              <a:rPr lang="es-ES" dirty="0" err="1"/>
              <a:t>Stats</a:t>
            </a:r>
            <a:br>
              <a:rPr lang="es-ES" dirty="0"/>
            </a:br>
            <a:r>
              <a:rPr lang="es-ES" dirty="0"/>
              <a:t>- Ansible Tower</a:t>
            </a:r>
            <a:br>
              <a:rPr lang="es-ES" dirty="0"/>
            </a:br>
            <a:r>
              <a:rPr lang="es-ES" dirty="0"/>
              <a:t>- Opción de utilizar herramientas externas</a:t>
            </a:r>
          </a:p>
        </p:txBody>
      </p:sp>
      <p:sp>
        <p:nvSpPr>
          <p:cNvPr id="2" name="Título 5">
            <a:extLst>
              <a:ext uri="{FF2B5EF4-FFF2-40B4-BE49-F238E27FC236}">
                <a16:creationId xmlns:a16="http://schemas.microsoft.com/office/drawing/2014/main" id="{BF1E8BF6-EB1C-C7ED-E80B-DDEA0B277998}"/>
              </a:ext>
            </a:extLst>
          </p:cNvPr>
          <p:cNvSpPr txBox="1">
            <a:spLocks/>
          </p:cNvSpPr>
          <p:nvPr/>
        </p:nvSpPr>
        <p:spPr>
          <a:xfrm>
            <a:off x="4823253" y="2245200"/>
            <a:ext cx="2545493" cy="32107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sz="1800" dirty="0"/>
              <a:t>EVENTOS</a:t>
            </a:r>
            <a:br>
              <a:rPr lang="es-ES" dirty="0"/>
            </a:br>
            <a:br>
              <a:rPr lang="es-ES" dirty="0"/>
            </a:br>
            <a:r>
              <a:rPr lang="es-ES" dirty="0"/>
              <a:t>- Casi todas las utilidades de generación de eventos se incorporan con módulos</a:t>
            </a:r>
          </a:p>
          <a:p>
            <a:r>
              <a:rPr lang="es-ES" dirty="0"/>
              <a:t>- Ansible-</a:t>
            </a:r>
            <a:r>
              <a:rPr lang="es-ES" dirty="0" err="1"/>
              <a:t>rulebook</a:t>
            </a:r>
            <a:r>
              <a:rPr lang="es-ES" dirty="0"/>
              <a:t>, software de automatización de eventos basado en Ansible</a:t>
            </a:r>
          </a:p>
        </p:txBody>
      </p:sp>
      <p:sp>
        <p:nvSpPr>
          <p:cNvPr id="3" name="Título 5">
            <a:extLst>
              <a:ext uri="{FF2B5EF4-FFF2-40B4-BE49-F238E27FC236}">
                <a16:creationId xmlns:a16="http://schemas.microsoft.com/office/drawing/2014/main" id="{28856163-6491-8E7B-ED3F-615B56D2F390}"/>
              </a:ext>
            </a:extLst>
          </p:cNvPr>
          <p:cNvSpPr txBox="1">
            <a:spLocks/>
          </p:cNvSpPr>
          <p:nvPr/>
        </p:nvSpPr>
        <p:spPr>
          <a:xfrm>
            <a:off x="8855033" y="1520270"/>
            <a:ext cx="2545493" cy="32107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1pPr>
            <a:lvl2pPr marR="0" lvl="1"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2pPr>
            <a:lvl3pPr marR="0" lvl="2"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3pPr>
            <a:lvl4pPr marR="0" lvl="3"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4pPr>
            <a:lvl5pPr marR="0" lvl="4"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5pPr>
            <a:lvl6pPr marR="0" lvl="5"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6pPr>
            <a:lvl7pPr marR="0" lvl="6"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7pPr>
            <a:lvl8pPr marR="0" lvl="7"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8pPr>
            <a:lvl9pPr marR="0" lvl="8" algn="ctr" rtl="0" eaLnBrk="1" hangingPunct="1">
              <a:lnSpc>
                <a:spcPct val="100000"/>
              </a:lnSpc>
              <a:spcBef>
                <a:spcPts val="0"/>
              </a:spcBef>
              <a:spcAft>
                <a:spcPts val="0"/>
              </a:spcAft>
              <a:buClr>
                <a:srgbClr val="FFFFFF"/>
              </a:buClr>
              <a:buSzPts val="1200"/>
              <a:buFont typeface="Roboto Black"/>
              <a:buNone/>
              <a:defRPr sz="1600" b="0" i="0" u="none" strike="noStrike" cap="none">
                <a:solidFill>
                  <a:srgbClr val="FFFFFF"/>
                </a:solidFill>
                <a:latin typeface="Roboto Black"/>
                <a:ea typeface="Roboto Black"/>
                <a:cs typeface="Roboto Black"/>
                <a:sym typeface="Roboto Black"/>
              </a:defRPr>
            </a:lvl9pPr>
          </a:lstStyle>
          <a:p>
            <a:r>
              <a:rPr lang="es-ES" sz="1800" dirty="0"/>
              <a:t>NOTIFICACIONES</a:t>
            </a:r>
            <a:br>
              <a:rPr lang="es-ES" dirty="0"/>
            </a:br>
            <a:br>
              <a:rPr lang="es-ES" dirty="0"/>
            </a:br>
            <a:r>
              <a:rPr lang="es-ES" dirty="0"/>
              <a:t>- Integradas en Ansible Tower, pudiendo enviar correos</a:t>
            </a:r>
          </a:p>
          <a:p>
            <a:r>
              <a:rPr lang="es-ES" dirty="0"/>
              <a:t>-Distintos módulos lo aportan pero de forma muy concreta</a:t>
            </a:r>
          </a:p>
        </p:txBody>
      </p:sp>
    </p:spTree>
    <p:extLst>
      <p:ext uri="{BB962C8B-B14F-4D97-AF65-F5344CB8AC3E}">
        <p14:creationId xmlns:p14="http://schemas.microsoft.com/office/powerpoint/2010/main" val="9714100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 Project Proposal by Slidesgo</Template>
  <TotalTime>1108</TotalTime>
  <Words>747</Words>
  <Application>Microsoft Office PowerPoint</Application>
  <PresentationFormat>Panorámica</PresentationFormat>
  <Paragraphs>105</Paragraphs>
  <Slides>12</Slides>
  <Notes>4</Notes>
  <HiddenSlides>0</HiddenSlides>
  <MMClips>0</MMClips>
  <ScaleCrop>false</ScaleCrop>
  <HeadingPairs>
    <vt:vector size="6" baseType="variant">
      <vt:variant>
        <vt:lpstr>Fuentes usadas</vt:lpstr>
      </vt:variant>
      <vt:variant>
        <vt:i4>11</vt:i4>
      </vt:variant>
      <vt:variant>
        <vt:lpstr>Tema</vt:lpstr>
      </vt:variant>
      <vt:variant>
        <vt:i4>3</vt:i4>
      </vt:variant>
      <vt:variant>
        <vt:lpstr>Títulos de diapositiva</vt:lpstr>
      </vt:variant>
      <vt:variant>
        <vt:i4>12</vt:i4>
      </vt:variant>
    </vt:vector>
  </HeadingPairs>
  <TitlesOfParts>
    <vt:vector size="26" baseType="lpstr">
      <vt:lpstr>Arial</vt:lpstr>
      <vt:lpstr>Bree Serif</vt:lpstr>
      <vt:lpstr>Calibri</vt:lpstr>
      <vt:lpstr>Didact Gothic</vt:lpstr>
      <vt:lpstr>Proxima Nova</vt:lpstr>
      <vt:lpstr>Proxima Nova Semibold</vt:lpstr>
      <vt:lpstr>Roboto Black</vt:lpstr>
      <vt:lpstr>Roboto Light</vt:lpstr>
      <vt:lpstr>Roboto Mono Thin</vt:lpstr>
      <vt:lpstr>Roboto Thin</vt:lpstr>
      <vt:lpstr>Vani</vt:lpstr>
      <vt:lpstr>WEB PROPOSAL</vt:lpstr>
      <vt:lpstr>SlidesGo Final Pages</vt:lpstr>
      <vt:lpstr>1_Slidesgo Final Pages</vt:lpstr>
      <vt:lpstr>Presentación de PowerPoint</vt:lpstr>
      <vt:lpstr>INDICE</vt:lpstr>
      <vt:lpstr>Software de automatización del aprovisionamiento de software, gestión de configuración y despliegue de aplicaciones</vt:lpstr>
      <vt:lpstr>Inventario</vt:lpstr>
      <vt:lpstr>2 REQUISITOS</vt:lpstr>
      <vt:lpstr>3 VERSIONES</vt:lpstr>
      <vt:lpstr>4 Ventajas respecto a Puppet</vt:lpstr>
      <vt:lpstr>5 Parámetros de entrada</vt:lpstr>
      <vt:lpstr>6 Monitorización, eventos y notificaciones</vt:lpstr>
      <vt:lpstr>7 Métodos de instalación</vt:lpstr>
      <vt:lpstr>8 DEMO</vt:lpstr>
      <vt:lpstr>9 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Dorado Galán</dc:creator>
  <cp:lastModifiedBy>Diego Dorado Galán</cp:lastModifiedBy>
  <cp:revision>1</cp:revision>
  <dcterms:created xsi:type="dcterms:W3CDTF">2023-03-12T18:40:46Z</dcterms:created>
  <dcterms:modified xsi:type="dcterms:W3CDTF">2023-03-13T13:09:09Z</dcterms:modified>
</cp:coreProperties>
</file>