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5A237-DA50-4517-BC7E-63AEE689D1DA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8ED646-6ED4-47F0-8ACF-945D284A8BFD}">
      <dgm:prSet/>
      <dgm:spPr/>
      <dgm:t>
        <a:bodyPr/>
        <a:lstStyle/>
        <a:p>
          <a:r>
            <a:rPr lang="en-US"/>
            <a:t>Data is needed for a business to function</a:t>
          </a:r>
        </a:p>
      </dgm:t>
    </dgm:pt>
    <dgm:pt modelId="{89F7E174-25A4-475F-8177-CD0C63287656}" type="parTrans" cxnId="{C1D6BDB4-436D-44E0-B05E-FB781AAB0554}">
      <dgm:prSet/>
      <dgm:spPr/>
      <dgm:t>
        <a:bodyPr/>
        <a:lstStyle/>
        <a:p>
          <a:endParaRPr lang="en-US"/>
        </a:p>
      </dgm:t>
    </dgm:pt>
    <dgm:pt modelId="{04326233-C304-4598-B6DF-9E2F5E599F7E}" type="sibTrans" cxnId="{C1D6BDB4-436D-44E0-B05E-FB781AAB0554}">
      <dgm:prSet/>
      <dgm:spPr/>
      <dgm:t>
        <a:bodyPr/>
        <a:lstStyle/>
        <a:p>
          <a:endParaRPr lang="en-US"/>
        </a:p>
      </dgm:t>
    </dgm:pt>
    <dgm:pt modelId="{76CDF7F5-B71C-4246-BD83-816D0CA89063}">
      <dgm:prSet/>
      <dgm:spPr/>
      <dgm:t>
        <a:bodyPr/>
        <a:lstStyle/>
        <a:p>
          <a:r>
            <a:rPr lang="en-US"/>
            <a:t>Proprietary information should remain private</a:t>
          </a:r>
        </a:p>
      </dgm:t>
    </dgm:pt>
    <dgm:pt modelId="{E0210625-C80F-4326-9109-A71A3E49CC0D}" type="parTrans" cxnId="{C07650DB-2E0B-4A1C-B160-2264C2731F3D}">
      <dgm:prSet/>
      <dgm:spPr/>
      <dgm:t>
        <a:bodyPr/>
        <a:lstStyle/>
        <a:p>
          <a:endParaRPr lang="en-US"/>
        </a:p>
      </dgm:t>
    </dgm:pt>
    <dgm:pt modelId="{6598528C-4EDB-420F-8120-40BB800C7021}" type="sibTrans" cxnId="{C07650DB-2E0B-4A1C-B160-2264C2731F3D}">
      <dgm:prSet/>
      <dgm:spPr/>
      <dgm:t>
        <a:bodyPr/>
        <a:lstStyle/>
        <a:p>
          <a:endParaRPr lang="en-US"/>
        </a:p>
      </dgm:t>
    </dgm:pt>
    <dgm:pt modelId="{5286E4D6-071F-4AE1-B126-97335C410F6B}">
      <dgm:prSet/>
      <dgm:spPr/>
      <dgm:t>
        <a:bodyPr/>
        <a:lstStyle/>
        <a:p>
          <a:r>
            <a:rPr lang="en-US"/>
            <a:t>Lack of protection can cause a lack of trust</a:t>
          </a:r>
        </a:p>
      </dgm:t>
    </dgm:pt>
    <dgm:pt modelId="{22DDBC92-801B-4275-A988-2358BBA9CA24}" type="parTrans" cxnId="{1D4D2CAE-21E8-411C-A072-6984917B886E}">
      <dgm:prSet/>
      <dgm:spPr/>
      <dgm:t>
        <a:bodyPr/>
        <a:lstStyle/>
        <a:p>
          <a:endParaRPr lang="en-US"/>
        </a:p>
      </dgm:t>
    </dgm:pt>
    <dgm:pt modelId="{858E84C8-3DAD-4FFC-83EE-DC5E699EC9A9}" type="sibTrans" cxnId="{1D4D2CAE-21E8-411C-A072-6984917B886E}">
      <dgm:prSet/>
      <dgm:spPr/>
      <dgm:t>
        <a:bodyPr/>
        <a:lstStyle/>
        <a:p>
          <a:endParaRPr lang="en-US"/>
        </a:p>
      </dgm:t>
    </dgm:pt>
    <dgm:pt modelId="{E4F448FC-9BA6-4556-A19F-BDFAF11AD4AD}" type="pres">
      <dgm:prSet presAssocID="{1305A237-DA50-4517-BC7E-63AEE689D1DA}" presName="Name0" presStyleCnt="0">
        <dgm:presLayoutVars>
          <dgm:dir/>
          <dgm:animLvl val="lvl"/>
          <dgm:resizeHandles val="exact"/>
        </dgm:presLayoutVars>
      </dgm:prSet>
      <dgm:spPr/>
    </dgm:pt>
    <dgm:pt modelId="{4C73013B-A161-41D1-80EC-316CA89150D1}" type="pres">
      <dgm:prSet presAssocID="{568ED646-6ED4-47F0-8ACF-945D284A8BFD}" presName="linNode" presStyleCnt="0"/>
      <dgm:spPr/>
    </dgm:pt>
    <dgm:pt modelId="{A048A78A-8F65-4A28-80B0-DC01CEF35E7A}" type="pres">
      <dgm:prSet presAssocID="{568ED646-6ED4-47F0-8ACF-945D284A8BF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94ECD7E-1993-4278-9BEE-72E24FBC631C}" type="pres">
      <dgm:prSet presAssocID="{04326233-C304-4598-B6DF-9E2F5E599F7E}" presName="sp" presStyleCnt="0"/>
      <dgm:spPr/>
    </dgm:pt>
    <dgm:pt modelId="{BA0661AB-7218-47DD-A495-CFE1AC3142BE}" type="pres">
      <dgm:prSet presAssocID="{76CDF7F5-B71C-4246-BD83-816D0CA89063}" presName="linNode" presStyleCnt="0"/>
      <dgm:spPr/>
    </dgm:pt>
    <dgm:pt modelId="{1B6ACA2B-8F2B-4644-BFCF-DB0A2BB42240}" type="pres">
      <dgm:prSet presAssocID="{76CDF7F5-B71C-4246-BD83-816D0CA8906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ED8D7DD-BC85-49EE-ACA8-166715DCFD8D}" type="pres">
      <dgm:prSet presAssocID="{6598528C-4EDB-420F-8120-40BB800C7021}" presName="sp" presStyleCnt="0"/>
      <dgm:spPr/>
    </dgm:pt>
    <dgm:pt modelId="{F7C7BFE2-8A60-4E8D-BCFF-2254C51516B2}" type="pres">
      <dgm:prSet presAssocID="{5286E4D6-071F-4AE1-B126-97335C410F6B}" presName="linNode" presStyleCnt="0"/>
      <dgm:spPr/>
    </dgm:pt>
    <dgm:pt modelId="{9C3EB010-26F7-4216-AA68-3FDD06587A5E}" type="pres">
      <dgm:prSet presAssocID="{5286E4D6-071F-4AE1-B126-97335C410F6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D15582F-B0DF-4348-8D4C-6C24E36C8F33}" type="presOf" srcId="{1305A237-DA50-4517-BC7E-63AEE689D1DA}" destId="{E4F448FC-9BA6-4556-A19F-BDFAF11AD4AD}" srcOrd="0" destOrd="0" presId="urn:microsoft.com/office/officeart/2005/8/layout/vList5"/>
    <dgm:cxn modelId="{8D537187-8D71-4C09-8598-431695D7322F}" type="presOf" srcId="{568ED646-6ED4-47F0-8ACF-945D284A8BFD}" destId="{A048A78A-8F65-4A28-80B0-DC01CEF35E7A}" srcOrd="0" destOrd="0" presId="urn:microsoft.com/office/officeart/2005/8/layout/vList5"/>
    <dgm:cxn modelId="{08FD7CA2-8E1C-4CA7-BF19-ABB2831B2AAD}" type="presOf" srcId="{5286E4D6-071F-4AE1-B126-97335C410F6B}" destId="{9C3EB010-26F7-4216-AA68-3FDD06587A5E}" srcOrd="0" destOrd="0" presId="urn:microsoft.com/office/officeart/2005/8/layout/vList5"/>
    <dgm:cxn modelId="{1D4D2CAE-21E8-411C-A072-6984917B886E}" srcId="{1305A237-DA50-4517-BC7E-63AEE689D1DA}" destId="{5286E4D6-071F-4AE1-B126-97335C410F6B}" srcOrd="2" destOrd="0" parTransId="{22DDBC92-801B-4275-A988-2358BBA9CA24}" sibTransId="{858E84C8-3DAD-4FFC-83EE-DC5E699EC9A9}"/>
    <dgm:cxn modelId="{C1D6BDB4-436D-44E0-B05E-FB781AAB0554}" srcId="{1305A237-DA50-4517-BC7E-63AEE689D1DA}" destId="{568ED646-6ED4-47F0-8ACF-945D284A8BFD}" srcOrd="0" destOrd="0" parTransId="{89F7E174-25A4-475F-8177-CD0C63287656}" sibTransId="{04326233-C304-4598-B6DF-9E2F5E599F7E}"/>
    <dgm:cxn modelId="{C07650DB-2E0B-4A1C-B160-2264C2731F3D}" srcId="{1305A237-DA50-4517-BC7E-63AEE689D1DA}" destId="{76CDF7F5-B71C-4246-BD83-816D0CA89063}" srcOrd="1" destOrd="0" parTransId="{E0210625-C80F-4326-9109-A71A3E49CC0D}" sibTransId="{6598528C-4EDB-420F-8120-40BB800C7021}"/>
    <dgm:cxn modelId="{92E9D2FF-B1F2-4B76-8EC4-A12FCD2EFF6F}" type="presOf" srcId="{76CDF7F5-B71C-4246-BD83-816D0CA89063}" destId="{1B6ACA2B-8F2B-4644-BFCF-DB0A2BB42240}" srcOrd="0" destOrd="0" presId="urn:microsoft.com/office/officeart/2005/8/layout/vList5"/>
    <dgm:cxn modelId="{8FC02847-E513-4DF4-8C93-FFAE5CA48663}" type="presParOf" srcId="{E4F448FC-9BA6-4556-A19F-BDFAF11AD4AD}" destId="{4C73013B-A161-41D1-80EC-316CA89150D1}" srcOrd="0" destOrd="0" presId="urn:microsoft.com/office/officeart/2005/8/layout/vList5"/>
    <dgm:cxn modelId="{A97AC43B-7AFF-4AE0-BC57-D9624F5574B5}" type="presParOf" srcId="{4C73013B-A161-41D1-80EC-316CA89150D1}" destId="{A048A78A-8F65-4A28-80B0-DC01CEF35E7A}" srcOrd="0" destOrd="0" presId="urn:microsoft.com/office/officeart/2005/8/layout/vList5"/>
    <dgm:cxn modelId="{EFB58489-E691-4A03-993E-E99242EA0E75}" type="presParOf" srcId="{E4F448FC-9BA6-4556-A19F-BDFAF11AD4AD}" destId="{694ECD7E-1993-4278-9BEE-72E24FBC631C}" srcOrd="1" destOrd="0" presId="urn:microsoft.com/office/officeart/2005/8/layout/vList5"/>
    <dgm:cxn modelId="{EDC11831-DCB4-40D1-ADFF-F478FE96184B}" type="presParOf" srcId="{E4F448FC-9BA6-4556-A19F-BDFAF11AD4AD}" destId="{BA0661AB-7218-47DD-A495-CFE1AC3142BE}" srcOrd="2" destOrd="0" presId="urn:microsoft.com/office/officeart/2005/8/layout/vList5"/>
    <dgm:cxn modelId="{E58A1897-5104-4733-96DC-DB45C04C95ED}" type="presParOf" srcId="{BA0661AB-7218-47DD-A495-CFE1AC3142BE}" destId="{1B6ACA2B-8F2B-4644-BFCF-DB0A2BB42240}" srcOrd="0" destOrd="0" presId="urn:microsoft.com/office/officeart/2005/8/layout/vList5"/>
    <dgm:cxn modelId="{886243AF-0354-4549-9047-777289113BD0}" type="presParOf" srcId="{E4F448FC-9BA6-4556-A19F-BDFAF11AD4AD}" destId="{BED8D7DD-BC85-49EE-ACA8-166715DCFD8D}" srcOrd="3" destOrd="0" presId="urn:microsoft.com/office/officeart/2005/8/layout/vList5"/>
    <dgm:cxn modelId="{150570DD-FFC7-4ED2-9A16-3DBA691FC427}" type="presParOf" srcId="{E4F448FC-9BA6-4556-A19F-BDFAF11AD4AD}" destId="{F7C7BFE2-8A60-4E8D-BCFF-2254C51516B2}" srcOrd="4" destOrd="0" presId="urn:microsoft.com/office/officeart/2005/8/layout/vList5"/>
    <dgm:cxn modelId="{8B3C1765-FA9F-4FAA-8681-78D7278850D1}" type="presParOf" srcId="{F7C7BFE2-8A60-4E8D-BCFF-2254C51516B2}" destId="{9C3EB010-26F7-4216-AA68-3FDD06587A5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8BA9447-35D3-4E48-862B-C7FC7F9A133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9A001-6C22-4BB7-99F5-2E5FC0ED00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what is public facing and what is not</a:t>
          </a:r>
        </a:p>
      </dgm:t>
    </dgm:pt>
    <dgm:pt modelId="{1EBE5497-BA76-4BA0-ADAE-74114D4A85DA}" type="parTrans" cxnId="{A59DB6A6-21BD-4409-B975-711AF2C22364}">
      <dgm:prSet/>
      <dgm:spPr/>
      <dgm:t>
        <a:bodyPr/>
        <a:lstStyle/>
        <a:p>
          <a:endParaRPr lang="en-US"/>
        </a:p>
      </dgm:t>
    </dgm:pt>
    <dgm:pt modelId="{B58C69BC-F510-4B00-BFE8-952980804C85}" type="sibTrans" cxnId="{A59DB6A6-21BD-4409-B975-711AF2C22364}">
      <dgm:prSet/>
      <dgm:spPr/>
      <dgm:t>
        <a:bodyPr/>
        <a:lstStyle/>
        <a:p>
          <a:endParaRPr lang="en-US"/>
        </a:p>
      </dgm:t>
    </dgm:pt>
    <dgm:pt modelId="{65E755F9-5AC7-4EF6-A7E9-9E02FEB05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multifactor authentication in remote access solutions</a:t>
          </a:r>
        </a:p>
      </dgm:t>
    </dgm:pt>
    <dgm:pt modelId="{67EEDA48-EF3B-4496-A9DF-CCBF9C7B8066}" type="parTrans" cxnId="{B70F4C61-67B0-4981-BD51-E6DB37828CA9}">
      <dgm:prSet/>
      <dgm:spPr/>
      <dgm:t>
        <a:bodyPr/>
        <a:lstStyle/>
        <a:p>
          <a:endParaRPr lang="en-US"/>
        </a:p>
      </dgm:t>
    </dgm:pt>
    <dgm:pt modelId="{8D975A1A-6676-4307-B799-CDA34ABCA4DC}" type="sibTrans" cxnId="{B70F4C61-67B0-4981-BD51-E6DB37828CA9}">
      <dgm:prSet/>
      <dgm:spPr/>
      <dgm:t>
        <a:bodyPr/>
        <a:lstStyle/>
        <a:p>
          <a:endParaRPr lang="en-US"/>
        </a:p>
      </dgm:t>
    </dgm:pt>
    <dgm:pt modelId="{3EDCBCE3-B0FE-4E8D-A8A4-0BEC488336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 use of administrative accounts</a:t>
          </a:r>
        </a:p>
      </dgm:t>
    </dgm:pt>
    <dgm:pt modelId="{1232D468-4FEA-48BF-835F-B4205B363A31}" type="parTrans" cxnId="{F5D67B21-CAE9-4386-BB65-F41EC4F373A2}">
      <dgm:prSet/>
      <dgm:spPr/>
      <dgm:t>
        <a:bodyPr/>
        <a:lstStyle/>
        <a:p>
          <a:endParaRPr lang="en-US"/>
        </a:p>
      </dgm:t>
    </dgm:pt>
    <dgm:pt modelId="{A9C9C131-2DE1-46F1-9BE6-FA1D3715F5C3}" type="sibTrans" cxnId="{F5D67B21-CAE9-4386-BB65-F41EC4F373A2}">
      <dgm:prSet/>
      <dgm:spPr/>
      <dgm:t>
        <a:bodyPr/>
        <a:lstStyle/>
        <a:p>
          <a:endParaRPr lang="en-US"/>
        </a:p>
      </dgm:t>
    </dgm:pt>
    <dgm:pt modelId="{5BE6CDCF-F5E4-4735-BAEC-EB0F162E385E}" type="pres">
      <dgm:prSet presAssocID="{E8BA9447-35D3-4E48-862B-C7FC7F9A133F}" presName="root" presStyleCnt="0">
        <dgm:presLayoutVars>
          <dgm:dir/>
          <dgm:resizeHandles val="exact"/>
        </dgm:presLayoutVars>
      </dgm:prSet>
      <dgm:spPr/>
    </dgm:pt>
    <dgm:pt modelId="{4578D8F7-7728-4CDE-AA52-667565977796}" type="pres">
      <dgm:prSet presAssocID="{2BC9A001-6C22-4BB7-99F5-2E5FC0ED0039}" presName="compNode" presStyleCnt="0"/>
      <dgm:spPr/>
    </dgm:pt>
    <dgm:pt modelId="{287D6825-A5DA-4FAD-B95A-F955E208F922}" type="pres">
      <dgm:prSet presAssocID="{2BC9A001-6C22-4BB7-99F5-2E5FC0ED0039}" presName="bgRect" presStyleLbl="bgShp" presStyleIdx="0" presStyleCnt="3"/>
      <dgm:spPr/>
    </dgm:pt>
    <dgm:pt modelId="{D24D902B-3C23-4940-81DA-3F2283B445D6}" type="pres">
      <dgm:prSet presAssocID="{2BC9A001-6C22-4BB7-99F5-2E5FC0ED00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813CFC4-B8D8-43FF-89AE-2587A38411B7}" type="pres">
      <dgm:prSet presAssocID="{2BC9A001-6C22-4BB7-99F5-2E5FC0ED0039}" presName="spaceRect" presStyleCnt="0"/>
      <dgm:spPr/>
    </dgm:pt>
    <dgm:pt modelId="{348185AF-9E95-498B-80BC-847581CBF1BA}" type="pres">
      <dgm:prSet presAssocID="{2BC9A001-6C22-4BB7-99F5-2E5FC0ED0039}" presName="parTx" presStyleLbl="revTx" presStyleIdx="0" presStyleCnt="3">
        <dgm:presLayoutVars>
          <dgm:chMax val="0"/>
          <dgm:chPref val="0"/>
        </dgm:presLayoutVars>
      </dgm:prSet>
      <dgm:spPr/>
    </dgm:pt>
    <dgm:pt modelId="{BA3AE8E8-D9DF-449E-9F64-F13073677D5A}" type="pres">
      <dgm:prSet presAssocID="{B58C69BC-F510-4B00-BFE8-952980804C85}" presName="sibTrans" presStyleCnt="0"/>
      <dgm:spPr/>
    </dgm:pt>
    <dgm:pt modelId="{73BD0DD9-B4D8-45AD-8723-2AA2DD50E7E5}" type="pres">
      <dgm:prSet presAssocID="{65E755F9-5AC7-4EF6-A7E9-9E02FEB05D65}" presName="compNode" presStyleCnt="0"/>
      <dgm:spPr/>
    </dgm:pt>
    <dgm:pt modelId="{484DD1AC-60F8-4386-968D-E6EA8B709348}" type="pres">
      <dgm:prSet presAssocID="{65E755F9-5AC7-4EF6-A7E9-9E02FEB05D65}" presName="bgRect" presStyleLbl="bgShp" presStyleIdx="1" presStyleCnt="3"/>
      <dgm:spPr/>
    </dgm:pt>
    <dgm:pt modelId="{4620BD57-18A6-4806-AB83-6E1DD5831F14}" type="pres">
      <dgm:prSet presAssocID="{65E755F9-5AC7-4EF6-A7E9-9E02FEB05D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FF0853-1014-40F6-835F-DD1D0A696BC5}" type="pres">
      <dgm:prSet presAssocID="{65E755F9-5AC7-4EF6-A7E9-9E02FEB05D65}" presName="spaceRect" presStyleCnt="0"/>
      <dgm:spPr/>
    </dgm:pt>
    <dgm:pt modelId="{9710833B-F193-47F2-8D64-8B54F76C882A}" type="pres">
      <dgm:prSet presAssocID="{65E755F9-5AC7-4EF6-A7E9-9E02FEB05D65}" presName="parTx" presStyleLbl="revTx" presStyleIdx="1" presStyleCnt="3">
        <dgm:presLayoutVars>
          <dgm:chMax val="0"/>
          <dgm:chPref val="0"/>
        </dgm:presLayoutVars>
      </dgm:prSet>
      <dgm:spPr/>
    </dgm:pt>
    <dgm:pt modelId="{FA62E89E-115E-4730-8B33-85EFD550090D}" type="pres">
      <dgm:prSet presAssocID="{8D975A1A-6676-4307-B799-CDA34ABCA4DC}" presName="sibTrans" presStyleCnt="0"/>
      <dgm:spPr/>
    </dgm:pt>
    <dgm:pt modelId="{FD80110B-165D-468F-AFBA-08620B24EF41}" type="pres">
      <dgm:prSet presAssocID="{3EDCBCE3-B0FE-4E8D-A8A4-0BEC48833691}" presName="compNode" presStyleCnt="0"/>
      <dgm:spPr/>
    </dgm:pt>
    <dgm:pt modelId="{28461B7C-DA94-484C-8BE2-450B7DE41886}" type="pres">
      <dgm:prSet presAssocID="{3EDCBCE3-B0FE-4E8D-A8A4-0BEC48833691}" presName="bgRect" presStyleLbl="bgShp" presStyleIdx="2" presStyleCnt="3"/>
      <dgm:spPr/>
    </dgm:pt>
    <dgm:pt modelId="{8181C295-A6BD-4FA2-B295-883DDD78B8F9}" type="pres">
      <dgm:prSet presAssocID="{3EDCBCE3-B0FE-4E8D-A8A4-0BEC488336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14C5D88-D5A5-4C56-82A4-680C2E34E722}" type="pres">
      <dgm:prSet presAssocID="{3EDCBCE3-B0FE-4E8D-A8A4-0BEC48833691}" presName="spaceRect" presStyleCnt="0"/>
      <dgm:spPr/>
    </dgm:pt>
    <dgm:pt modelId="{3C6F0788-F0B5-4E9C-83A0-57BB3B005DBC}" type="pres">
      <dgm:prSet presAssocID="{3EDCBCE3-B0FE-4E8D-A8A4-0BEC488336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D67B21-CAE9-4386-BB65-F41EC4F373A2}" srcId="{E8BA9447-35D3-4E48-862B-C7FC7F9A133F}" destId="{3EDCBCE3-B0FE-4E8D-A8A4-0BEC48833691}" srcOrd="2" destOrd="0" parTransId="{1232D468-4FEA-48BF-835F-B4205B363A31}" sibTransId="{A9C9C131-2DE1-46F1-9BE6-FA1D3715F5C3}"/>
    <dgm:cxn modelId="{E9B72C28-13AA-4938-A4EE-A139851C0F4F}" type="presOf" srcId="{65E755F9-5AC7-4EF6-A7E9-9E02FEB05D65}" destId="{9710833B-F193-47F2-8D64-8B54F76C882A}" srcOrd="0" destOrd="0" presId="urn:microsoft.com/office/officeart/2018/2/layout/IconVerticalSolidList"/>
    <dgm:cxn modelId="{B70F4C61-67B0-4981-BD51-E6DB37828CA9}" srcId="{E8BA9447-35D3-4E48-862B-C7FC7F9A133F}" destId="{65E755F9-5AC7-4EF6-A7E9-9E02FEB05D65}" srcOrd="1" destOrd="0" parTransId="{67EEDA48-EF3B-4496-A9DF-CCBF9C7B8066}" sibTransId="{8D975A1A-6676-4307-B799-CDA34ABCA4DC}"/>
    <dgm:cxn modelId="{A929794D-DD66-479E-9F82-4C499E1B6C19}" type="presOf" srcId="{E8BA9447-35D3-4E48-862B-C7FC7F9A133F}" destId="{5BE6CDCF-F5E4-4735-BAEC-EB0F162E385E}" srcOrd="0" destOrd="0" presId="urn:microsoft.com/office/officeart/2018/2/layout/IconVerticalSolidList"/>
    <dgm:cxn modelId="{2F46B189-647C-4487-A59E-05F4978F0306}" type="presOf" srcId="{3EDCBCE3-B0FE-4E8D-A8A4-0BEC48833691}" destId="{3C6F0788-F0B5-4E9C-83A0-57BB3B005DBC}" srcOrd="0" destOrd="0" presId="urn:microsoft.com/office/officeart/2018/2/layout/IconVerticalSolidList"/>
    <dgm:cxn modelId="{A59DB6A6-21BD-4409-B975-711AF2C22364}" srcId="{E8BA9447-35D3-4E48-862B-C7FC7F9A133F}" destId="{2BC9A001-6C22-4BB7-99F5-2E5FC0ED0039}" srcOrd="0" destOrd="0" parTransId="{1EBE5497-BA76-4BA0-ADAE-74114D4A85DA}" sibTransId="{B58C69BC-F510-4B00-BFE8-952980804C85}"/>
    <dgm:cxn modelId="{099366DB-3DB3-4DDA-8639-5228B2167AF7}" type="presOf" srcId="{2BC9A001-6C22-4BB7-99F5-2E5FC0ED0039}" destId="{348185AF-9E95-498B-80BC-847581CBF1BA}" srcOrd="0" destOrd="0" presId="urn:microsoft.com/office/officeart/2018/2/layout/IconVerticalSolidList"/>
    <dgm:cxn modelId="{A542EB55-DA82-47D7-B5E7-04F1A61A7119}" type="presParOf" srcId="{5BE6CDCF-F5E4-4735-BAEC-EB0F162E385E}" destId="{4578D8F7-7728-4CDE-AA52-667565977796}" srcOrd="0" destOrd="0" presId="urn:microsoft.com/office/officeart/2018/2/layout/IconVerticalSolidList"/>
    <dgm:cxn modelId="{5D261003-FC37-404F-92F7-88A2F915F878}" type="presParOf" srcId="{4578D8F7-7728-4CDE-AA52-667565977796}" destId="{287D6825-A5DA-4FAD-B95A-F955E208F922}" srcOrd="0" destOrd="0" presId="urn:microsoft.com/office/officeart/2018/2/layout/IconVerticalSolidList"/>
    <dgm:cxn modelId="{53537C73-345A-4B43-8152-049914CA4DF1}" type="presParOf" srcId="{4578D8F7-7728-4CDE-AA52-667565977796}" destId="{D24D902B-3C23-4940-81DA-3F2283B445D6}" srcOrd="1" destOrd="0" presId="urn:microsoft.com/office/officeart/2018/2/layout/IconVerticalSolidList"/>
    <dgm:cxn modelId="{62AF25DA-79A1-4507-B069-6EC0C0BD2A1D}" type="presParOf" srcId="{4578D8F7-7728-4CDE-AA52-667565977796}" destId="{E813CFC4-B8D8-43FF-89AE-2587A38411B7}" srcOrd="2" destOrd="0" presId="urn:microsoft.com/office/officeart/2018/2/layout/IconVerticalSolidList"/>
    <dgm:cxn modelId="{60C6FD9C-A4C6-4F48-91D0-98AFEBDE8EC8}" type="presParOf" srcId="{4578D8F7-7728-4CDE-AA52-667565977796}" destId="{348185AF-9E95-498B-80BC-847581CBF1BA}" srcOrd="3" destOrd="0" presId="urn:microsoft.com/office/officeart/2018/2/layout/IconVerticalSolidList"/>
    <dgm:cxn modelId="{1F950DFD-D688-4300-B19D-3D3D755A5085}" type="presParOf" srcId="{5BE6CDCF-F5E4-4735-BAEC-EB0F162E385E}" destId="{BA3AE8E8-D9DF-449E-9F64-F13073677D5A}" srcOrd="1" destOrd="0" presId="urn:microsoft.com/office/officeart/2018/2/layout/IconVerticalSolidList"/>
    <dgm:cxn modelId="{AA791833-5778-4AB5-AC17-A396481C876A}" type="presParOf" srcId="{5BE6CDCF-F5E4-4735-BAEC-EB0F162E385E}" destId="{73BD0DD9-B4D8-45AD-8723-2AA2DD50E7E5}" srcOrd="2" destOrd="0" presId="urn:microsoft.com/office/officeart/2018/2/layout/IconVerticalSolidList"/>
    <dgm:cxn modelId="{9AD88639-49AD-44FA-BC18-8CA7A32BF280}" type="presParOf" srcId="{73BD0DD9-B4D8-45AD-8723-2AA2DD50E7E5}" destId="{484DD1AC-60F8-4386-968D-E6EA8B709348}" srcOrd="0" destOrd="0" presId="urn:microsoft.com/office/officeart/2018/2/layout/IconVerticalSolidList"/>
    <dgm:cxn modelId="{515BB10E-916C-488B-9681-E0FF4F07DF9D}" type="presParOf" srcId="{73BD0DD9-B4D8-45AD-8723-2AA2DD50E7E5}" destId="{4620BD57-18A6-4806-AB83-6E1DD5831F14}" srcOrd="1" destOrd="0" presId="urn:microsoft.com/office/officeart/2018/2/layout/IconVerticalSolidList"/>
    <dgm:cxn modelId="{E4E98E5B-FA19-4D69-A1E7-3C6AF1F68D36}" type="presParOf" srcId="{73BD0DD9-B4D8-45AD-8723-2AA2DD50E7E5}" destId="{FEFF0853-1014-40F6-835F-DD1D0A696BC5}" srcOrd="2" destOrd="0" presId="urn:microsoft.com/office/officeart/2018/2/layout/IconVerticalSolidList"/>
    <dgm:cxn modelId="{81E8BB97-60DF-4CF3-A12E-5DE61AE7448D}" type="presParOf" srcId="{73BD0DD9-B4D8-45AD-8723-2AA2DD50E7E5}" destId="{9710833B-F193-47F2-8D64-8B54F76C882A}" srcOrd="3" destOrd="0" presId="urn:microsoft.com/office/officeart/2018/2/layout/IconVerticalSolidList"/>
    <dgm:cxn modelId="{4A9C8651-A38D-4371-9833-4C8CA888B563}" type="presParOf" srcId="{5BE6CDCF-F5E4-4735-BAEC-EB0F162E385E}" destId="{FA62E89E-115E-4730-8B33-85EFD550090D}" srcOrd="3" destOrd="0" presId="urn:microsoft.com/office/officeart/2018/2/layout/IconVerticalSolidList"/>
    <dgm:cxn modelId="{5A62850D-794F-4B57-91BC-E6DBE392A8B4}" type="presParOf" srcId="{5BE6CDCF-F5E4-4735-BAEC-EB0F162E385E}" destId="{FD80110B-165D-468F-AFBA-08620B24EF41}" srcOrd="4" destOrd="0" presId="urn:microsoft.com/office/officeart/2018/2/layout/IconVerticalSolidList"/>
    <dgm:cxn modelId="{C941B51E-03D4-4D4D-95B3-42BF1AB6D1EC}" type="presParOf" srcId="{FD80110B-165D-468F-AFBA-08620B24EF41}" destId="{28461B7C-DA94-484C-8BE2-450B7DE41886}" srcOrd="0" destOrd="0" presId="urn:microsoft.com/office/officeart/2018/2/layout/IconVerticalSolidList"/>
    <dgm:cxn modelId="{37DB2F7A-1CDC-45E9-BF24-07CBF61F3E1C}" type="presParOf" srcId="{FD80110B-165D-468F-AFBA-08620B24EF41}" destId="{8181C295-A6BD-4FA2-B295-883DDD78B8F9}" srcOrd="1" destOrd="0" presId="urn:microsoft.com/office/officeart/2018/2/layout/IconVerticalSolidList"/>
    <dgm:cxn modelId="{6B15E9E5-D46E-4CAB-9999-AE081408D614}" type="presParOf" srcId="{FD80110B-165D-468F-AFBA-08620B24EF41}" destId="{114C5D88-D5A5-4C56-82A4-680C2E34E722}" srcOrd="2" destOrd="0" presId="urn:microsoft.com/office/officeart/2018/2/layout/IconVerticalSolidList"/>
    <dgm:cxn modelId="{77DD360B-B529-430C-8662-08153F041AFB}" type="presParOf" srcId="{FD80110B-165D-468F-AFBA-08620B24EF41}" destId="{3C6F0788-F0B5-4E9C-83A0-57BB3B005D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66BC34-A5D6-431B-BD72-BFF1A958BE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31FF66-7EE3-4D72-BFF9-B9CE2ADFF405}">
      <dgm:prSet/>
      <dgm:spPr/>
      <dgm:t>
        <a:bodyPr/>
        <a:lstStyle/>
        <a:p>
          <a:r>
            <a:rPr lang="en-US"/>
            <a:t>Number of administrative accounts</a:t>
          </a:r>
        </a:p>
      </dgm:t>
    </dgm:pt>
    <dgm:pt modelId="{2000B1E4-F324-49D9-B167-98E9C49906F2}" type="parTrans" cxnId="{81E36242-7CD6-4835-8897-82CE38FF70FB}">
      <dgm:prSet/>
      <dgm:spPr/>
      <dgm:t>
        <a:bodyPr/>
        <a:lstStyle/>
        <a:p>
          <a:endParaRPr lang="en-US"/>
        </a:p>
      </dgm:t>
    </dgm:pt>
    <dgm:pt modelId="{E8A537F6-3180-48AE-85C3-48452298E47D}" type="sibTrans" cxnId="{81E36242-7CD6-4835-8897-82CE38FF70FB}">
      <dgm:prSet/>
      <dgm:spPr/>
      <dgm:t>
        <a:bodyPr/>
        <a:lstStyle/>
        <a:p>
          <a:endParaRPr lang="en-US"/>
        </a:p>
      </dgm:t>
    </dgm:pt>
    <dgm:pt modelId="{A573D29D-42C0-4E7F-957E-41BF41A2B7B0}">
      <dgm:prSet/>
      <dgm:spPr/>
      <dgm:t>
        <a:bodyPr/>
        <a:lstStyle/>
        <a:p>
          <a:r>
            <a:rPr lang="en-US"/>
            <a:t>Amount of data and what data is accessed by users</a:t>
          </a:r>
        </a:p>
      </dgm:t>
    </dgm:pt>
    <dgm:pt modelId="{701B69CA-3EF4-4935-98D5-4DF1C66F0257}" type="parTrans" cxnId="{A6AC86BF-B7CE-4303-AFCA-B45A505E0FC7}">
      <dgm:prSet/>
      <dgm:spPr/>
      <dgm:t>
        <a:bodyPr/>
        <a:lstStyle/>
        <a:p>
          <a:endParaRPr lang="en-US"/>
        </a:p>
      </dgm:t>
    </dgm:pt>
    <dgm:pt modelId="{9A88E574-C1D7-442F-8CB0-BBC3877222CE}" type="sibTrans" cxnId="{A6AC86BF-B7CE-4303-AFCA-B45A505E0FC7}">
      <dgm:prSet/>
      <dgm:spPr/>
      <dgm:t>
        <a:bodyPr/>
        <a:lstStyle/>
        <a:p>
          <a:endParaRPr lang="en-US"/>
        </a:p>
      </dgm:t>
    </dgm:pt>
    <dgm:pt modelId="{12250076-907A-4575-967D-DCCA47C01902}">
      <dgm:prSet/>
      <dgm:spPr/>
      <dgm:t>
        <a:bodyPr/>
        <a:lstStyle/>
        <a:p>
          <a:r>
            <a:rPr lang="en-US"/>
            <a:t>How many failed login attempts an account has</a:t>
          </a:r>
        </a:p>
      </dgm:t>
    </dgm:pt>
    <dgm:pt modelId="{BE3B201C-3215-47F3-97CB-2F67BFC8700E}" type="parTrans" cxnId="{C9EAC19D-5DF1-433D-B28A-E713D93B92C6}">
      <dgm:prSet/>
      <dgm:spPr/>
      <dgm:t>
        <a:bodyPr/>
        <a:lstStyle/>
        <a:p>
          <a:endParaRPr lang="en-US"/>
        </a:p>
      </dgm:t>
    </dgm:pt>
    <dgm:pt modelId="{53064FAE-22B0-4C88-AB83-8B8549A34594}" type="sibTrans" cxnId="{C9EAC19D-5DF1-433D-B28A-E713D93B92C6}">
      <dgm:prSet/>
      <dgm:spPr/>
      <dgm:t>
        <a:bodyPr/>
        <a:lstStyle/>
        <a:p>
          <a:endParaRPr lang="en-US"/>
        </a:p>
      </dgm:t>
    </dgm:pt>
    <dgm:pt modelId="{5BE8056A-0445-425B-A30F-B73D67A3FFE8}" type="pres">
      <dgm:prSet presAssocID="{D966BC34-A5D6-431B-BD72-BFF1A958BE24}" presName="linear" presStyleCnt="0">
        <dgm:presLayoutVars>
          <dgm:animLvl val="lvl"/>
          <dgm:resizeHandles val="exact"/>
        </dgm:presLayoutVars>
      </dgm:prSet>
      <dgm:spPr/>
    </dgm:pt>
    <dgm:pt modelId="{02AB9AAE-A6EE-4049-9328-BB5DAC0AD12A}" type="pres">
      <dgm:prSet presAssocID="{5731FF66-7EE3-4D72-BFF9-B9CE2ADFF4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D230BD-227D-4C9A-ADF8-D5C37C05ABEE}" type="pres">
      <dgm:prSet presAssocID="{E8A537F6-3180-48AE-85C3-48452298E47D}" presName="spacer" presStyleCnt="0"/>
      <dgm:spPr/>
    </dgm:pt>
    <dgm:pt modelId="{ACAB00E8-9561-403B-BAB6-B8F9CD011C90}" type="pres">
      <dgm:prSet presAssocID="{A573D29D-42C0-4E7F-957E-41BF41A2B7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D304E3-F845-48C7-9978-78EFDA0832A9}" type="pres">
      <dgm:prSet presAssocID="{9A88E574-C1D7-442F-8CB0-BBC3877222CE}" presName="spacer" presStyleCnt="0"/>
      <dgm:spPr/>
    </dgm:pt>
    <dgm:pt modelId="{7FC3B04C-778A-4FBA-A235-77F5BC0994E4}" type="pres">
      <dgm:prSet presAssocID="{12250076-907A-4575-967D-DCCA47C019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1E36242-7CD6-4835-8897-82CE38FF70FB}" srcId="{D966BC34-A5D6-431B-BD72-BFF1A958BE24}" destId="{5731FF66-7EE3-4D72-BFF9-B9CE2ADFF405}" srcOrd="0" destOrd="0" parTransId="{2000B1E4-F324-49D9-B167-98E9C49906F2}" sibTransId="{E8A537F6-3180-48AE-85C3-48452298E47D}"/>
    <dgm:cxn modelId="{4679855A-4CCB-42F0-BF28-68AECDC41BE4}" type="presOf" srcId="{D966BC34-A5D6-431B-BD72-BFF1A958BE24}" destId="{5BE8056A-0445-425B-A30F-B73D67A3FFE8}" srcOrd="0" destOrd="0" presId="urn:microsoft.com/office/officeart/2005/8/layout/vList2"/>
    <dgm:cxn modelId="{67EB8899-5F4C-46C0-A55E-37D00253B871}" type="presOf" srcId="{A573D29D-42C0-4E7F-957E-41BF41A2B7B0}" destId="{ACAB00E8-9561-403B-BAB6-B8F9CD011C90}" srcOrd="0" destOrd="0" presId="urn:microsoft.com/office/officeart/2005/8/layout/vList2"/>
    <dgm:cxn modelId="{C9EAC19D-5DF1-433D-B28A-E713D93B92C6}" srcId="{D966BC34-A5D6-431B-BD72-BFF1A958BE24}" destId="{12250076-907A-4575-967D-DCCA47C01902}" srcOrd="2" destOrd="0" parTransId="{BE3B201C-3215-47F3-97CB-2F67BFC8700E}" sibTransId="{53064FAE-22B0-4C88-AB83-8B8549A34594}"/>
    <dgm:cxn modelId="{A6AC86BF-B7CE-4303-AFCA-B45A505E0FC7}" srcId="{D966BC34-A5D6-431B-BD72-BFF1A958BE24}" destId="{A573D29D-42C0-4E7F-957E-41BF41A2B7B0}" srcOrd="1" destOrd="0" parTransId="{701B69CA-3EF4-4935-98D5-4DF1C66F0257}" sibTransId="{9A88E574-C1D7-442F-8CB0-BBC3877222CE}"/>
    <dgm:cxn modelId="{7CF5F6DA-B807-4240-A39D-99E67188B418}" type="presOf" srcId="{5731FF66-7EE3-4D72-BFF9-B9CE2ADFF405}" destId="{02AB9AAE-A6EE-4049-9328-BB5DAC0AD12A}" srcOrd="0" destOrd="0" presId="urn:microsoft.com/office/officeart/2005/8/layout/vList2"/>
    <dgm:cxn modelId="{E3081CF2-A13B-4872-8E18-F13FC932DED4}" type="presOf" srcId="{12250076-907A-4575-967D-DCCA47C01902}" destId="{7FC3B04C-778A-4FBA-A235-77F5BC0994E4}" srcOrd="0" destOrd="0" presId="urn:microsoft.com/office/officeart/2005/8/layout/vList2"/>
    <dgm:cxn modelId="{AB661FD0-9BDD-4F06-99E9-A47AD7067DDE}" type="presParOf" srcId="{5BE8056A-0445-425B-A30F-B73D67A3FFE8}" destId="{02AB9AAE-A6EE-4049-9328-BB5DAC0AD12A}" srcOrd="0" destOrd="0" presId="urn:microsoft.com/office/officeart/2005/8/layout/vList2"/>
    <dgm:cxn modelId="{F42549F4-3795-4BF2-8342-11944900BD80}" type="presParOf" srcId="{5BE8056A-0445-425B-A30F-B73D67A3FFE8}" destId="{41D230BD-227D-4C9A-ADF8-D5C37C05ABEE}" srcOrd="1" destOrd="0" presId="urn:microsoft.com/office/officeart/2005/8/layout/vList2"/>
    <dgm:cxn modelId="{ACEE3C96-98A1-4ED8-8791-70659502BF9E}" type="presParOf" srcId="{5BE8056A-0445-425B-A30F-B73D67A3FFE8}" destId="{ACAB00E8-9561-403B-BAB6-B8F9CD011C90}" srcOrd="2" destOrd="0" presId="urn:microsoft.com/office/officeart/2005/8/layout/vList2"/>
    <dgm:cxn modelId="{B709A277-AA3E-4D7D-9090-E8036B15AC52}" type="presParOf" srcId="{5BE8056A-0445-425B-A30F-B73D67A3FFE8}" destId="{03D304E3-F845-48C7-9978-78EFDA0832A9}" srcOrd="3" destOrd="0" presId="urn:microsoft.com/office/officeart/2005/8/layout/vList2"/>
    <dgm:cxn modelId="{C53EB1FF-9B49-48DE-89AD-1E55CC9CAAAB}" type="presParOf" srcId="{5BE8056A-0445-425B-A30F-B73D67A3FFE8}" destId="{7FC3B04C-778A-4FBA-A235-77F5BC0994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E665FF-79B5-4414-A929-2FEF5DE32F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9C549-1560-4D88-B0E7-41C1C7474ECF}">
      <dgm:prSet/>
      <dgm:spPr/>
      <dgm:t>
        <a:bodyPr/>
        <a:lstStyle/>
        <a:p>
          <a:r>
            <a:rPr lang="en-US"/>
            <a:t>Need to maintain confidentiality by limiting who can access data</a:t>
          </a:r>
        </a:p>
      </dgm:t>
    </dgm:pt>
    <dgm:pt modelId="{576F802E-F9F8-4B1D-999E-9AAF0E0B5FA0}" type="parTrans" cxnId="{2E0F9F2F-07D1-4085-8143-781B138B96F2}">
      <dgm:prSet/>
      <dgm:spPr/>
      <dgm:t>
        <a:bodyPr/>
        <a:lstStyle/>
        <a:p>
          <a:endParaRPr lang="en-US"/>
        </a:p>
      </dgm:t>
    </dgm:pt>
    <dgm:pt modelId="{684ECA8C-D07A-4449-BFED-E45143DAE9B9}" type="sibTrans" cxnId="{2E0F9F2F-07D1-4085-8143-781B138B96F2}">
      <dgm:prSet/>
      <dgm:spPr/>
      <dgm:t>
        <a:bodyPr/>
        <a:lstStyle/>
        <a:p>
          <a:endParaRPr lang="en-US"/>
        </a:p>
      </dgm:t>
    </dgm:pt>
    <dgm:pt modelId="{84DD6848-D4BB-453E-AC0E-7C1F86A09F9B}">
      <dgm:prSet/>
      <dgm:spPr/>
      <dgm:t>
        <a:bodyPr/>
        <a:lstStyle/>
        <a:p>
          <a:r>
            <a:rPr lang="en-US" dirty="0"/>
            <a:t>Need to track who accesses data in case there is an incident </a:t>
          </a:r>
        </a:p>
      </dgm:t>
    </dgm:pt>
    <dgm:pt modelId="{918B7F8B-260E-425B-9491-CE28C397C158}" type="parTrans" cxnId="{BBC167CA-A79A-420D-B7A2-03158C2C76AA}">
      <dgm:prSet/>
      <dgm:spPr/>
      <dgm:t>
        <a:bodyPr/>
        <a:lstStyle/>
        <a:p>
          <a:endParaRPr lang="en-US"/>
        </a:p>
      </dgm:t>
    </dgm:pt>
    <dgm:pt modelId="{D75F9744-0E92-4070-AB79-4CDA0C9D2814}" type="sibTrans" cxnId="{BBC167CA-A79A-420D-B7A2-03158C2C76AA}">
      <dgm:prSet/>
      <dgm:spPr/>
      <dgm:t>
        <a:bodyPr/>
        <a:lstStyle/>
        <a:p>
          <a:endParaRPr lang="en-US"/>
        </a:p>
      </dgm:t>
    </dgm:pt>
    <dgm:pt modelId="{289428A3-BAAF-4550-844D-EC191212A645}">
      <dgm:prSet/>
      <dgm:spPr/>
      <dgm:t>
        <a:bodyPr/>
        <a:lstStyle/>
        <a:p>
          <a:r>
            <a:rPr lang="en-US"/>
            <a:t>Need to ensure that integrity remains</a:t>
          </a:r>
        </a:p>
      </dgm:t>
    </dgm:pt>
    <dgm:pt modelId="{D4C091BD-6A81-4ACF-8B84-9F3A9772CDB4}" type="parTrans" cxnId="{AB01D5FD-8D85-4C23-9E0E-692C804D6186}">
      <dgm:prSet/>
      <dgm:spPr/>
      <dgm:t>
        <a:bodyPr/>
        <a:lstStyle/>
        <a:p>
          <a:endParaRPr lang="en-US"/>
        </a:p>
      </dgm:t>
    </dgm:pt>
    <dgm:pt modelId="{A8E003E7-84AF-4963-BA63-0962620BAC62}" type="sibTrans" cxnId="{AB01D5FD-8D85-4C23-9E0E-692C804D6186}">
      <dgm:prSet/>
      <dgm:spPr/>
      <dgm:t>
        <a:bodyPr/>
        <a:lstStyle/>
        <a:p>
          <a:endParaRPr lang="en-US"/>
        </a:p>
      </dgm:t>
    </dgm:pt>
    <dgm:pt modelId="{7F71371F-604D-4BAE-A856-970CA8B26A65}">
      <dgm:prSet/>
      <dgm:spPr/>
      <dgm:t>
        <a:bodyPr/>
        <a:lstStyle/>
        <a:p>
          <a:r>
            <a:rPr lang="en-US"/>
            <a:t>Managing access control also helps protect data</a:t>
          </a:r>
        </a:p>
      </dgm:t>
    </dgm:pt>
    <dgm:pt modelId="{86819924-326E-4C26-A99E-A200506559F8}" type="parTrans" cxnId="{E4E1AA33-5A9A-40E6-8677-298CF08E7995}">
      <dgm:prSet/>
      <dgm:spPr/>
      <dgm:t>
        <a:bodyPr/>
        <a:lstStyle/>
        <a:p>
          <a:endParaRPr lang="en-US"/>
        </a:p>
      </dgm:t>
    </dgm:pt>
    <dgm:pt modelId="{7A617DAF-EC10-48B5-A46F-80FE1DEFB0C4}" type="sibTrans" cxnId="{E4E1AA33-5A9A-40E6-8677-298CF08E7995}">
      <dgm:prSet/>
      <dgm:spPr/>
      <dgm:t>
        <a:bodyPr/>
        <a:lstStyle/>
        <a:p>
          <a:endParaRPr lang="en-US"/>
        </a:p>
      </dgm:t>
    </dgm:pt>
    <dgm:pt modelId="{14207D8E-E865-400E-A149-5F265E18D3D7}" type="pres">
      <dgm:prSet presAssocID="{13E665FF-79B5-4414-A929-2FEF5DE32FA2}" presName="linear" presStyleCnt="0">
        <dgm:presLayoutVars>
          <dgm:animLvl val="lvl"/>
          <dgm:resizeHandles val="exact"/>
        </dgm:presLayoutVars>
      </dgm:prSet>
      <dgm:spPr/>
    </dgm:pt>
    <dgm:pt modelId="{83E2183E-9B57-4C83-BE93-90A503714723}" type="pres">
      <dgm:prSet presAssocID="{FDB9C549-1560-4D88-B0E7-41C1C7474E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6F4A32-3BE6-4AD4-8CB3-8FA5A9EA9B0F}" type="pres">
      <dgm:prSet presAssocID="{684ECA8C-D07A-4449-BFED-E45143DAE9B9}" presName="spacer" presStyleCnt="0"/>
      <dgm:spPr/>
    </dgm:pt>
    <dgm:pt modelId="{9056BB74-E71F-4AF8-A451-AEC204A38045}" type="pres">
      <dgm:prSet presAssocID="{84DD6848-D4BB-453E-AC0E-7C1F86A09F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516862-1285-497E-A235-A3D9C9C0D213}" type="pres">
      <dgm:prSet presAssocID="{D75F9744-0E92-4070-AB79-4CDA0C9D2814}" presName="spacer" presStyleCnt="0"/>
      <dgm:spPr/>
    </dgm:pt>
    <dgm:pt modelId="{FDAD3BB6-A0AC-454C-A1BB-70AEE04975A8}" type="pres">
      <dgm:prSet presAssocID="{289428A3-BAAF-4550-844D-EC191212A6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E67B75-D0AF-424C-B5E8-BF9599AC4EE6}" type="pres">
      <dgm:prSet presAssocID="{A8E003E7-84AF-4963-BA63-0962620BAC62}" presName="spacer" presStyleCnt="0"/>
      <dgm:spPr/>
    </dgm:pt>
    <dgm:pt modelId="{D3128C5A-A66A-47EE-9C1A-7EB9034465DF}" type="pres">
      <dgm:prSet presAssocID="{7F71371F-604D-4BAE-A856-970CA8B26A6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99170F-BAD9-414A-826C-BF838A1EA620}" type="presOf" srcId="{FDB9C549-1560-4D88-B0E7-41C1C7474ECF}" destId="{83E2183E-9B57-4C83-BE93-90A503714723}" srcOrd="0" destOrd="0" presId="urn:microsoft.com/office/officeart/2005/8/layout/vList2"/>
    <dgm:cxn modelId="{2E0F9F2F-07D1-4085-8143-781B138B96F2}" srcId="{13E665FF-79B5-4414-A929-2FEF5DE32FA2}" destId="{FDB9C549-1560-4D88-B0E7-41C1C7474ECF}" srcOrd="0" destOrd="0" parTransId="{576F802E-F9F8-4B1D-999E-9AAF0E0B5FA0}" sibTransId="{684ECA8C-D07A-4449-BFED-E45143DAE9B9}"/>
    <dgm:cxn modelId="{E4E1AA33-5A9A-40E6-8677-298CF08E7995}" srcId="{13E665FF-79B5-4414-A929-2FEF5DE32FA2}" destId="{7F71371F-604D-4BAE-A856-970CA8B26A65}" srcOrd="3" destOrd="0" parTransId="{86819924-326E-4C26-A99E-A200506559F8}" sibTransId="{7A617DAF-EC10-48B5-A46F-80FE1DEFB0C4}"/>
    <dgm:cxn modelId="{4050BC37-4BCB-4D37-83CD-7F486FC020DF}" type="presOf" srcId="{84DD6848-D4BB-453E-AC0E-7C1F86A09F9B}" destId="{9056BB74-E71F-4AF8-A451-AEC204A38045}" srcOrd="0" destOrd="0" presId="urn:microsoft.com/office/officeart/2005/8/layout/vList2"/>
    <dgm:cxn modelId="{4382C759-C32F-4B8F-9F98-7AE6BB0B29DA}" type="presOf" srcId="{289428A3-BAAF-4550-844D-EC191212A645}" destId="{FDAD3BB6-A0AC-454C-A1BB-70AEE04975A8}" srcOrd="0" destOrd="0" presId="urn:microsoft.com/office/officeart/2005/8/layout/vList2"/>
    <dgm:cxn modelId="{EF7FAA82-B3AA-49BF-8BEB-0988434B624C}" type="presOf" srcId="{13E665FF-79B5-4414-A929-2FEF5DE32FA2}" destId="{14207D8E-E865-400E-A149-5F265E18D3D7}" srcOrd="0" destOrd="0" presId="urn:microsoft.com/office/officeart/2005/8/layout/vList2"/>
    <dgm:cxn modelId="{C527B18D-24C0-49D6-8B94-54812F834961}" type="presOf" srcId="{7F71371F-604D-4BAE-A856-970CA8B26A65}" destId="{D3128C5A-A66A-47EE-9C1A-7EB9034465DF}" srcOrd="0" destOrd="0" presId="urn:microsoft.com/office/officeart/2005/8/layout/vList2"/>
    <dgm:cxn modelId="{BBC167CA-A79A-420D-B7A2-03158C2C76AA}" srcId="{13E665FF-79B5-4414-A929-2FEF5DE32FA2}" destId="{84DD6848-D4BB-453E-AC0E-7C1F86A09F9B}" srcOrd="1" destOrd="0" parTransId="{918B7F8B-260E-425B-9491-CE28C397C158}" sibTransId="{D75F9744-0E92-4070-AB79-4CDA0C9D2814}"/>
    <dgm:cxn modelId="{AB01D5FD-8D85-4C23-9E0E-692C804D6186}" srcId="{13E665FF-79B5-4414-A929-2FEF5DE32FA2}" destId="{289428A3-BAAF-4550-844D-EC191212A645}" srcOrd="2" destOrd="0" parTransId="{D4C091BD-6A81-4ACF-8B84-9F3A9772CDB4}" sibTransId="{A8E003E7-84AF-4963-BA63-0962620BAC62}"/>
    <dgm:cxn modelId="{82629BD9-F8DD-4251-9E1C-CB581CDB7882}" type="presParOf" srcId="{14207D8E-E865-400E-A149-5F265E18D3D7}" destId="{83E2183E-9B57-4C83-BE93-90A503714723}" srcOrd="0" destOrd="0" presId="urn:microsoft.com/office/officeart/2005/8/layout/vList2"/>
    <dgm:cxn modelId="{68196720-C813-4D0A-8A55-AD1D5F163B47}" type="presParOf" srcId="{14207D8E-E865-400E-A149-5F265E18D3D7}" destId="{C06F4A32-3BE6-4AD4-8CB3-8FA5A9EA9B0F}" srcOrd="1" destOrd="0" presId="urn:microsoft.com/office/officeart/2005/8/layout/vList2"/>
    <dgm:cxn modelId="{C017D6B6-3A82-4594-AB3B-108EE43A4B83}" type="presParOf" srcId="{14207D8E-E865-400E-A149-5F265E18D3D7}" destId="{9056BB74-E71F-4AF8-A451-AEC204A38045}" srcOrd="2" destOrd="0" presId="urn:microsoft.com/office/officeart/2005/8/layout/vList2"/>
    <dgm:cxn modelId="{EC50C6A5-7EC8-44A9-9AC5-E267B0722A5C}" type="presParOf" srcId="{14207D8E-E865-400E-A149-5F265E18D3D7}" destId="{9B516862-1285-497E-A235-A3D9C9C0D213}" srcOrd="3" destOrd="0" presId="urn:microsoft.com/office/officeart/2005/8/layout/vList2"/>
    <dgm:cxn modelId="{6E7E6E11-7E6A-40AA-A03D-5C921AF92237}" type="presParOf" srcId="{14207D8E-E865-400E-A149-5F265E18D3D7}" destId="{FDAD3BB6-A0AC-454C-A1BB-70AEE04975A8}" srcOrd="4" destOrd="0" presId="urn:microsoft.com/office/officeart/2005/8/layout/vList2"/>
    <dgm:cxn modelId="{22591B22-82BD-4A41-BB40-0EC40468A965}" type="presParOf" srcId="{14207D8E-E865-400E-A149-5F265E18D3D7}" destId="{3EE67B75-D0AF-424C-B5E8-BF9599AC4EE6}" srcOrd="5" destOrd="0" presId="urn:microsoft.com/office/officeart/2005/8/layout/vList2"/>
    <dgm:cxn modelId="{8086FB9C-483A-4D79-A222-80CA6B77A323}" type="presParOf" srcId="{14207D8E-E865-400E-A149-5F265E18D3D7}" destId="{D3128C5A-A66A-47EE-9C1A-7EB9034465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5C0C4C-824E-4819-B9AA-37675EB151CD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A8001A-8907-415B-A31D-1D454C1C8B75}">
      <dgm:prSet/>
      <dgm:spPr/>
      <dgm:t>
        <a:bodyPr/>
        <a:lstStyle/>
        <a:p>
          <a:r>
            <a:rPr lang="en-US"/>
            <a:t>Recovery process</a:t>
          </a:r>
        </a:p>
      </dgm:t>
    </dgm:pt>
    <dgm:pt modelId="{BEA0F758-CC00-4CF9-B933-B14CD385CA81}" type="parTrans" cxnId="{C0E6C290-A111-4200-ACCB-F1F121D57786}">
      <dgm:prSet/>
      <dgm:spPr/>
      <dgm:t>
        <a:bodyPr/>
        <a:lstStyle/>
        <a:p>
          <a:endParaRPr lang="en-US"/>
        </a:p>
      </dgm:t>
    </dgm:pt>
    <dgm:pt modelId="{6A11657F-49C6-4107-9204-49D425E610ED}" type="sibTrans" cxnId="{C0E6C290-A111-4200-ACCB-F1F121D57786}">
      <dgm:prSet/>
      <dgm:spPr/>
      <dgm:t>
        <a:bodyPr/>
        <a:lstStyle/>
        <a:p>
          <a:endParaRPr lang="en-US"/>
        </a:p>
      </dgm:t>
    </dgm:pt>
    <dgm:pt modelId="{BB9313B3-32A1-4945-8123-411FC12EE617}">
      <dgm:prSet/>
      <dgm:spPr/>
      <dgm:t>
        <a:bodyPr/>
        <a:lstStyle/>
        <a:p>
          <a:r>
            <a:rPr lang="en-US"/>
            <a:t>Regular backups that happen at least daily</a:t>
          </a:r>
        </a:p>
      </dgm:t>
    </dgm:pt>
    <dgm:pt modelId="{BFBFF39B-0ACE-4D0D-B8AD-4B8BB7BDF30C}" type="parTrans" cxnId="{3CCD1805-1BC6-4274-BEE9-601473CD7A23}">
      <dgm:prSet/>
      <dgm:spPr/>
      <dgm:t>
        <a:bodyPr/>
        <a:lstStyle/>
        <a:p>
          <a:endParaRPr lang="en-US"/>
        </a:p>
      </dgm:t>
    </dgm:pt>
    <dgm:pt modelId="{60F87618-8700-48F1-92B2-ADB8D8C00D44}" type="sibTrans" cxnId="{3CCD1805-1BC6-4274-BEE9-601473CD7A23}">
      <dgm:prSet/>
      <dgm:spPr/>
      <dgm:t>
        <a:bodyPr/>
        <a:lstStyle/>
        <a:p>
          <a:endParaRPr lang="en-US"/>
        </a:p>
      </dgm:t>
    </dgm:pt>
    <dgm:pt modelId="{D2E36569-0781-47A6-A0C6-1DAAEF442C5E}">
      <dgm:prSet/>
      <dgm:spPr/>
      <dgm:t>
        <a:bodyPr/>
        <a:lstStyle/>
        <a:p>
          <a:r>
            <a:rPr lang="en-US"/>
            <a:t>Offline copies of backups</a:t>
          </a:r>
        </a:p>
      </dgm:t>
    </dgm:pt>
    <dgm:pt modelId="{C7709C22-780E-4CB4-A70D-C53EF8E4C7FB}" type="parTrans" cxnId="{2489B1A5-3052-4921-82E5-F3A7CA6384FA}">
      <dgm:prSet/>
      <dgm:spPr/>
      <dgm:t>
        <a:bodyPr/>
        <a:lstStyle/>
        <a:p>
          <a:endParaRPr lang="en-US"/>
        </a:p>
      </dgm:t>
    </dgm:pt>
    <dgm:pt modelId="{A7D83727-0EEC-4B62-8E55-689581240EA1}" type="sibTrans" cxnId="{2489B1A5-3052-4921-82E5-F3A7CA6384FA}">
      <dgm:prSet/>
      <dgm:spPr/>
      <dgm:t>
        <a:bodyPr/>
        <a:lstStyle/>
        <a:p>
          <a:endParaRPr lang="en-US"/>
        </a:p>
      </dgm:t>
    </dgm:pt>
    <dgm:pt modelId="{F32E7A49-20E1-4D21-9A1B-F57740B6343A}" type="pres">
      <dgm:prSet presAssocID="{665C0C4C-824E-4819-B9AA-37675EB151CD}" presName="Name0" presStyleCnt="0">
        <dgm:presLayoutVars>
          <dgm:dir/>
          <dgm:animLvl val="lvl"/>
          <dgm:resizeHandles val="exact"/>
        </dgm:presLayoutVars>
      </dgm:prSet>
      <dgm:spPr/>
    </dgm:pt>
    <dgm:pt modelId="{94042212-3DCD-412E-BDEB-5EB764712223}" type="pres">
      <dgm:prSet presAssocID="{A5A8001A-8907-415B-A31D-1D454C1C8B75}" presName="linNode" presStyleCnt="0"/>
      <dgm:spPr/>
    </dgm:pt>
    <dgm:pt modelId="{410274B8-65A6-4C0B-8496-2315197FFF4E}" type="pres">
      <dgm:prSet presAssocID="{A5A8001A-8907-415B-A31D-1D454C1C8B7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805D454-DD07-43EE-A71B-E0208D80161B}" type="pres">
      <dgm:prSet presAssocID="{6A11657F-49C6-4107-9204-49D425E610ED}" presName="sp" presStyleCnt="0"/>
      <dgm:spPr/>
    </dgm:pt>
    <dgm:pt modelId="{733350A4-2CB0-44DE-82EB-7F512B6838E3}" type="pres">
      <dgm:prSet presAssocID="{BB9313B3-32A1-4945-8123-411FC12EE617}" presName="linNode" presStyleCnt="0"/>
      <dgm:spPr/>
    </dgm:pt>
    <dgm:pt modelId="{36D022A1-DE1C-4CBC-8745-1AC620D337AA}" type="pres">
      <dgm:prSet presAssocID="{BB9313B3-32A1-4945-8123-411FC12EE61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96AED61-92EA-4A12-854B-42CC5838AFB8}" type="pres">
      <dgm:prSet presAssocID="{60F87618-8700-48F1-92B2-ADB8D8C00D44}" presName="sp" presStyleCnt="0"/>
      <dgm:spPr/>
    </dgm:pt>
    <dgm:pt modelId="{97818A07-5B14-49DA-BC33-AAFE74F266A2}" type="pres">
      <dgm:prSet presAssocID="{D2E36569-0781-47A6-A0C6-1DAAEF442C5E}" presName="linNode" presStyleCnt="0"/>
      <dgm:spPr/>
    </dgm:pt>
    <dgm:pt modelId="{27DBF201-43BB-4457-919F-B397A14A0FEE}" type="pres">
      <dgm:prSet presAssocID="{D2E36569-0781-47A6-A0C6-1DAAEF442C5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CCD1805-1BC6-4274-BEE9-601473CD7A23}" srcId="{665C0C4C-824E-4819-B9AA-37675EB151CD}" destId="{BB9313B3-32A1-4945-8123-411FC12EE617}" srcOrd="1" destOrd="0" parTransId="{BFBFF39B-0ACE-4D0D-B8AD-4B8BB7BDF30C}" sibTransId="{60F87618-8700-48F1-92B2-ADB8D8C00D44}"/>
    <dgm:cxn modelId="{ED76C28D-7944-402E-BB96-5CBFB3EDDE23}" type="presOf" srcId="{BB9313B3-32A1-4945-8123-411FC12EE617}" destId="{36D022A1-DE1C-4CBC-8745-1AC620D337AA}" srcOrd="0" destOrd="0" presId="urn:microsoft.com/office/officeart/2005/8/layout/vList5"/>
    <dgm:cxn modelId="{C0E6C290-A111-4200-ACCB-F1F121D57786}" srcId="{665C0C4C-824E-4819-B9AA-37675EB151CD}" destId="{A5A8001A-8907-415B-A31D-1D454C1C8B75}" srcOrd="0" destOrd="0" parTransId="{BEA0F758-CC00-4CF9-B933-B14CD385CA81}" sibTransId="{6A11657F-49C6-4107-9204-49D425E610ED}"/>
    <dgm:cxn modelId="{2489B1A5-3052-4921-82E5-F3A7CA6384FA}" srcId="{665C0C4C-824E-4819-B9AA-37675EB151CD}" destId="{D2E36569-0781-47A6-A0C6-1DAAEF442C5E}" srcOrd="2" destOrd="0" parTransId="{C7709C22-780E-4CB4-A70D-C53EF8E4C7FB}" sibTransId="{A7D83727-0EEC-4B62-8E55-689581240EA1}"/>
    <dgm:cxn modelId="{1B0092AA-1E90-4BC2-BC32-03DCE3B9BC56}" type="presOf" srcId="{A5A8001A-8907-415B-A31D-1D454C1C8B75}" destId="{410274B8-65A6-4C0B-8496-2315197FFF4E}" srcOrd="0" destOrd="0" presId="urn:microsoft.com/office/officeart/2005/8/layout/vList5"/>
    <dgm:cxn modelId="{561F7CB8-73A4-4EDC-B838-DD09AB38D2CC}" type="presOf" srcId="{665C0C4C-824E-4819-B9AA-37675EB151CD}" destId="{F32E7A49-20E1-4D21-9A1B-F57740B6343A}" srcOrd="0" destOrd="0" presId="urn:microsoft.com/office/officeart/2005/8/layout/vList5"/>
    <dgm:cxn modelId="{E88FECD5-2514-4B17-B3BB-A967CA910FE8}" type="presOf" srcId="{D2E36569-0781-47A6-A0C6-1DAAEF442C5E}" destId="{27DBF201-43BB-4457-919F-B397A14A0FEE}" srcOrd="0" destOrd="0" presId="urn:microsoft.com/office/officeart/2005/8/layout/vList5"/>
    <dgm:cxn modelId="{DA73A881-2A11-4C27-9BC4-2B3A8C1E0570}" type="presParOf" srcId="{F32E7A49-20E1-4D21-9A1B-F57740B6343A}" destId="{94042212-3DCD-412E-BDEB-5EB764712223}" srcOrd="0" destOrd="0" presId="urn:microsoft.com/office/officeart/2005/8/layout/vList5"/>
    <dgm:cxn modelId="{6C85E4F1-9F6A-442F-800E-C12882F5D614}" type="presParOf" srcId="{94042212-3DCD-412E-BDEB-5EB764712223}" destId="{410274B8-65A6-4C0B-8496-2315197FFF4E}" srcOrd="0" destOrd="0" presId="urn:microsoft.com/office/officeart/2005/8/layout/vList5"/>
    <dgm:cxn modelId="{0F90C8F1-FF62-4D0C-B0AA-088FAAE5F661}" type="presParOf" srcId="{F32E7A49-20E1-4D21-9A1B-F57740B6343A}" destId="{2805D454-DD07-43EE-A71B-E0208D80161B}" srcOrd="1" destOrd="0" presId="urn:microsoft.com/office/officeart/2005/8/layout/vList5"/>
    <dgm:cxn modelId="{83952F15-50EC-4584-924B-7CACFCC3EC0B}" type="presParOf" srcId="{F32E7A49-20E1-4D21-9A1B-F57740B6343A}" destId="{733350A4-2CB0-44DE-82EB-7F512B6838E3}" srcOrd="2" destOrd="0" presId="urn:microsoft.com/office/officeart/2005/8/layout/vList5"/>
    <dgm:cxn modelId="{AA8920BF-B814-4256-9353-082BD4173DA5}" type="presParOf" srcId="{733350A4-2CB0-44DE-82EB-7F512B6838E3}" destId="{36D022A1-DE1C-4CBC-8745-1AC620D337AA}" srcOrd="0" destOrd="0" presId="urn:microsoft.com/office/officeart/2005/8/layout/vList5"/>
    <dgm:cxn modelId="{78129BB5-B932-4981-A6DC-CE4E85207AE3}" type="presParOf" srcId="{F32E7A49-20E1-4D21-9A1B-F57740B6343A}" destId="{A96AED61-92EA-4A12-854B-42CC5838AFB8}" srcOrd="3" destOrd="0" presId="urn:microsoft.com/office/officeart/2005/8/layout/vList5"/>
    <dgm:cxn modelId="{F712813F-2336-4ACB-9AD1-D27A383DA96D}" type="presParOf" srcId="{F32E7A49-20E1-4D21-9A1B-F57740B6343A}" destId="{97818A07-5B14-49DA-BC33-AAFE74F266A2}" srcOrd="4" destOrd="0" presId="urn:microsoft.com/office/officeart/2005/8/layout/vList5"/>
    <dgm:cxn modelId="{8AB72D28-3CBE-4441-BD60-C998849736AF}" type="presParOf" srcId="{97818A07-5B14-49DA-BC33-AAFE74F266A2}" destId="{27DBF201-43BB-4457-919F-B397A14A0FE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97EEAA-36E8-46A1-B19A-CD9D243055C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4CC5D4-8251-42BE-91EC-5277FD8AE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 to ensure they always happen at scheduled times</a:t>
          </a:r>
        </a:p>
      </dgm:t>
    </dgm:pt>
    <dgm:pt modelId="{FD5844C8-E4E7-43C7-91B9-379F6F91A1A0}" type="parTrans" cxnId="{5DA52899-5B71-4840-A5DC-BFE228F91B67}">
      <dgm:prSet/>
      <dgm:spPr/>
      <dgm:t>
        <a:bodyPr/>
        <a:lstStyle/>
        <a:p>
          <a:endParaRPr lang="en-US"/>
        </a:p>
      </dgm:t>
    </dgm:pt>
    <dgm:pt modelId="{CD80B910-704F-41BB-B4E6-DBEC9FF299E8}" type="sibTrans" cxnId="{5DA52899-5B71-4840-A5DC-BFE228F91B67}">
      <dgm:prSet/>
      <dgm:spPr/>
      <dgm:t>
        <a:bodyPr/>
        <a:lstStyle/>
        <a:p>
          <a:endParaRPr lang="en-US"/>
        </a:p>
      </dgm:t>
    </dgm:pt>
    <dgm:pt modelId="{3A1825C2-846A-40BF-8FEF-51ED755BBF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Should backup outside of normal operational hours to limit disruptions that could be caused by data</a:t>
          </a:r>
        </a:p>
      </dgm:t>
    </dgm:pt>
    <dgm:pt modelId="{FB1A1F26-BC27-4317-B56E-6C995331FC43}" type="parTrans" cxnId="{1CA69F40-059B-48D4-ABA7-C41AB795DB66}">
      <dgm:prSet/>
      <dgm:spPr/>
      <dgm:t>
        <a:bodyPr/>
        <a:lstStyle/>
        <a:p>
          <a:endParaRPr lang="en-US"/>
        </a:p>
      </dgm:t>
    </dgm:pt>
    <dgm:pt modelId="{AEDEFDED-6F92-469E-83A5-54F5CEB2342B}" type="sibTrans" cxnId="{1CA69F40-059B-48D4-ABA7-C41AB795DB66}">
      <dgm:prSet/>
      <dgm:spPr/>
      <dgm:t>
        <a:bodyPr/>
        <a:lstStyle/>
        <a:p>
          <a:endParaRPr lang="en-US"/>
        </a:p>
      </dgm:t>
    </dgm:pt>
    <dgm:pt modelId="{B8D946E0-FBA4-41CF-B253-963116548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a copy offsite in case of disaster</a:t>
          </a:r>
        </a:p>
      </dgm:t>
    </dgm:pt>
    <dgm:pt modelId="{78A4E966-8296-4BED-A053-6DDE358E4D07}" type="parTrans" cxnId="{BB39BB21-ABFB-4173-99F5-6AD8F70E6903}">
      <dgm:prSet/>
      <dgm:spPr/>
      <dgm:t>
        <a:bodyPr/>
        <a:lstStyle/>
        <a:p>
          <a:endParaRPr lang="en-US"/>
        </a:p>
      </dgm:t>
    </dgm:pt>
    <dgm:pt modelId="{367B5A8F-7C8B-432E-9569-031B5EBDB3F7}" type="sibTrans" cxnId="{BB39BB21-ABFB-4173-99F5-6AD8F70E6903}">
      <dgm:prSet/>
      <dgm:spPr/>
      <dgm:t>
        <a:bodyPr/>
        <a:lstStyle/>
        <a:p>
          <a:endParaRPr lang="en-US"/>
        </a:p>
      </dgm:t>
    </dgm:pt>
    <dgm:pt modelId="{C00A96E9-DAE9-4894-897A-B3060D281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copy offline so it doesn’t have the same threats that operational data has</a:t>
          </a:r>
        </a:p>
      </dgm:t>
    </dgm:pt>
    <dgm:pt modelId="{7142F105-926A-453B-9C4A-F9D84152202D}" type="parTrans" cxnId="{688BDE28-08F6-4457-AA3D-24A4769A61DF}">
      <dgm:prSet/>
      <dgm:spPr/>
      <dgm:t>
        <a:bodyPr/>
        <a:lstStyle/>
        <a:p>
          <a:endParaRPr lang="en-US"/>
        </a:p>
      </dgm:t>
    </dgm:pt>
    <dgm:pt modelId="{A2E2A613-AD45-48EB-B287-7127B701AF8C}" type="sibTrans" cxnId="{688BDE28-08F6-4457-AA3D-24A4769A61DF}">
      <dgm:prSet/>
      <dgm:spPr/>
      <dgm:t>
        <a:bodyPr/>
        <a:lstStyle/>
        <a:p>
          <a:endParaRPr lang="en-US"/>
        </a:p>
      </dgm:t>
    </dgm:pt>
    <dgm:pt modelId="{9E5DF0DA-5A18-495C-86E6-9A6C65C20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backups </a:t>
          </a:r>
        </a:p>
      </dgm:t>
    </dgm:pt>
    <dgm:pt modelId="{15173A47-F3BE-4FC4-B686-8A0BEA8B3E8F}" type="parTrans" cxnId="{0F2B9C91-ADE7-4971-B675-190D1CBF7F9B}">
      <dgm:prSet/>
      <dgm:spPr/>
      <dgm:t>
        <a:bodyPr/>
        <a:lstStyle/>
        <a:p>
          <a:endParaRPr lang="en-US"/>
        </a:p>
      </dgm:t>
    </dgm:pt>
    <dgm:pt modelId="{81FD1299-3508-48B3-8869-991BB4ACA695}" type="sibTrans" cxnId="{0F2B9C91-ADE7-4971-B675-190D1CBF7F9B}">
      <dgm:prSet/>
      <dgm:spPr/>
      <dgm:t>
        <a:bodyPr/>
        <a:lstStyle/>
        <a:p>
          <a:endParaRPr lang="en-US"/>
        </a:p>
      </dgm:t>
    </dgm:pt>
    <dgm:pt modelId="{89828B90-43F6-48EA-ADBB-EE6AE5205523}" type="pres">
      <dgm:prSet presAssocID="{2797EEAA-36E8-46A1-B19A-CD9D243055C9}" presName="root" presStyleCnt="0">
        <dgm:presLayoutVars>
          <dgm:dir/>
          <dgm:resizeHandles val="exact"/>
        </dgm:presLayoutVars>
      </dgm:prSet>
      <dgm:spPr/>
    </dgm:pt>
    <dgm:pt modelId="{83952496-8CF1-45E4-8C79-2B396E40A176}" type="pres">
      <dgm:prSet presAssocID="{3C4CC5D4-8251-42BE-91EC-5277FD8AE2F5}" presName="compNode" presStyleCnt="0"/>
      <dgm:spPr/>
    </dgm:pt>
    <dgm:pt modelId="{A79246EA-ED82-47CB-9B38-27DFD0A1E2D5}" type="pres">
      <dgm:prSet presAssocID="{3C4CC5D4-8251-42BE-91EC-5277FD8AE2F5}" presName="bgRect" presStyleLbl="bgShp" presStyleIdx="0" presStyleCnt="5"/>
      <dgm:spPr/>
    </dgm:pt>
    <dgm:pt modelId="{62349FFA-14A7-4B1E-A3E5-B797EE88D13F}" type="pres">
      <dgm:prSet presAssocID="{3C4CC5D4-8251-42BE-91EC-5277FD8AE2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7C560958-57D8-4191-9DD7-91B9D197C06F}" type="pres">
      <dgm:prSet presAssocID="{3C4CC5D4-8251-42BE-91EC-5277FD8AE2F5}" presName="spaceRect" presStyleCnt="0"/>
      <dgm:spPr/>
    </dgm:pt>
    <dgm:pt modelId="{7E28A1C7-1CB7-489B-917E-7D3CA88F3713}" type="pres">
      <dgm:prSet presAssocID="{3C4CC5D4-8251-42BE-91EC-5277FD8AE2F5}" presName="parTx" presStyleLbl="revTx" presStyleIdx="0" presStyleCnt="5">
        <dgm:presLayoutVars>
          <dgm:chMax val="0"/>
          <dgm:chPref val="0"/>
        </dgm:presLayoutVars>
      </dgm:prSet>
      <dgm:spPr/>
    </dgm:pt>
    <dgm:pt modelId="{4E7880EA-9694-4FA8-884C-7F5C8DBAAAEB}" type="pres">
      <dgm:prSet presAssocID="{CD80B910-704F-41BB-B4E6-DBEC9FF299E8}" presName="sibTrans" presStyleCnt="0"/>
      <dgm:spPr/>
    </dgm:pt>
    <dgm:pt modelId="{7965815A-3413-4E44-83A8-43D4DD122245}" type="pres">
      <dgm:prSet presAssocID="{3A1825C2-846A-40BF-8FEF-51ED755BBFCA}" presName="compNode" presStyleCnt="0"/>
      <dgm:spPr/>
    </dgm:pt>
    <dgm:pt modelId="{650887B5-86E5-489A-BD0C-60A09CD4B671}" type="pres">
      <dgm:prSet presAssocID="{3A1825C2-846A-40BF-8FEF-51ED755BBFCA}" presName="bgRect" presStyleLbl="bgShp" presStyleIdx="1" presStyleCnt="5"/>
      <dgm:spPr/>
    </dgm:pt>
    <dgm:pt modelId="{4EBC5833-0CEB-4AF3-9341-C0F3079D0E13}" type="pres">
      <dgm:prSet presAssocID="{3A1825C2-846A-40BF-8FEF-51ED755BBFC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E248F0-ADE1-4E2E-91D1-284E1F20EA7B}" type="pres">
      <dgm:prSet presAssocID="{3A1825C2-846A-40BF-8FEF-51ED755BBFCA}" presName="spaceRect" presStyleCnt="0"/>
      <dgm:spPr/>
    </dgm:pt>
    <dgm:pt modelId="{D7E20A42-C5A9-444A-838B-05876583A64B}" type="pres">
      <dgm:prSet presAssocID="{3A1825C2-846A-40BF-8FEF-51ED755BBFCA}" presName="parTx" presStyleLbl="revTx" presStyleIdx="1" presStyleCnt="5">
        <dgm:presLayoutVars>
          <dgm:chMax val="0"/>
          <dgm:chPref val="0"/>
        </dgm:presLayoutVars>
      </dgm:prSet>
      <dgm:spPr/>
    </dgm:pt>
    <dgm:pt modelId="{9280A68D-E3D2-46F1-9390-5AAF2E16722A}" type="pres">
      <dgm:prSet presAssocID="{AEDEFDED-6F92-469E-83A5-54F5CEB2342B}" presName="sibTrans" presStyleCnt="0"/>
      <dgm:spPr/>
    </dgm:pt>
    <dgm:pt modelId="{79461D4E-3A4C-41D5-9E8D-B2F14CAEF160}" type="pres">
      <dgm:prSet presAssocID="{B8D946E0-FBA4-41CF-B253-96311654864B}" presName="compNode" presStyleCnt="0"/>
      <dgm:spPr/>
    </dgm:pt>
    <dgm:pt modelId="{2F5739F2-AFC6-485E-9D89-CBAD80BDAC5C}" type="pres">
      <dgm:prSet presAssocID="{B8D946E0-FBA4-41CF-B253-96311654864B}" presName="bgRect" presStyleLbl="bgShp" presStyleIdx="2" presStyleCnt="5"/>
      <dgm:spPr/>
    </dgm:pt>
    <dgm:pt modelId="{3E279150-361F-4C2B-98AE-03486D2E2E6D}" type="pres">
      <dgm:prSet presAssocID="{B8D946E0-FBA4-41CF-B253-9631165486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567780-48EB-4F02-A55E-888F9F1BA5F4}" type="pres">
      <dgm:prSet presAssocID="{B8D946E0-FBA4-41CF-B253-96311654864B}" presName="spaceRect" presStyleCnt="0"/>
      <dgm:spPr/>
    </dgm:pt>
    <dgm:pt modelId="{31E011A4-E590-4142-9B75-70B03ACAFE84}" type="pres">
      <dgm:prSet presAssocID="{B8D946E0-FBA4-41CF-B253-96311654864B}" presName="parTx" presStyleLbl="revTx" presStyleIdx="2" presStyleCnt="5">
        <dgm:presLayoutVars>
          <dgm:chMax val="0"/>
          <dgm:chPref val="0"/>
        </dgm:presLayoutVars>
      </dgm:prSet>
      <dgm:spPr/>
    </dgm:pt>
    <dgm:pt modelId="{9528883E-FCC2-4393-950F-FDD1DACCC2DF}" type="pres">
      <dgm:prSet presAssocID="{367B5A8F-7C8B-432E-9569-031B5EBDB3F7}" presName="sibTrans" presStyleCnt="0"/>
      <dgm:spPr/>
    </dgm:pt>
    <dgm:pt modelId="{92B5221C-4743-4830-A3C4-EA65603CB4B6}" type="pres">
      <dgm:prSet presAssocID="{C00A96E9-DAE9-4894-897A-B3060D281FC1}" presName="compNode" presStyleCnt="0"/>
      <dgm:spPr/>
    </dgm:pt>
    <dgm:pt modelId="{B0053DC9-0C81-4739-9BD2-C893F034A15E}" type="pres">
      <dgm:prSet presAssocID="{C00A96E9-DAE9-4894-897A-B3060D281FC1}" presName="bgRect" presStyleLbl="bgShp" presStyleIdx="3" presStyleCnt="5"/>
      <dgm:spPr/>
    </dgm:pt>
    <dgm:pt modelId="{3522FDB8-A920-449A-BBF7-F5344D221AE4}" type="pres">
      <dgm:prSet presAssocID="{C00A96E9-DAE9-4894-897A-B3060D281F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06C9B44-1BC3-46C8-8724-6AF27B0D3235}" type="pres">
      <dgm:prSet presAssocID="{C00A96E9-DAE9-4894-897A-B3060D281FC1}" presName="spaceRect" presStyleCnt="0"/>
      <dgm:spPr/>
    </dgm:pt>
    <dgm:pt modelId="{6A06D73A-B6B2-4563-AB77-7ECA7CE85653}" type="pres">
      <dgm:prSet presAssocID="{C00A96E9-DAE9-4894-897A-B3060D281FC1}" presName="parTx" presStyleLbl="revTx" presStyleIdx="3" presStyleCnt="5">
        <dgm:presLayoutVars>
          <dgm:chMax val="0"/>
          <dgm:chPref val="0"/>
        </dgm:presLayoutVars>
      </dgm:prSet>
      <dgm:spPr/>
    </dgm:pt>
    <dgm:pt modelId="{A1D588A0-7CFF-4A6D-8A90-C7F03D9AE9F5}" type="pres">
      <dgm:prSet presAssocID="{A2E2A613-AD45-48EB-B287-7127B701AF8C}" presName="sibTrans" presStyleCnt="0"/>
      <dgm:spPr/>
    </dgm:pt>
    <dgm:pt modelId="{8AD90063-1287-46A0-ADCC-E09A5B554EA8}" type="pres">
      <dgm:prSet presAssocID="{9E5DF0DA-5A18-495C-86E6-9A6C65C20F09}" presName="compNode" presStyleCnt="0"/>
      <dgm:spPr/>
    </dgm:pt>
    <dgm:pt modelId="{33DB5D48-1705-43B4-92D1-83CC724CAE34}" type="pres">
      <dgm:prSet presAssocID="{9E5DF0DA-5A18-495C-86E6-9A6C65C20F09}" presName="bgRect" presStyleLbl="bgShp" presStyleIdx="4" presStyleCnt="5"/>
      <dgm:spPr/>
    </dgm:pt>
    <dgm:pt modelId="{28A6891C-F014-49BB-9921-EDAD162F84D5}" type="pres">
      <dgm:prSet presAssocID="{9E5DF0DA-5A18-495C-86E6-9A6C65C20F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207474-8799-4B0F-A7C9-5CB696ED1BDB}" type="pres">
      <dgm:prSet presAssocID="{9E5DF0DA-5A18-495C-86E6-9A6C65C20F09}" presName="spaceRect" presStyleCnt="0"/>
      <dgm:spPr/>
    </dgm:pt>
    <dgm:pt modelId="{96EF5E62-5515-436F-8C72-33BCCE7540D1}" type="pres">
      <dgm:prSet presAssocID="{9E5DF0DA-5A18-495C-86E6-9A6C65C20F0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8FFC0A-C624-4CA6-A314-0C37591722E3}" type="presOf" srcId="{9E5DF0DA-5A18-495C-86E6-9A6C65C20F09}" destId="{96EF5E62-5515-436F-8C72-33BCCE7540D1}" srcOrd="0" destOrd="0" presId="urn:microsoft.com/office/officeart/2018/2/layout/IconVerticalSolidList"/>
    <dgm:cxn modelId="{EE9E0819-A7D7-4A5A-9A81-ADC32A76ECB7}" type="presOf" srcId="{3A1825C2-846A-40BF-8FEF-51ED755BBFCA}" destId="{D7E20A42-C5A9-444A-838B-05876583A64B}" srcOrd="0" destOrd="0" presId="urn:microsoft.com/office/officeart/2018/2/layout/IconVerticalSolidList"/>
    <dgm:cxn modelId="{3ADDEE1A-D5B1-40B5-B968-A3C3D425118B}" type="presOf" srcId="{B8D946E0-FBA4-41CF-B253-96311654864B}" destId="{31E011A4-E590-4142-9B75-70B03ACAFE84}" srcOrd="0" destOrd="0" presId="urn:microsoft.com/office/officeart/2018/2/layout/IconVerticalSolidList"/>
    <dgm:cxn modelId="{BB39BB21-ABFB-4173-99F5-6AD8F70E6903}" srcId="{2797EEAA-36E8-46A1-B19A-CD9D243055C9}" destId="{B8D946E0-FBA4-41CF-B253-96311654864B}" srcOrd="2" destOrd="0" parTransId="{78A4E966-8296-4BED-A053-6DDE358E4D07}" sibTransId="{367B5A8F-7C8B-432E-9569-031B5EBDB3F7}"/>
    <dgm:cxn modelId="{688BDE28-08F6-4457-AA3D-24A4769A61DF}" srcId="{2797EEAA-36E8-46A1-B19A-CD9D243055C9}" destId="{C00A96E9-DAE9-4894-897A-B3060D281FC1}" srcOrd="3" destOrd="0" parTransId="{7142F105-926A-453B-9C4A-F9D84152202D}" sibTransId="{A2E2A613-AD45-48EB-B287-7127B701AF8C}"/>
    <dgm:cxn modelId="{03738737-EE8E-437D-A471-8E941C12D8FF}" type="presOf" srcId="{3C4CC5D4-8251-42BE-91EC-5277FD8AE2F5}" destId="{7E28A1C7-1CB7-489B-917E-7D3CA88F3713}" srcOrd="0" destOrd="0" presId="urn:microsoft.com/office/officeart/2018/2/layout/IconVerticalSolidList"/>
    <dgm:cxn modelId="{1CA69F40-059B-48D4-ABA7-C41AB795DB66}" srcId="{2797EEAA-36E8-46A1-B19A-CD9D243055C9}" destId="{3A1825C2-846A-40BF-8FEF-51ED755BBFCA}" srcOrd="1" destOrd="0" parTransId="{FB1A1F26-BC27-4317-B56E-6C995331FC43}" sibTransId="{AEDEFDED-6F92-469E-83A5-54F5CEB2342B}"/>
    <dgm:cxn modelId="{9D65D779-A625-4E9E-BB5D-0282AF71D03F}" type="presOf" srcId="{2797EEAA-36E8-46A1-B19A-CD9D243055C9}" destId="{89828B90-43F6-48EA-ADBB-EE6AE5205523}" srcOrd="0" destOrd="0" presId="urn:microsoft.com/office/officeart/2018/2/layout/IconVerticalSolidList"/>
    <dgm:cxn modelId="{0F2B9C91-ADE7-4971-B675-190D1CBF7F9B}" srcId="{2797EEAA-36E8-46A1-B19A-CD9D243055C9}" destId="{9E5DF0DA-5A18-495C-86E6-9A6C65C20F09}" srcOrd="4" destOrd="0" parTransId="{15173A47-F3BE-4FC4-B686-8A0BEA8B3E8F}" sibTransId="{81FD1299-3508-48B3-8869-991BB4ACA695}"/>
    <dgm:cxn modelId="{5DA52899-5B71-4840-A5DC-BFE228F91B67}" srcId="{2797EEAA-36E8-46A1-B19A-CD9D243055C9}" destId="{3C4CC5D4-8251-42BE-91EC-5277FD8AE2F5}" srcOrd="0" destOrd="0" parTransId="{FD5844C8-E4E7-43C7-91B9-379F6F91A1A0}" sibTransId="{CD80B910-704F-41BB-B4E6-DBEC9FF299E8}"/>
    <dgm:cxn modelId="{159FC7FC-E800-4864-AB99-17D00535943C}" type="presOf" srcId="{C00A96E9-DAE9-4894-897A-B3060D281FC1}" destId="{6A06D73A-B6B2-4563-AB77-7ECA7CE85653}" srcOrd="0" destOrd="0" presId="urn:microsoft.com/office/officeart/2018/2/layout/IconVerticalSolidList"/>
    <dgm:cxn modelId="{A564EA05-D123-48D3-9A99-607480287F31}" type="presParOf" srcId="{89828B90-43F6-48EA-ADBB-EE6AE5205523}" destId="{83952496-8CF1-45E4-8C79-2B396E40A176}" srcOrd="0" destOrd="0" presId="urn:microsoft.com/office/officeart/2018/2/layout/IconVerticalSolidList"/>
    <dgm:cxn modelId="{B932C17E-B335-4FE1-B99B-B57687CA9FF4}" type="presParOf" srcId="{83952496-8CF1-45E4-8C79-2B396E40A176}" destId="{A79246EA-ED82-47CB-9B38-27DFD0A1E2D5}" srcOrd="0" destOrd="0" presId="urn:microsoft.com/office/officeart/2018/2/layout/IconVerticalSolidList"/>
    <dgm:cxn modelId="{6CA44145-F132-4AF8-B0D7-83BB308EB7BB}" type="presParOf" srcId="{83952496-8CF1-45E4-8C79-2B396E40A176}" destId="{62349FFA-14A7-4B1E-A3E5-B797EE88D13F}" srcOrd="1" destOrd="0" presId="urn:microsoft.com/office/officeart/2018/2/layout/IconVerticalSolidList"/>
    <dgm:cxn modelId="{4726DF05-5EF6-49ED-ABDF-42E2A01B8281}" type="presParOf" srcId="{83952496-8CF1-45E4-8C79-2B396E40A176}" destId="{7C560958-57D8-4191-9DD7-91B9D197C06F}" srcOrd="2" destOrd="0" presId="urn:microsoft.com/office/officeart/2018/2/layout/IconVerticalSolidList"/>
    <dgm:cxn modelId="{FD2F58F4-A2A6-49A7-BD38-D7EE28F7EFFB}" type="presParOf" srcId="{83952496-8CF1-45E4-8C79-2B396E40A176}" destId="{7E28A1C7-1CB7-489B-917E-7D3CA88F3713}" srcOrd="3" destOrd="0" presId="urn:microsoft.com/office/officeart/2018/2/layout/IconVerticalSolidList"/>
    <dgm:cxn modelId="{8C4A193A-4D69-4067-A864-D1727BAA1568}" type="presParOf" srcId="{89828B90-43F6-48EA-ADBB-EE6AE5205523}" destId="{4E7880EA-9694-4FA8-884C-7F5C8DBAAAEB}" srcOrd="1" destOrd="0" presId="urn:microsoft.com/office/officeart/2018/2/layout/IconVerticalSolidList"/>
    <dgm:cxn modelId="{52FCA4C1-8F2B-452F-B1BB-8E6EFE7F310D}" type="presParOf" srcId="{89828B90-43F6-48EA-ADBB-EE6AE5205523}" destId="{7965815A-3413-4E44-83A8-43D4DD122245}" srcOrd="2" destOrd="0" presId="urn:microsoft.com/office/officeart/2018/2/layout/IconVerticalSolidList"/>
    <dgm:cxn modelId="{91C146D4-29BF-427B-B144-F0F7FA120EE9}" type="presParOf" srcId="{7965815A-3413-4E44-83A8-43D4DD122245}" destId="{650887B5-86E5-489A-BD0C-60A09CD4B671}" srcOrd="0" destOrd="0" presId="urn:microsoft.com/office/officeart/2018/2/layout/IconVerticalSolidList"/>
    <dgm:cxn modelId="{B7677605-41D9-44AC-8FB4-DC5068854639}" type="presParOf" srcId="{7965815A-3413-4E44-83A8-43D4DD122245}" destId="{4EBC5833-0CEB-4AF3-9341-C0F3079D0E13}" srcOrd="1" destOrd="0" presId="urn:microsoft.com/office/officeart/2018/2/layout/IconVerticalSolidList"/>
    <dgm:cxn modelId="{26128032-F95E-4555-897C-9A927A8014E5}" type="presParOf" srcId="{7965815A-3413-4E44-83A8-43D4DD122245}" destId="{C7E248F0-ADE1-4E2E-91D1-284E1F20EA7B}" srcOrd="2" destOrd="0" presId="urn:microsoft.com/office/officeart/2018/2/layout/IconVerticalSolidList"/>
    <dgm:cxn modelId="{549F951A-F499-43F1-B6CB-03DA6EC9E15C}" type="presParOf" srcId="{7965815A-3413-4E44-83A8-43D4DD122245}" destId="{D7E20A42-C5A9-444A-838B-05876583A64B}" srcOrd="3" destOrd="0" presId="urn:microsoft.com/office/officeart/2018/2/layout/IconVerticalSolidList"/>
    <dgm:cxn modelId="{92E5F08C-9324-41FC-A67C-30B2C1569AA4}" type="presParOf" srcId="{89828B90-43F6-48EA-ADBB-EE6AE5205523}" destId="{9280A68D-E3D2-46F1-9390-5AAF2E16722A}" srcOrd="3" destOrd="0" presId="urn:microsoft.com/office/officeart/2018/2/layout/IconVerticalSolidList"/>
    <dgm:cxn modelId="{8F99C93B-A792-4097-9EBF-2EF273915301}" type="presParOf" srcId="{89828B90-43F6-48EA-ADBB-EE6AE5205523}" destId="{79461D4E-3A4C-41D5-9E8D-B2F14CAEF160}" srcOrd="4" destOrd="0" presId="urn:microsoft.com/office/officeart/2018/2/layout/IconVerticalSolidList"/>
    <dgm:cxn modelId="{EB4095B7-7947-4198-8EA3-24BE95DF91FD}" type="presParOf" srcId="{79461D4E-3A4C-41D5-9E8D-B2F14CAEF160}" destId="{2F5739F2-AFC6-485E-9D89-CBAD80BDAC5C}" srcOrd="0" destOrd="0" presId="urn:microsoft.com/office/officeart/2018/2/layout/IconVerticalSolidList"/>
    <dgm:cxn modelId="{C1D03680-4CBC-403F-BEB4-317F00F1B192}" type="presParOf" srcId="{79461D4E-3A4C-41D5-9E8D-B2F14CAEF160}" destId="{3E279150-361F-4C2B-98AE-03486D2E2E6D}" srcOrd="1" destOrd="0" presId="urn:microsoft.com/office/officeart/2018/2/layout/IconVerticalSolidList"/>
    <dgm:cxn modelId="{2780D484-033B-45FD-A43D-B0EBAB528102}" type="presParOf" srcId="{79461D4E-3A4C-41D5-9E8D-B2F14CAEF160}" destId="{81567780-48EB-4F02-A55E-888F9F1BA5F4}" srcOrd="2" destOrd="0" presId="urn:microsoft.com/office/officeart/2018/2/layout/IconVerticalSolidList"/>
    <dgm:cxn modelId="{8EB545F2-FD78-4019-BD97-315100FBFCE8}" type="presParOf" srcId="{79461D4E-3A4C-41D5-9E8D-B2F14CAEF160}" destId="{31E011A4-E590-4142-9B75-70B03ACAFE84}" srcOrd="3" destOrd="0" presId="urn:microsoft.com/office/officeart/2018/2/layout/IconVerticalSolidList"/>
    <dgm:cxn modelId="{3E62A990-156D-478B-8E6A-8034A1648B58}" type="presParOf" srcId="{89828B90-43F6-48EA-ADBB-EE6AE5205523}" destId="{9528883E-FCC2-4393-950F-FDD1DACCC2DF}" srcOrd="5" destOrd="0" presId="urn:microsoft.com/office/officeart/2018/2/layout/IconVerticalSolidList"/>
    <dgm:cxn modelId="{BCE09754-18B3-41AF-ABAA-93AC27955504}" type="presParOf" srcId="{89828B90-43F6-48EA-ADBB-EE6AE5205523}" destId="{92B5221C-4743-4830-A3C4-EA65603CB4B6}" srcOrd="6" destOrd="0" presId="urn:microsoft.com/office/officeart/2018/2/layout/IconVerticalSolidList"/>
    <dgm:cxn modelId="{F091F89E-C664-451E-9D0F-EE4891A2069E}" type="presParOf" srcId="{92B5221C-4743-4830-A3C4-EA65603CB4B6}" destId="{B0053DC9-0C81-4739-9BD2-C893F034A15E}" srcOrd="0" destOrd="0" presId="urn:microsoft.com/office/officeart/2018/2/layout/IconVerticalSolidList"/>
    <dgm:cxn modelId="{03AF2D80-0397-48A1-B812-D66626BF7B06}" type="presParOf" srcId="{92B5221C-4743-4830-A3C4-EA65603CB4B6}" destId="{3522FDB8-A920-449A-BBF7-F5344D221AE4}" srcOrd="1" destOrd="0" presId="urn:microsoft.com/office/officeart/2018/2/layout/IconVerticalSolidList"/>
    <dgm:cxn modelId="{564063D6-0383-4A57-9914-7DA5BA895CA3}" type="presParOf" srcId="{92B5221C-4743-4830-A3C4-EA65603CB4B6}" destId="{F06C9B44-1BC3-46C8-8724-6AF27B0D3235}" srcOrd="2" destOrd="0" presId="urn:microsoft.com/office/officeart/2018/2/layout/IconVerticalSolidList"/>
    <dgm:cxn modelId="{8B828D20-53F0-47F1-9F19-82A9D12A32BF}" type="presParOf" srcId="{92B5221C-4743-4830-A3C4-EA65603CB4B6}" destId="{6A06D73A-B6B2-4563-AB77-7ECA7CE85653}" srcOrd="3" destOrd="0" presId="urn:microsoft.com/office/officeart/2018/2/layout/IconVerticalSolidList"/>
    <dgm:cxn modelId="{B5FDFF1B-73D1-4D2F-A515-5D8A6C08BEA6}" type="presParOf" srcId="{89828B90-43F6-48EA-ADBB-EE6AE5205523}" destId="{A1D588A0-7CFF-4A6D-8A90-C7F03D9AE9F5}" srcOrd="7" destOrd="0" presId="urn:microsoft.com/office/officeart/2018/2/layout/IconVerticalSolidList"/>
    <dgm:cxn modelId="{C2528BD9-42DA-4038-9DC8-997789321541}" type="presParOf" srcId="{89828B90-43F6-48EA-ADBB-EE6AE5205523}" destId="{8AD90063-1287-46A0-ADCC-E09A5B554EA8}" srcOrd="8" destOrd="0" presId="urn:microsoft.com/office/officeart/2018/2/layout/IconVerticalSolidList"/>
    <dgm:cxn modelId="{5AA5F6B8-3457-43AB-ABD8-B4BCA65A3652}" type="presParOf" srcId="{8AD90063-1287-46A0-ADCC-E09A5B554EA8}" destId="{33DB5D48-1705-43B4-92D1-83CC724CAE34}" srcOrd="0" destOrd="0" presId="urn:microsoft.com/office/officeart/2018/2/layout/IconVerticalSolidList"/>
    <dgm:cxn modelId="{B1839829-7D53-43EB-A643-25233EE8899D}" type="presParOf" srcId="{8AD90063-1287-46A0-ADCC-E09A5B554EA8}" destId="{28A6891C-F014-49BB-9921-EDAD162F84D5}" srcOrd="1" destOrd="0" presId="urn:microsoft.com/office/officeart/2018/2/layout/IconVerticalSolidList"/>
    <dgm:cxn modelId="{6E345C84-699E-4932-A8C2-B38EA6C9DF7A}" type="presParOf" srcId="{8AD90063-1287-46A0-ADCC-E09A5B554EA8}" destId="{93207474-8799-4B0F-A7C9-5CB696ED1BDB}" srcOrd="2" destOrd="0" presId="urn:microsoft.com/office/officeart/2018/2/layout/IconVerticalSolidList"/>
    <dgm:cxn modelId="{C6EA04D9-77DD-409D-B63A-AC92988DAF24}" type="presParOf" srcId="{8AD90063-1287-46A0-ADCC-E09A5B554EA8}" destId="{96EF5E62-5515-436F-8C72-33BCCE7540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3E22B6-F993-4C8F-9792-CAE8A455D4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019AA1-CC4E-4149-9A99-292AE5916793}">
      <dgm:prSet/>
      <dgm:spPr/>
      <dgm:t>
        <a:bodyPr/>
        <a:lstStyle/>
        <a:p>
          <a:r>
            <a:rPr lang="en-US"/>
            <a:t>Backups need protection just like main data does</a:t>
          </a:r>
        </a:p>
      </dgm:t>
    </dgm:pt>
    <dgm:pt modelId="{01AB78F5-9BD2-40DB-A34B-F1464991B0F3}" type="parTrans" cxnId="{FF3A4991-C40E-4613-9534-43B6A4CE005D}">
      <dgm:prSet/>
      <dgm:spPr/>
      <dgm:t>
        <a:bodyPr/>
        <a:lstStyle/>
        <a:p>
          <a:endParaRPr lang="en-US"/>
        </a:p>
      </dgm:t>
    </dgm:pt>
    <dgm:pt modelId="{CE7EA3CD-C679-4743-A2D9-C20CDD0E381B}" type="sibTrans" cxnId="{FF3A4991-C40E-4613-9534-43B6A4CE005D}">
      <dgm:prSet/>
      <dgm:spPr/>
      <dgm:t>
        <a:bodyPr/>
        <a:lstStyle/>
        <a:p>
          <a:endParaRPr lang="en-US"/>
        </a:p>
      </dgm:t>
    </dgm:pt>
    <dgm:pt modelId="{37EDFA15-40C3-4122-A632-11BC145D37C1}">
      <dgm:prSet/>
      <dgm:spPr/>
      <dgm:t>
        <a:bodyPr/>
        <a:lstStyle/>
        <a:p>
          <a:r>
            <a:rPr lang="en-US"/>
            <a:t>Controls include encryption, offline backups, backups on different OS so it doesn’t have the same vulnerabilities </a:t>
          </a:r>
        </a:p>
      </dgm:t>
    </dgm:pt>
    <dgm:pt modelId="{96A17707-3BED-4483-93B9-1FD6577B8C58}" type="parTrans" cxnId="{AA550458-7FE9-4477-A75A-0A968E32145E}">
      <dgm:prSet/>
      <dgm:spPr/>
      <dgm:t>
        <a:bodyPr/>
        <a:lstStyle/>
        <a:p>
          <a:endParaRPr lang="en-US"/>
        </a:p>
      </dgm:t>
    </dgm:pt>
    <dgm:pt modelId="{F2F436C1-7F88-470A-AB80-BBD4E909CA85}" type="sibTrans" cxnId="{AA550458-7FE9-4477-A75A-0A968E32145E}">
      <dgm:prSet/>
      <dgm:spPr/>
      <dgm:t>
        <a:bodyPr/>
        <a:lstStyle/>
        <a:p>
          <a:endParaRPr lang="en-US"/>
        </a:p>
      </dgm:t>
    </dgm:pt>
    <dgm:pt modelId="{BAC3F865-7E4B-45B0-881D-8DA72A6B5DBC}">
      <dgm:prSet/>
      <dgm:spPr/>
      <dgm:t>
        <a:bodyPr/>
        <a:lstStyle/>
        <a:p>
          <a:r>
            <a:rPr lang="en-US"/>
            <a:t>Make backups immutable so they can’t be destroyed</a:t>
          </a:r>
        </a:p>
      </dgm:t>
    </dgm:pt>
    <dgm:pt modelId="{F95C040B-417E-46C7-8FD2-412450E3AEBC}" type="parTrans" cxnId="{B6F9EE32-8B5D-4846-9869-A4D56977D5F3}">
      <dgm:prSet/>
      <dgm:spPr/>
      <dgm:t>
        <a:bodyPr/>
        <a:lstStyle/>
        <a:p>
          <a:endParaRPr lang="en-US"/>
        </a:p>
      </dgm:t>
    </dgm:pt>
    <dgm:pt modelId="{8790F2EB-E6AE-4EAA-BA2B-BE63A581EAC7}" type="sibTrans" cxnId="{B6F9EE32-8B5D-4846-9869-A4D56977D5F3}">
      <dgm:prSet/>
      <dgm:spPr/>
      <dgm:t>
        <a:bodyPr/>
        <a:lstStyle/>
        <a:p>
          <a:endParaRPr lang="en-US"/>
        </a:p>
      </dgm:t>
    </dgm:pt>
    <dgm:pt modelId="{EC01ED7E-FAB2-477E-B922-83EE7AACA603}" type="pres">
      <dgm:prSet presAssocID="{8C3E22B6-F993-4C8F-9792-CAE8A455D4F9}" presName="linear" presStyleCnt="0">
        <dgm:presLayoutVars>
          <dgm:animLvl val="lvl"/>
          <dgm:resizeHandles val="exact"/>
        </dgm:presLayoutVars>
      </dgm:prSet>
      <dgm:spPr/>
    </dgm:pt>
    <dgm:pt modelId="{1BEFC947-95AD-45A0-B0DE-C56D0235F74F}" type="pres">
      <dgm:prSet presAssocID="{F4019AA1-CC4E-4149-9A99-292AE59167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923A92-7A30-42DA-BD55-B3A387319087}" type="pres">
      <dgm:prSet presAssocID="{CE7EA3CD-C679-4743-A2D9-C20CDD0E381B}" presName="spacer" presStyleCnt="0"/>
      <dgm:spPr/>
    </dgm:pt>
    <dgm:pt modelId="{444FF3A1-A973-43CC-BF9E-A9842F8A5F88}" type="pres">
      <dgm:prSet presAssocID="{37EDFA15-40C3-4122-A632-11BC145D37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050296-B0B3-41F5-8F98-2914C5D2FD01}" type="pres">
      <dgm:prSet presAssocID="{F2F436C1-7F88-470A-AB80-BBD4E909CA85}" presName="spacer" presStyleCnt="0"/>
      <dgm:spPr/>
    </dgm:pt>
    <dgm:pt modelId="{FDF9A4C1-24CA-4E01-8CD1-939DDC3DBB20}" type="pres">
      <dgm:prSet presAssocID="{BAC3F865-7E4B-45B0-881D-8DA72A6B5DB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13EB2B-DCCC-4B17-8C70-2847709465B9}" type="presOf" srcId="{F4019AA1-CC4E-4149-9A99-292AE5916793}" destId="{1BEFC947-95AD-45A0-B0DE-C56D0235F74F}" srcOrd="0" destOrd="0" presId="urn:microsoft.com/office/officeart/2005/8/layout/vList2"/>
    <dgm:cxn modelId="{B6F9EE32-8B5D-4846-9869-A4D56977D5F3}" srcId="{8C3E22B6-F993-4C8F-9792-CAE8A455D4F9}" destId="{BAC3F865-7E4B-45B0-881D-8DA72A6B5DBC}" srcOrd="2" destOrd="0" parTransId="{F95C040B-417E-46C7-8FD2-412450E3AEBC}" sibTransId="{8790F2EB-E6AE-4EAA-BA2B-BE63A581EAC7}"/>
    <dgm:cxn modelId="{AA550458-7FE9-4477-A75A-0A968E32145E}" srcId="{8C3E22B6-F993-4C8F-9792-CAE8A455D4F9}" destId="{37EDFA15-40C3-4122-A632-11BC145D37C1}" srcOrd="1" destOrd="0" parTransId="{96A17707-3BED-4483-93B9-1FD6577B8C58}" sibTransId="{F2F436C1-7F88-470A-AB80-BBD4E909CA85}"/>
    <dgm:cxn modelId="{97000F83-FFC4-4D8F-80B2-99FCD7691069}" type="presOf" srcId="{37EDFA15-40C3-4122-A632-11BC145D37C1}" destId="{444FF3A1-A973-43CC-BF9E-A9842F8A5F88}" srcOrd="0" destOrd="0" presId="urn:microsoft.com/office/officeart/2005/8/layout/vList2"/>
    <dgm:cxn modelId="{FF3A4991-C40E-4613-9534-43B6A4CE005D}" srcId="{8C3E22B6-F993-4C8F-9792-CAE8A455D4F9}" destId="{F4019AA1-CC4E-4149-9A99-292AE5916793}" srcOrd="0" destOrd="0" parTransId="{01AB78F5-9BD2-40DB-A34B-F1464991B0F3}" sibTransId="{CE7EA3CD-C679-4743-A2D9-C20CDD0E381B}"/>
    <dgm:cxn modelId="{9C15B1A3-69B4-4795-B97C-9BEB8F6C172E}" type="presOf" srcId="{BAC3F865-7E4B-45B0-881D-8DA72A6B5DBC}" destId="{FDF9A4C1-24CA-4E01-8CD1-939DDC3DBB20}" srcOrd="0" destOrd="0" presId="urn:microsoft.com/office/officeart/2005/8/layout/vList2"/>
    <dgm:cxn modelId="{58C2E5AC-AD02-4598-9EAF-51CB395CB24F}" type="presOf" srcId="{8C3E22B6-F993-4C8F-9792-CAE8A455D4F9}" destId="{EC01ED7E-FAB2-477E-B922-83EE7AACA603}" srcOrd="0" destOrd="0" presId="urn:microsoft.com/office/officeart/2005/8/layout/vList2"/>
    <dgm:cxn modelId="{D44A8637-44E2-4F35-A489-766B0E89A94F}" type="presParOf" srcId="{EC01ED7E-FAB2-477E-B922-83EE7AACA603}" destId="{1BEFC947-95AD-45A0-B0DE-C56D0235F74F}" srcOrd="0" destOrd="0" presId="urn:microsoft.com/office/officeart/2005/8/layout/vList2"/>
    <dgm:cxn modelId="{37941A6E-120D-4D92-AE7D-6BE88D00C8A6}" type="presParOf" srcId="{EC01ED7E-FAB2-477E-B922-83EE7AACA603}" destId="{07923A92-7A30-42DA-BD55-B3A387319087}" srcOrd="1" destOrd="0" presId="urn:microsoft.com/office/officeart/2005/8/layout/vList2"/>
    <dgm:cxn modelId="{5FB3989F-B02A-4693-B249-DE966CEE76FC}" type="presParOf" srcId="{EC01ED7E-FAB2-477E-B922-83EE7AACA603}" destId="{444FF3A1-A973-43CC-BF9E-A9842F8A5F88}" srcOrd="2" destOrd="0" presId="urn:microsoft.com/office/officeart/2005/8/layout/vList2"/>
    <dgm:cxn modelId="{1F7D6FBE-8919-4DFA-B66B-EE49B00C1A4F}" type="presParOf" srcId="{EC01ED7E-FAB2-477E-B922-83EE7AACA603}" destId="{D7050296-B0B3-41F5-8F98-2914C5D2FD01}" srcOrd="3" destOrd="0" presId="urn:microsoft.com/office/officeart/2005/8/layout/vList2"/>
    <dgm:cxn modelId="{A6B6FDA4-7B74-4315-94BA-25165FD4B44C}" type="presParOf" srcId="{EC01ED7E-FAB2-477E-B922-83EE7AACA603}" destId="{FDF9A4C1-24CA-4E01-8CD1-939DDC3DBB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B10E0EC-8DE8-481A-8049-4996BF545C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D91947-1E35-4994-A2C6-0DDDCF5D961C}">
      <dgm:prSet/>
      <dgm:spPr/>
      <dgm:t>
        <a:bodyPr/>
        <a:lstStyle/>
        <a:p>
          <a:r>
            <a:rPr lang="en-US"/>
            <a:t>Mean time to recover</a:t>
          </a:r>
        </a:p>
      </dgm:t>
    </dgm:pt>
    <dgm:pt modelId="{D3565B98-2746-4455-9299-7369F23EF7B5}" type="parTrans" cxnId="{A02C9577-EB24-425B-B916-325E69BDBDFC}">
      <dgm:prSet/>
      <dgm:spPr/>
      <dgm:t>
        <a:bodyPr/>
        <a:lstStyle/>
        <a:p>
          <a:endParaRPr lang="en-US"/>
        </a:p>
      </dgm:t>
    </dgm:pt>
    <dgm:pt modelId="{33702D92-CF9F-4E70-A6CE-7E8BC6AD94AB}" type="sibTrans" cxnId="{A02C9577-EB24-425B-B916-325E69BDBDFC}">
      <dgm:prSet/>
      <dgm:spPr/>
      <dgm:t>
        <a:bodyPr/>
        <a:lstStyle/>
        <a:p>
          <a:endParaRPr lang="en-US"/>
        </a:p>
      </dgm:t>
    </dgm:pt>
    <dgm:pt modelId="{7D2F3D5E-11EB-488C-8FAA-E37D0A9F456E}">
      <dgm:prSet/>
      <dgm:spPr/>
      <dgm:t>
        <a:bodyPr/>
        <a:lstStyle/>
        <a:p>
          <a:r>
            <a:rPr lang="en-US"/>
            <a:t>Mean time between failures</a:t>
          </a:r>
        </a:p>
      </dgm:t>
    </dgm:pt>
    <dgm:pt modelId="{67FC92B0-2321-4A20-B541-287912398F59}" type="parTrans" cxnId="{B90DE300-AD23-44D1-8537-A8CBC8DAEC17}">
      <dgm:prSet/>
      <dgm:spPr/>
      <dgm:t>
        <a:bodyPr/>
        <a:lstStyle/>
        <a:p>
          <a:endParaRPr lang="en-US"/>
        </a:p>
      </dgm:t>
    </dgm:pt>
    <dgm:pt modelId="{5B0DAEE6-8601-48EE-8B89-31781429A6D5}" type="sibTrans" cxnId="{B90DE300-AD23-44D1-8537-A8CBC8DAEC17}">
      <dgm:prSet/>
      <dgm:spPr/>
      <dgm:t>
        <a:bodyPr/>
        <a:lstStyle/>
        <a:p>
          <a:endParaRPr lang="en-US"/>
        </a:p>
      </dgm:t>
    </dgm:pt>
    <dgm:pt modelId="{261A0EA3-DCDE-49A2-9F4E-99EBD80EBADC}">
      <dgm:prSet/>
      <dgm:spPr/>
      <dgm:t>
        <a:bodyPr/>
        <a:lstStyle/>
        <a:p>
          <a:r>
            <a:rPr lang="en-US"/>
            <a:t>Percentage of data successfully recovered</a:t>
          </a:r>
        </a:p>
      </dgm:t>
    </dgm:pt>
    <dgm:pt modelId="{A197F66E-D677-4339-B5F4-74E5A85AB437}" type="parTrans" cxnId="{528C4FC8-3A0D-4BE5-9A4B-92DF9A96645D}">
      <dgm:prSet/>
      <dgm:spPr/>
      <dgm:t>
        <a:bodyPr/>
        <a:lstStyle/>
        <a:p>
          <a:endParaRPr lang="en-US"/>
        </a:p>
      </dgm:t>
    </dgm:pt>
    <dgm:pt modelId="{B57882E7-69FC-4328-B17F-1C9952E0B2EB}" type="sibTrans" cxnId="{528C4FC8-3A0D-4BE5-9A4B-92DF9A96645D}">
      <dgm:prSet/>
      <dgm:spPr/>
      <dgm:t>
        <a:bodyPr/>
        <a:lstStyle/>
        <a:p>
          <a:endParaRPr lang="en-US"/>
        </a:p>
      </dgm:t>
    </dgm:pt>
    <dgm:pt modelId="{52D8B63F-2FBF-44E7-9F65-E6B2A66F0CD7}">
      <dgm:prSet/>
      <dgm:spPr/>
      <dgm:t>
        <a:bodyPr/>
        <a:lstStyle/>
        <a:p>
          <a:r>
            <a:rPr lang="en-US"/>
            <a:t>RPO and RTO</a:t>
          </a:r>
        </a:p>
      </dgm:t>
    </dgm:pt>
    <dgm:pt modelId="{29CD0B0B-7F87-4341-AF10-BCFCE3331309}" type="parTrans" cxnId="{5C21C291-5042-43D6-A093-92FA0A83F3FD}">
      <dgm:prSet/>
      <dgm:spPr/>
      <dgm:t>
        <a:bodyPr/>
        <a:lstStyle/>
        <a:p>
          <a:endParaRPr lang="en-US"/>
        </a:p>
      </dgm:t>
    </dgm:pt>
    <dgm:pt modelId="{05B73B71-DBE7-402C-B394-F92A56840904}" type="sibTrans" cxnId="{5C21C291-5042-43D6-A093-92FA0A83F3FD}">
      <dgm:prSet/>
      <dgm:spPr/>
      <dgm:t>
        <a:bodyPr/>
        <a:lstStyle/>
        <a:p>
          <a:endParaRPr lang="en-US"/>
        </a:p>
      </dgm:t>
    </dgm:pt>
    <dgm:pt modelId="{4A2A9FA8-056C-4C00-886D-EF4FDFB38419}" type="pres">
      <dgm:prSet presAssocID="{8B10E0EC-8DE8-481A-8049-4996BF545C7F}" presName="linear" presStyleCnt="0">
        <dgm:presLayoutVars>
          <dgm:animLvl val="lvl"/>
          <dgm:resizeHandles val="exact"/>
        </dgm:presLayoutVars>
      </dgm:prSet>
      <dgm:spPr/>
    </dgm:pt>
    <dgm:pt modelId="{16873818-1B4E-4824-BFF1-6144CF245690}" type="pres">
      <dgm:prSet presAssocID="{F1D91947-1E35-4994-A2C6-0DDDCF5D96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67A6DB-A646-47D6-A9CB-D7FE81207982}" type="pres">
      <dgm:prSet presAssocID="{33702D92-CF9F-4E70-A6CE-7E8BC6AD94AB}" presName="spacer" presStyleCnt="0"/>
      <dgm:spPr/>
    </dgm:pt>
    <dgm:pt modelId="{23223421-EEBF-4AD2-B381-8B200B9C6196}" type="pres">
      <dgm:prSet presAssocID="{7D2F3D5E-11EB-488C-8FAA-E37D0A9F45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B7F0C1-5DC6-4F84-8401-7E1611F27BCB}" type="pres">
      <dgm:prSet presAssocID="{5B0DAEE6-8601-48EE-8B89-31781429A6D5}" presName="spacer" presStyleCnt="0"/>
      <dgm:spPr/>
    </dgm:pt>
    <dgm:pt modelId="{06C43902-96E1-485B-9D9B-55DA788E8CEB}" type="pres">
      <dgm:prSet presAssocID="{261A0EA3-DCDE-49A2-9F4E-99EBD80EBA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FABD8F-6F05-45D9-8DEF-B46A2C1030C9}" type="pres">
      <dgm:prSet presAssocID="{B57882E7-69FC-4328-B17F-1C9952E0B2EB}" presName="spacer" presStyleCnt="0"/>
      <dgm:spPr/>
    </dgm:pt>
    <dgm:pt modelId="{0B4E271D-9AC3-45DC-A63C-197A24B2E3A8}" type="pres">
      <dgm:prSet presAssocID="{52D8B63F-2FBF-44E7-9F65-E6B2A66F0C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0DE300-AD23-44D1-8537-A8CBC8DAEC17}" srcId="{8B10E0EC-8DE8-481A-8049-4996BF545C7F}" destId="{7D2F3D5E-11EB-488C-8FAA-E37D0A9F456E}" srcOrd="1" destOrd="0" parTransId="{67FC92B0-2321-4A20-B541-287912398F59}" sibTransId="{5B0DAEE6-8601-48EE-8B89-31781429A6D5}"/>
    <dgm:cxn modelId="{D299964B-3465-4BE7-980F-BFBA23E161F7}" type="presOf" srcId="{7D2F3D5E-11EB-488C-8FAA-E37D0A9F456E}" destId="{23223421-EEBF-4AD2-B381-8B200B9C6196}" srcOrd="0" destOrd="0" presId="urn:microsoft.com/office/officeart/2005/8/layout/vList2"/>
    <dgm:cxn modelId="{DDA95650-ED89-4703-8B50-73FB0F20ADC3}" type="presOf" srcId="{8B10E0EC-8DE8-481A-8049-4996BF545C7F}" destId="{4A2A9FA8-056C-4C00-886D-EF4FDFB38419}" srcOrd="0" destOrd="0" presId="urn:microsoft.com/office/officeart/2005/8/layout/vList2"/>
    <dgm:cxn modelId="{A02C9577-EB24-425B-B916-325E69BDBDFC}" srcId="{8B10E0EC-8DE8-481A-8049-4996BF545C7F}" destId="{F1D91947-1E35-4994-A2C6-0DDDCF5D961C}" srcOrd="0" destOrd="0" parTransId="{D3565B98-2746-4455-9299-7369F23EF7B5}" sibTransId="{33702D92-CF9F-4E70-A6CE-7E8BC6AD94AB}"/>
    <dgm:cxn modelId="{5E76DB88-CBE3-475C-8DFE-65AE947C3596}" type="presOf" srcId="{F1D91947-1E35-4994-A2C6-0DDDCF5D961C}" destId="{16873818-1B4E-4824-BFF1-6144CF245690}" srcOrd="0" destOrd="0" presId="urn:microsoft.com/office/officeart/2005/8/layout/vList2"/>
    <dgm:cxn modelId="{5C21C291-5042-43D6-A093-92FA0A83F3FD}" srcId="{8B10E0EC-8DE8-481A-8049-4996BF545C7F}" destId="{52D8B63F-2FBF-44E7-9F65-E6B2A66F0CD7}" srcOrd="3" destOrd="0" parTransId="{29CD0B0B-7F87-4341-AF10-BCFCE3331309}" sibTransId="{05B73B71-DBE7-402C-B394-F92A56840904}"/>
    <dgm:cxn modelId="{39A66395-E578-40B4-89CF-2A38FFFA96EB}" type="presOf" srcId="{261A0EA3-DCDE-49A2-9F4E-99EBD80EBADC}" destId="{06C43902-96E1-485B-9D9B-55DA788E8CEB}" srcOrd="0" destOrd="0" presId="urn:microsoft.com/office/officeart/2005/8/layout/vList2"/>
    <dgm:cxn modelId="{528C4FC8-3A0D-4BE5-9A4B-92DF9A96645D}" srcId="{8B10E0EC-8DE8-481A-8049-4996BF545C7F}" destId="{261A0EA3-DCDE-49A2-9F4E-99EBD80EBADC}" srcOrd="2" destOrd="0" parTransId="{A197F66E-D677-4339-B5F4-74E5A85AB437}" sibTransId="{B57882E7-69FC-4328-B17F-1C9952E0B2EB}"/>
    <dgm:cxn modelId="{72E590F6-95D7-47C1-8327-95CC64330779}" type="presOf" srcId="{52D8B63F-2FBF-44E7-9F65-E6B2A66F0CD7}" destId="{0B4E271D-9AC3-45DC-A63C-197A24B2E3A8}" srcOrd="0" destOrd="0" presId="urn:microsoft.com/office/officeart/2005/8/layout/vList2"/>
    <dgm:cxn modelId="{746E9715-1551-4B40-9769-CDC2F7370913}" type="presParOf" srcId="{4A2A9FA8-056C-4C00-886D-EF4FDFB38419}" destId="{16873818-1B4E-4824-BFF1-6144CF245690}" srcOrd="0" destOrd="0" presId="urn:microsoft.com/office/officeart/2005/8/layout/vList2"/>
    <dgm:cxn modelId="{A1E20EF4-67FD-4634-9701-C56591A5C67E}" type="presParOf" srcId="{4A2A9FA8-056C-4C00-886D-EF4FDFB38419}" destId="{B467A6DB-A646-47D6-A9CB-D7FE81207982}" srcOrd="1" destOrd="0" presId="urn:microsoft.com/office/officeart/2005/8/layout/vList2"/>
    <dgm:cxn modelId="{55874337-C772-4AB7-8232-89EE710D2ADA}" type="presParOf" srcId="{4A2A9FA8-056C-4C00-886D-EF4FDFB38419}" destId="{23223421-EEBF-4AD2-B381-8B200B9C6196}" srcOrd="2" destOrd="0" presId="urn:microsoft.com/office/officeart/2005/8/layout/vList2"/>
    <dgm:cxn modelId="{64D377DE-B5CC-43AC-A215-6629018C543A}" type="presParOf" srcId="{4A2A9FA8-056C-4C00-886D-EF4FDFB38419}" destId="{10B7F0C1-5DC6-4F84-8401-7E1611F27BCB}" srcOrd="3" destOrd="0" presId="urn:microsoft.com/office/officeart/2005/8/layout/vList2"/>
    <dgm:cxn modelId="{32179627-B44A-4B25-A6EC-8D4629AE3715}" type="presParOf" srcId="{4A2A9FA8-056C-4C00-886D-EF4FDFB38419}" destId="{06C43902-96E1-485B-9D9B-55DA788E8CEB}" srcOrd="4" destOrd="0" presId="urn:microsoft.com/office/officeart/2005/8/layout/vList2"/>
    <dgm:cxn modelId="{A303F09D-7F1C-4198-8F28-C379B66F2E7F}" type="presParOf" srcId="{4A2A9FA8-056C-4C00-886D-EF4FDFB38419}" destId="{94FABD8F-6F05-45D9-8DEF-B46A2C1030C9}" srcOrd="5" destOrd="0" presId="urn:microsoft.com/office/officeart/2005/8/layout/vList2"/>
    <dgm:cxn modelId="{4E819461-9660-4713-95C3-D4397F04141E}" type="presParOf" srcId="{4A2A9FA8-056C-4C00-886D-EF4FDFB38419}" destId="{0B4E271D-9AC3-45DC-A63C-197A24B2E3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1A66F60-BF1D-42EF-AB21-80692B1882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06AA41-FDA5-4A22-81B9-7031446FB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is valuable so data loss needs to be limited</a:t>
          </a:r>
        </a:p>
      </dgm:t>
    </dgm:pt>
    <dgm:pt modelId="{51AD67B3-16B0-4848-9DCA-21B5F782F0D6}" type="parTrans" cxnId="{B8BC64EE-D497-48A9-8387-D2B69F15C127}">
      <dgm:prSet/>
      <dgm:spPr/>
      <dgm:t>
        <a:bodyPr/>
        <a:lstStyle/>
        <a:p>
          <a:endParaRPr lang="en-US"/>
        </a:p>
      </dgm:t>
    </dgm:pt>
    <dgm:pt modelId="{486504E6-DF36-41F2-809F-BBAE526B40FD}" type="sibTrans" cxnId="{B8BC64EE-D497-48A9-8387-D2B69F15C127}">
      <dgm:prSet/>
      <dgm:spPr/>
      <dgm:t>
        <a:bodyPr/>
        <a:lstStyle/>
        <a:p>
          <a:endParaRPr lang="en-US"/>
        </a:p>
      </dgm:t>
    </dgm:pt>
    <dgm:pt modelId="{AD5D14F4-0DAC-4D71-AB9D-AB24012588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backups important to ensure they are safe and usable</a:t>
          </a:r>
        </a:p>
      </dgm:t>
    </dgm:pt>
    <dgm:pt modelId="{E66F2B39-7D99-4BF2-A3A5-C2FC36206EFF}" type="parTrans" cxnId="{657864DF-002B-4387-A1F3-1E1871B357F9}">
      <dgm:prSet/>
      <dgm:spPr/>
      <dgm:t>
        <a:bodyPr/>
        <a:lstStyle/>
        <a:p>
          <a:endParaRPr lang="en-US"/>
        </a:p>
      </dgm:t>
    </dgm:pt>
    <dgm:pt modelId="{CE16306B-8F58-48A9-AD30-DBA4F3314B54}" type="sibTrans" cxnId="{657864DF-002B-4387-A1F3-1E1871B357F9}">
      <dgm:prSet/>
      <dgm:spPr/>
      <dgm:t>
        <a:bodyPr/>
        <a:lstStyle/>
        <a:p>
          <a:endParaRPr lang="en-US"/>
        </a:p>
      </dgm:t>
    </dgm:pt>
    <dgm:pt modelId="{694592F5-4BA4-453F-BBF0-EBEE27299431}" type="pres">
      <dgm:prSet presAssocID="{11A66F60-BF1D-42EF-AB21-80692B188284}" presName="root" presStyleCnt="0">
        <dgm:presLayoutVars>
          <dgm:dir/>
          <dgm:resizeHandles val="exact"/>
        </dgm:presLayoutVars>
      </dgm:prSet>
      <dgm:spPr/>
    </dgm:pt>
    <dgm:pt modelId="{53A5B4E9-CCC6-434D-8BF2-0EC5770AB295}" type="pres">
      <dgm:prSet presAssocID="{5E06AA41-FDA5-4A22-81B9-7031446FB1AC}" presName="compNode" presStyleCnt="0"/>
      <dgm:spPr/>
    </dgm:pt>
    <dgm:pt modelId="{E61F9784-4008-488D-85B7-610FCF5E8759}" type="pres">
      <dgm:prSet presAssocID="{5E06AA41-FDA5-4A22-81B9-7031446FB1AC}" presName="bgRect" presStyleLbl="bgShp" presStyleIdx="0" presStyleCnt="2"/>
      <dgm:spPr/>
    </dgm:pt>
    <dgm:pt modelId="{60C2EF59-223C-4E87-92EC-236AD7633410}" type="pres">
      <dgm:prSet presAssocID="{5E06AA41-FDA5-4A22-81B9-7031446FB1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D30113D7-6B1A-4674-95AC-62819EF78210}" type="pres">
      <dgm:prSet presAssocID="{5E06AA41-FDA5-4A22-81B9-7031446FB1AC}" presName="spaceRect" presStyleCnt="0"/>
      <dgm:spPr/>
    </dgm:pt>
    <dgm:pt modelId="{B9C82BF6-29C7-4285-A13A-31500097F0C0}" type="pres">
      <dgm:prSet presAssocID="{5E06AA41-FDA5-4A22-81B9-7031446FB1AC}" presName="parTx" presStyleLbl="revTx" presStyleIdx="0" presStyleCnt="2">
        <dgm:presLayoutVars>
          <dgm:chMax val="0"/>
          <dgm:chPref val="0"/>
        </dgm:presLayoutVars>
      </dgm:prSet>
      <dgm:spPr/>
    </dgm:pt>
    <dgm:pt modelId="{BFFF5FF5-2485-4B05-97C4-1FE9CB7CA9E2}" type="pres">
      <dgm:prSet presAssocID="{486504E6-DF36-41F2-809F-BBAE526B40FD}" presName="sibTrans" presStyleCnt="0"/>
      <dgm:spPr/>
    </dgm:pt>
    <dgm:pt modelId="{496408F6-7EB6-451D-A869-F49718277C29}" type="pres">
      <dgm:prSet presAssocID="{AD5D14F4-0DAC-4D71-AB9D-AB2401258809}" presName="compNode" presStyleCnt="0"/>
      <dgm:spPr/>
    </dgm:pt>
    <dgm:pt modelId="{6EEA0418-2513-4CF2-94DF-F96F61514DB8}" type="pres">
      <dgm:prSet presAssocID="{AD5D14F4-0DAC-4D71-AB9D-AB2401258809}" presName="bgRect" presStyleLbl="bgShp" presStyleIdx="1" presStyleCnt="2"/>
      <dgm:spPr/>
    </dgm:pt>
    <dgm:pt modelId="{11A3A4CE-2679-425F-8011-0BC72ADC27B6}" type="pres">
      <dgm:prSet presAssocID="{AD5D14F4-0DAC-4D71-AB9D-AB24012588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E3E13FC-C079-4872-BFC2-2D8C593C9BD6}" type="pres">
      <dgm:prSet presAssocID="{AD5D14F4-0DAC-4D71-AB9D-AB2401258809}" presName="spaceRect" presStyleCnt="0"/>
      <dgm:spPr/>
    </dgm:pt>
    <dgm:pt modelId="{320BB0FB-9618-4F91-B032-067260BF46B5}" type="pres">
      <dgm:prSet presAssocID="{AD5D14F4-0DAC-4D71-AB9D-AB24012588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91FFF3B-C0EE-489D-A828-2782398F9D09}" type="presOf" srcId="{AD5D14F4-0DAC-4D71-AB9D-AB2401258809}" destId="{320BB0FB-9618-4F91-B032-067260BF46B5}" srcOrd="0" destOrd="0" presId="urn:microsoft.com/office/officeart/2018/2/layout/IconVerticalSolidList"/>
    <dgm:cxn modelId="{7D70A952-72A9-4500-B254-B1FCCA6C5018}" type="presOf" srcId="{5E06AA41-FDA5-4A22-81B9-7031446FB1AC}" destId="{B9C82BF6-29C7-4285-A13A-31500097F0C0}" srcOrd="0" destOrd="0" presId="urn:microsoft.com/office/officeart/2018/2/layout/IconVerticalSolidList"/>
    <dgm:cxn modelId="{799071C3-0C2D-4D2D-B83E-1409F123B214}" type="presOf" srcId="{11A66F60-BF1D-42EF-AB21-80692B188284}" destId="{694592F5-4BA4-453F-BBF0-EBEE27299431}" srcOrd="0" destOrd="0" presId="urn:microsoft.com/office/officeart/2018/2/layout/IconVerticalSolidList"/>
    <dgm:cxn modelId="{657864DF-002B-4387-A1F3-1E1871B357F9}" srcId="{11A66F60-BF1D-42EF-AB21-80692B188284}" destId="{AD5D14F4-0DAC-4D71-AB9D-AB2401258809}" srcOrd="1" destOrd="0" parTransId="{E66F2B39-7D99-4BF2-A3A5-C2FC36206EFF}" sibTransId="{CE16306B-8F58-48A9-AD30-DBA4F3314B54}"/>
    <dgm:cxn modelId="{B8BC64EE-D497-48A9-8387-D2B69F15C127}" srcId="{11A66F60-BF1D-42EF-AB21-80692B188284}" destId="{5E06AA41-FDA5-4A22-81B9-7031446FB1AC}" srcOrd="0" destOrd="0" parTransId="{51AD67B3-16B0-4848-9DCA-21B5F782F0D6}" sibTransId="{486504E6-DF36-41F2-809F-BBAE526B40FD}"/>
    <dgm:cxn modelId="{7F137444-0F52-487E-BBBA-39508BEC2879}" type="presParOf" srcId="{694592F5-4BA4-453F-BBF0-EBEE27299431}" destId="{53A5B4E9-CCC6-434D-8BF2-0EC5770AB295}" srcOrd="0" destOrd="0" presId="urn:microsoft.com/office/officeart/2018/2/layout/IconVerticalSolidList"/>
    <dgm:cxn modelId="{9B8348CE-3D18-4CBC-8C8D-31263587BBC3}" type="presParOf" srcId="{53A5B4E9-CCC6-434D-8BF2-0EC5770AB295}" destId="{E61F9784-4008-488D-85B7-610FCF5E8759}" srcOrd="0" destOrd="0" presId="urn:microsoft.com/office/officeart/2018/2/layout/IconVerticalSolidList"/>
    <dgm:cxn modelId="{51CBF42A-9980-4408-9B83-1700A2EC4C7C}" type="presParOf" srcId="{53A5B4E9-CCC6-434D-8BF2-0EC5770AB295}" destId="{60C2EF59-223C-4E87-92EC-236AD7633410}" srcOrd="1" destOrd="0" presId="urn:microsoft.com/office/officeart/2018/2/layout/IconVerticalSolidList"/>
    <dgm:cxn modelId="{DF38D1FC-6B9B-4C63-A88F-AE154345669B}" type="presParOf" srcId="{53A5B4E9-CCC6-434D-8BF2-0EC5770AB295}" destId="{D30113D7-6B1A-4674-95AC-62819EF78210}" srcOrd="2" destOrd="0" presId="urn:microsoft.com/office/officeart/2018/2/layout/IconVerticalSolidList"/>
    <dgm:cxn modelId="{42615BB3-3830-4580-BB6C-103D4AE9E0ED}" type="presParOf" srcId="{53A5B4E9-CCC6-434D-8BF2-0EC5770AB295}" destId="{B9C82BF6-29C7-4285-A13A-31500097F0C0}" srcOrd="3" destOrd="0" presId="urn:microsoft.com/office/officeart/2018/2/layout/IconVerticalSolidList"/>
    <dgm:cxn modelId="{6452F923-8826-46D2-9027-21C3D0A449B3}" type="presParOf" srcId="{694592F5-4BA4-453F-BBF0-EBEE27299431}" destId="{BFFF5FF5-2485-4B05-97C4-1FE9CB7CA9E2}" srcOrd="1" destOrd="0" presId="urn:microsoft.com/office/officeart/2018/2/layout/IconVerticalSolidList"/>
    <dgm:cxn modelId="{26F6C17F-0889-4B95-B3C7-BD0F5B3E678B}" type="presParOf" srcId="{694592F5-4BA4-453F-BBF0-EBEE27299431}" destId="{496408F6-7EB6-451D-A869-F49718277C29}" srcOrd="2" destOrd="0" presId="urn:microsoft.com/office/officeart/2018/2/layout/IconVerticalSolidList"/>
    <dgm:cxn modelId="{D52E2495-1402-4A3A-9934-CC9A49946F22}" type="presParOf" srcId="{496408F6-7EB6-451D-A869-F49718277C29}" destId="{6EEA0418-2513-4CF2-94DF-F96F61514DB8}" srcOrd="0" destOrd="0" presId="urn:microsoft.com/office/officeart/2018/2/layout/IconVerticalSolidList"/>
    <dgm:cxn modelId="{3B1A5A29-BFA2-4404-8B21-4EE6D8F3F23B}" type="presParOf" srcId="{496408F6-7EB6-451D-A869-F49718277C29}" destId="{11A3A4CE-2679-425F-8011-0BC72ADC27B6}" srcOrd="1" destOrd="0" presId="urn:microsoft.com/office/officeart/2018/2/layout/IconVerticalSolidList"/>
    <dgm:cxn modelId="{29AA1CC1-2B77-49F6-B85A-03554AE5A254}" type="presParOf" srcId="{496408F6-7EB6-451D-A869-F49718277C29}" destId="{7E3E13FC-C079-4872-BFC2-2D8C593C9BD6}" srcOrd="2" destOrd="0" presId="urn:microsoft.com/office/officeart/2018/2/layout/IconVerticalSolidList"/>
    <dgm:cxn modelId="{7652802B-699A-4D83-A5C7-940BC03AEF04}" type="presParOf" srcId="{496408F6-7EB6-451D-A869-F49718277C29}" destId="{320BB0FB-9618-4F91-B032-067260BF46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00804E1-254C-410A-8821-E82B0A1A5A6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D77886-A908-4EE0-9DC7-A4BD11C43503}">
      <dgm:prSet/>
      <dgm:spPr/>
      <dgm:t>
        <a:bodyPr/>
        <a:lstStyle/>
        <a:p>
          <a:r>
            <a:rPr lang="en-US"/>
            <a:t>Successfully implemented role-based access control, central management of control, ways to onboard and offboard users</a:t>
          </a:r>
        </a:p>
      </dgm:t>
    </dgm:pt>
    <dgm:pt modelId="{EB8EA508-19A0-4443-8E61-1752C7046F5D}" type="parTrans" cxnId="{280F74AA-1895-476C-A08E-BEE7C2E8DDE1}">
      <dgm:prSet/>
      <dgm:spPr/>
      <dgm:t>
        <a:bodyPr/>
        <a:lstStyle/>
        <a:p>
          <a:endParaRPr lang="en-US"/>
        </a:p>
      </dgm:t>
    </dgm:pt>
    <dgm:pt modelId="{015E5009-5E44-4BE5-BDDD-59549ADE4543}" type="sibTrans" cxnId="{280F74AA-1895-476C-A08E-BEE7C2E8DDE1}">
      <dgm:prSet/>
      <dgm:spPr/>
      <dgm:t>
        <a:bodyPr/>
        <a:lstStyle/>
        <a:p>
          <a:endParaRPr lang="en-US"/>
        </a:p>
      </dgm:t>
    </dgm:pt>
    <dgm:pt modelId="{103F5C95-4CDF-4B05-B93A-C9B3583ABD17}">
      <dgm:prSet/>
      <dgm:spPr/>
      <dgm:t>
        <a:bodyPr/>
        <a:lstStyle/>
        <a:p>
          <a:r>
            <a:rPr lang="en-US"/>
            <a:t>Multifactor authentication not implemented but could be implemented by using a smartcard, or biometrics for example. </a:t>
          </a:r>
        </a:p>
      </dgm:t>
    </dgm:pt>
    <dgm:pt modelId="{B0AB32E9-EB94-49B6-8EA0-6B00878EDDA7}" type="parTrans" cxnId="{1AA39AE3-E537-4793-B423-F33303E43316}">
      <dgm:prSet/>
      <dgm:spPr/>
      <dgm:t>
        <a:bodyPr/>
        <a:lstStyle/>
        <a:p>
          <a:endParaRPr lang="en-US"/>
        </a:p>
      </dgm:t>
    </dgm:pt>
    <dgm:pt modelId="{1825FDA3-3194-496E-8E05-0C9CD2BB3F64}" type="sibTrans" cxnId="{1AA39AE3-E537-4793-B423-F33303E43316}">
      <dgm:prSet/>
      <dgm:spPr/>
      <dgm:t>
        <a:bodyPr/>
        <a:lstStyle/>
        <a:p>
          <a:endParaRPr lang="en-US"/>
        </a:p>
      </dgm:t>
    </dgm:pt>
    <dgm:pt modelId="{3EB0BBF1-D49A-4D29-A738-4228C9416B9D}" type="pres">
      <dgm:prSet presAssocID="{A00804E1-254C-410A-8821-E82B0A1A5A6D}" presName="linear" presStyleCnt="0">
        <dgm:presLayoutVars>
          <dgm:animLvl val="lvl"/>
          <dgm:resizeHandles val="exact"/>
        </dgm:presLayoutVars>
      </dgm:prSet>
      <dgm:spPr/>
    </dgm:pt>
    <dgm:pt modelId="{068C2FC7-DBEB-45D9-8103-9E170CD2A8F9}" type="pres">
      <dgm:prSet presAssocID="{11D77886-A908-4EE0-9DC7-A4BD11C43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DE215C-21F7-4FF6-B93A-60E50B31F498}" type="pres">
      <dgm:prSet presAssocID="{015E5009-5E44-4BE5-BDDD-59549ADE4543}" presName="spacer" presStyleCnt="0"/>
      <dgm:spPr/>
    </dgm:pt>
    <dgm:pt modelId="{2D4D72CA-5F15-4D0D-941A-A161C88DDEAA}" type="pres">
      <dgm:prSet presAssocID="{103F5C95-4CDF-4B05-B93A-C9B3583ABD1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711E747-0D65-465D-8896-DCDD20B9A1E7}" type="presOf" srcId="{103F5C95-4CDF-4B05-B93A-C9B3583ABD17}" destId="{2D4D72CA-5F15-4D0D-941A-A161C88DDEAA}" srcOrd="0" destOrd="0" presId="urn:microsoft.com/office/officeart/2005/8/layout/vList2"/>
    <dgm:cxn modelId="{889D689D-B858-4A39-933D-9721FA72F017}" type="presOf" srcId="{11D77886-A908-4EE0-9DC7-A4BD11C43503}" destId="{068C2FC7-DBEB-45D9-8103-9E170CD2A8F9}" srcOrd="0" destOrd="0" presId="urn:microsoft.com/office/officeart/2005/8/layout/vList2"/>
    <dgm:cxn modelId="{280F74AA-1895-476C-A08E-BEE7C2E8DDE1}" srcId="{A00804E1-254C-410A-8821-E82B0A1A5A6D}" destId="{11D77886-A908-4EE0-9DC7-A4BD11C43503}" srcOrd="0" destOrd="0" parTransId="{EB8EA508-19A0-4443-8E61-1752C7046F5D}" sibTransId="{015E5009-5E44-4BE5-BDDD-59549ADE4543}"/>
    <dgm:cxn modelId="{AE9BBABE-8938-4ABD-9568-38C252A42CAF}" type="presOf" srcId="{A00804E1-254C-410A-8821-E82B0A1A5A6D}" destId="{3EB0BBF1-D49A-4D29-A738-4228C9416B9D}" srcOrd="0" destOrd="0" presId="urn:microsoft.com/office/officeart/2005/8/layout/vList2"/>
    <dgm:cxn modelId="{1AA39AE3-E537-4793-B423-F33303E43316}" srcId="{A00804E1-254C-410A-8821-E82B0A1A5A6D}" destId="{103F5C95-4CDF-4B05-B93A-C9B3583ABD17}" srcOrd="1" destOrd="0" parTransId="{B0AB32E9-EB94-49B6-8EA0-6B00878EDDA7}" sibTransId="{1825FDA3-3194-496E-8E05-0C9CD2BB3F64}"/>
    <dgm:cxn modelId="{21EB950D-99FF-4DAE-A927-6727DD6A3259}" type="presParOf" srcId="{3EB0BBF1-D49A-4D29-A738-4228C9416B9D}" destId="{068C2FC7-DBEB-45D9-8103-9E170CD2A8F9}" srcOrd="0" destOrd="0" presId="urn:microsoft.com/office/officeart/2005/8/layout/vList2"/>
    <dgm:cxn modelId="{CC598CAF-26A7-4ACD-9206-A54025A6F4B7}" type="presParOf" srcId="{3EB0BBF1-D49A-4D29-A738-4228C9416B9D}" destId="{DFDE215C-21F7-4FF6-B93A-60E50B31F498}" srcOrd="1" destOrd="0" presId="urn:microsoft.com/office/officeart/2005/8/layout/vList2"/>
    <dgm:cxn modelId="{A61CA3BB-8F72-4BA2-84AE-0FE6118510A7}" type="presParOf" srcId="{3EB0BBF1-D49A-4D29-A738-4228C9416B9D}" destId="{2D4D72CA-5F15-4D0D-941A-A161C88DDE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4015BA-119D-4F9C-BF1C-1369612543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B58DA-262D-41CA-903E-923F5EB9AB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and classify data</a:t>
          </a:r>
        </a:p>
      </dgm:t>
    </dgm:pt>
    <dgm:pt modelId="{459B0A47-5619-47FA-BE73-3D1A8F31FEF7}" type="parTrans" cxnId="{B722DC37-1FDB-460C-B0B0-2046E58E675B}">
      <dgm:prSet/>
      <dgm:spPr/>
      <dgm:t>
        <a:bodyPr/>
        <a:lstStyle/>
        <a:p>
          <a:endParaRPr lang="en-US"/>
        </a:p>
      </dgm:t>
    </dgm:pt>
    <dgm:pt modelId="{72529278-E1C5-4A83-9D1A-3E9FEE2BE1E9}" type="sibTrans" cxnId="{B722DC37-1FDB-460C-B0B0-2046E58E675B}">
      <dgm:prSet/>
      <dgm:spPr/>
      <dgm:t>
        <a:bodyPr/>
        <a:lstStyle/>
        <a:p>
          <a:endParaRPr lang="en-US"/>
        </a:p>
      </dgm:t>
    </dgm:pt>
    <dgm:pt modelId="{0E05E895-6D6E-463C-89E4-C2BB3E14D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 regulations</a:t>
          </a:r>
        </a:p>
      </dgm:t>
    </dgm:pt>
    <dgm:pt modelId="{62CE1301-AFB7-4F66-9C2F-C4D2F5DED0B4}" type="parTrans" cxnId="{76139AB9-7A0A-407A-9BEC-BFC7FE04AEB1}">
      <dgm:prSet/>
      <dgm:spPr/>
      <dgm:t>
        <a:bodyPr/>
        <a:lstStyle/>
        <a:p>
          <a:endParaRPr lang="en-US"/>
        </a:p>
      </dgm:t>
    </dgm:pt>
    <dgm:pt modelId="{7453C027-4649-4811-8755-81E70FAB6E63}" type="sibTrans" cxnId="{76139AB9-7A0A-407A-9BEC-BFC7FE04AEB1}">
      <dgm:prSet/>
      <dgm:spPr/>
      <dgm:t>
        <a:bodyPr/>
        <a:lstStyle/>
        <a:p>
          <a:endParaRPr lang="en-US"/>
        </a:p>
      </dgm:t>
    </dgm:pt>
    <dgm:pt modelId="{126936C8-7447-4B53-BBDE-94C4AAE2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vital data needs strongest protections</a:t>
          </a:r>
        </a:p>
      </dgm:t>
    </dgm:pt>
    <dgm:pt modelId="{3F7A62C9-161B-4AD5-84F3-ACD407345D71}" type="parTrans" cxnId="{2D6E02F3-2846-467B-9C5C-00CAAE8A2FD9}">
      <dgm:prSet/>
      <dgm:spPr/>
      <dgm:t>
        <a:bodyPr/>
        <a:lstStyle/>
        <a:p>
          <a:endParaRPr lang="en-US"/>
        </a:p>
      </dgm:t>
    </dgm:pt>
    <dgm:pt modelId="{392ACBD5-DA30-4627-9A63-5AC59888DED4}" type="sibTrans" cxnId="{2D6E02F3-2846-467B-9C5C-00CAAE8A2FD9}">
      <dgm:prSet/>
      <dgm:spPr/>
      <dgm:t>
        <a:bodyPr/>
        <a:lstStyle/>
        <a:p>
          <a:endParaRPr lang="en-US"/>
        </a:p>
      </dgm:t>
    </dgm:pt>
    <dgm:pt modelId="{F6017F29-A0F6-4434-9B33-D09821EB0B59}" type="pres">
      <dgm:prSet presAssocID="{F64015BA-119D-4F9C-BF1C-13696125430E}" presName="root" presStyleCnt="0">
        <dgm:presLayoutVars>
          <dgm:dir/>
          <dgm:resizeHandles val="exact"/>
        </dgm:presLayoutVars>
      </dgm:prSet>
      <dgm:spPr/>
    </dgm:pt>
    <dgm:pt modelId="{4D84BE6A-8577-4349-9B5A-F60C7984A4F2}" type="pres">
      <dgm:prSet presAssocID="{777B58DA-262D-41CA-903E-923F5EB9AB81}" presName="compNode" presStyleCnt="0"/>
      <dgm:spPr/>
    </dgm:pt>
    <dgm:pt modelId="{6E152C2D-166F-4452-AF61-E9CA9B74F847}" type="pres">
      <dgm:prSet presAssocID="{777B58DA-262D-41CA-903E-923F5EB9AB81}" presName="bgRect" presStyleLbl="bgShp" presStyleIdx="0" presStyleCnt="3"/>
      <dgm:spPr/>
    </dgm:pt>
    <dgm:pt modelId="{EFB6B96B-4131-4C31-AF24-AB203C147820}" type="pres">
      <dgm:prSet presAssocID="{777B58DA-262D-41CA-903E-923F5EB9AB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BEA0382-8B52-45C6-B785-F7C2CE7759DD}" type="pres">
      <dgm:prSet presAssocID="{777B58DA-262D-41CA-903E-923F5EB9AB81}" presName="spaceRect" presStyleCnt="0"/>
      <dgm:spPr/>
    </dgm:pt>
    <dgm:pt modelId="{798048DB-D88E-4106-A02A-8DEB9CCA3896}" type="pres">
      <dgm:prSet presAssocID="{777B58DA-262D-41CA-903E-923F5EB9AB81}" presName="parTx" presStyleLbl="revTx" presStyleIdx="0" presStyleCnt="3">
        <dgm:presLayoutVars>
          <dgm:chMax val="0"/>
          <dgm:chPref val="0"/>
        </dgm:presLayoutVars>
      </dgm:prSet>
      <dgm:spPr/>
    </dgm:pt>
    <dgm:pt modelId="{E09EE4C9-1273-4868-955E-480E6838ECE7}" type="pres">
      <dgm:prSet presAssocID="{72529278-E1C5-4A83-9D1A-3E9FEE2BE1E9}" presName="sibTrans" presStyleCnt="0"/>
      <dgm:spPr/>
    </dgm:pt>
    <dgm:pt modelId="{1D000519-2E97-49F4-82EB-2237EE4D3CBC}" type="pres">
      <dgm:prSet presAssocID="{0E05E895-6D6E-463C-89E4-C2BB3E14D46A}" presName="compNode" presStyleCnt="0"/>
      <dgm:spPr/>
    </dgm:pt>
    <dgm:pt modelId="{D01C8A82-991E-41E4-A0AE-41401B01BF19}" type="pres">
      <dgm:prSet presAssocID="{0E05E895-6D6E-463C-89E4-C2BB3E14D46A}" presName="bgRect" presStyleLbl="bgShp" presStyleIdx="1" presStyleCnt="3"/>
      <dgm:spPr/>
    </dgm:pt>
    <dgm:pt modelId="{D81AE5EC-6D87-489A-909B-CBB5D33EB9E3}" type="pres">
      <dgm:prSet presAssocID="{0E05E895-6D6E-463C-89E4-C2BB3E14D4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4E00A24-61F1-4224-90F3-11B3C1D4F1C6}" type="pres">
      <dgm:prSet presAssocID="{0E05E895-6D6E-463C-89E4-C2BB3E14D46A}" presName="spaceRect" presStyleCnt="0"/>
      <dgm:spPr/>
    </dgm:pt>
    <dgm:pt modelId="{13DD32B8-463C-4C6C-A8FA-095AD7515745}" type="pres">
      <dgm:prSet presAssocID="{0E05E895-6D6E-463C-89E4-C2BB3E14D46A}" presName="parTx" presStyleLbl="revTx" presStyleIdx="1" presStyleCnt="3">
        <dgm:presLayoutVars>
          <dgm:chMax val="0"/>
          <dgm:chPref val="0"/>
        </dgm:presLayoutVars>
      </dgm:prSet>
      <dgm:spPr/>
    </dgm:pt>
    <dgm:pt modelId="{AAA36FD8-CC96-4DFE-8443-393EE54922A5}" type="pres">
      <dgm:prSet presAssocID="{7453C027-4649-4811-8755-81E70FAB6E63}" presName="sibTrans" presStyleCnt="0"/>
      <dgm:spPr/>
    </dgm:pt>
    <dgm:pt modelId="{101AC4C9-F8C0-4378-A4E9-01791B145683}" type="pres">
      <dgm:prSet presAssocID="{126936C8-7447-4B53-BBDE-94C4AAE220BA}" presName="compNode" presStyleCnt="0"/>
      <dgm:spPr/>
    </dgm:pt>
    <dgm:pt modelId="{B78BC2C3-14E5-438E-8B01-6C50FCD1DA34}" type="pres">
      <dgm:prSet presAssocID="{126936C8-7447-4B53-BBDE-94C4AAE220BA}" presName="bgRect" presStyleLbl="bgShp" presStyleIdx="2" presStyleCnt="3"/>
      <dgm:spPr/>
    </dgm:pt>
    <dgm:pt modelId="{D7AF04F1-6036-44AA-BB91-DA6AEB2CE141}" type="pres">
      <dgm:prSet presAssocID="{126936C8-7447-4B53-BBDE-94C4AAE220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8D931AE-5F99-44CC-BB50-316624E6152C}" type="pres">
      <dgm:prSet presAssocID="{126936C8-7447-4B53-BBDE-94C4AAE220BA}" presName="spaceRect" presStyleCnt="0"/>
      <dgm:spPr/>
    </dgm:pt>
    <dgm:pt modelId="{76766875-46BF-4802-84D1-1725C549B263}" type="pres">
      <dgm:prSet presAssocID="{126936C8-7447-4B53-BBDE-94C4AAE220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BF9927-3EAD-461A-A218-B3F468A71F8B}" type="presOf" srcId="{0E05E895-6D6E-463C-89E4-C2BB3E14D46A}" destId="{13DD32B8-463C-4C6C-A8FA-095AD7515745}" srcOrd="0" destOrd="0" presId="urn:microsoft.com/office/officeart/2018/2/layout/IconVerticalSolidList"/>
    <dgm:cxn modelId="{D24A4F2C-1D4C-4247-9995-7D629FA3EF99}" type="presOf" srcId="{126936C8-7447-4B53-BBDE-94C4AAE220BA}" destId="{76766875-46BF-4802-84D1-1725C549B263}" srcOrd="0" destOrd="0" presId="urn:microsoft.com/office/officeart/2018/2/layout/IconVerticalSolidList"/>
    <dgm:cxn modelId="{B722DC37-1FDB-460C-B0B0-2046E58E675B}" srcId="{F64015BA-119D-4F9C-BF1C-13696125430E}" destId="{777B58DA-262D-41CA-903E-923F5EB9AB81}" srcOrd="0" destOrd="0" parTransId="{459B0A47-5619-47FA-BE73-3D1A8F31FEF7}" sibTransId="{72529278-E1C5-4A83-9D1A-3E9FEE2BE1E9}"/>
    <dgm:cxn modelId="{8EF455A0-4033-4E96-B6A4-9113994FCA08}" type="presOf" srcId="{F64015BA-119D-4F9C-BF1C-13696125430E}" destId="{F6017F29-A0F6-4434-9B33-D09821EB0B59}" srcOrd="0" destOrd="0" presId="urn:microsoft.com/office/officeart/2018/2/layout/IconVerticalSolidList"/>
    <dgm:cxn modelId="{0C3665A6-11B0-47D6-B212-3F5F6E952976}" type="presOf" srcId="{777B58DA-262D-41CA-903E-923F5EB9AB81}" destId="{798048DB-D88E-4106-A02A-8DEB9CCA3896}" srcOrd="0" destOrd="0" presId="urn:microsoft.com/office/officeart/2018/2/layout/IconVerticalSolidList"/>
    <dgm:cxn modelId="{76139AB9-7A0A-407A-9BEC-BFC7FE04AEB1}" srcId="{F64015BA-119D-4F9C-BF1C-13696125430E}" destId="{0E05E895-6D6E-463C-89E4-C2BB3E14D46A}" srcOrd="1" destOrd="0" parTransId="{62CE1301-AFB7-4F66-9C2F-C4D2F5DED0B4}" sibTransId="{7453C027-4649-4811-8755-81E70FAB6E63}"/>
    <dgm:cxn modelId="{2D6E02F3-2846-467B-9C5C-00CAAE8A2FD9}" srcId="{F64015BA-119D-4F9C-BF1C-13696125430E}" destId="{126936C8-7447-4B53-BBDE-94C4AAE220BA}" srcOrd="2" destOrd="0" parTransId="{3F7A62C9-161B-4AD5-84F3-ACD407345D71}" sibTransId="{392ACBD5-DA30-4627-9A63-5AC59888DED4}"/>
    <dgm:cxn modelId="{4506571C-C273-449B-9F32-3A9E9E69007E}" type="presParOf" srcId="{F6017F29-A0F6-4434-9B33-D09821EB0B59}" destId="{4D84BE6A-8577-4349-9B5A-F60C7984A4F2}" srcOrd="0" destOrd="0" presId="urn:microsoft.com/office/officeart/2018/2/layout/IconVerticalSolidList"/>
    <dgm:cxn modelId="{3DE40297-4BE3-48FB-9C80-22A6E5E7E8C9}" type="presParOf" srcId="{4D84BE6A-8577-4349-9B5A-F60C7984A4F2}" destId="{6E152C2D-166F-4452-AF61-E9CA9B74F847}" srcOrd="0" destOrd="0" presId="urn:microsoft.com/office/officeart/2018/2/layout/IconVerticalSolidList"/>
    <dgm:cxn modelId="{DB873CBF-3523-4842-B4CE-0B2CE8660618}" type="presParOf" srcId="{4D84BE6A-8577-4349-9B5A-F60C7984A4F2}" destId="{EFB6B96B-4131-4C31-AF24-AB203C147820}" srcOrd="1" destOrd="0" presId="urn:microsoft.com/office/officeart/2018/2/layout/IconVerticalSolidList"/>
    <dgm:cxn modelId="{BC92C777-6391-427D-AEB8-4F61A9C976A3}" type="presParOf" srcId="{4D84BE6A-8577-4349-9B5A-F60C7984A4F2}" destId="{DBEA0382-8B52-45C6-B785-F7C2CE7759DD}" srcOrd="2" destOrd="0" presId="urn:microsoft.com/office/officeart/2018/2/layout/IconVerticalSolidList"/>
    <dgm:cxn modelId="{3FAD6BD0-DF4E-4999-A18F-C2CB50D1A49B}" type="presParOf" srcId="{4D84BE6A-8577-4349-9B5A-F60C7984A4F2}" destId="{798048DB-D88E-4106-A02A-8DEB9CCA3896}" srcOrd="3" destOrd="0" presId="urn:microsoft.com/office/officeart/2018/2/layout/IconVerticalSolidList"/>
    <dgm:cxn modelId="{45F9EDA4-C6C9-449C-8386-F9F024517CE8}" type="presParOf" srcId="{F6017F29-A0F6-4434-9B33-D09821EB0B59}" destId="{E09EE4C9-1273-4868-955E-480E6838ECE7}" srcOrd="1" destOrd="0" presId="urn:microsoft.com/office/officeart/2018/2/layout/IconVerticalSolidList"/>
    <dgm:cxn modelId="{10CBA208-9718-4C71-98BF-8927DC874F34}" type="presParOf" srcId="{F6017F29-A0F6-4434-9B33-D09821EB0B59}" destId="{1D000519-2E97-49F4-82EB-2237EE4D3CBC}" srcOrd="2" destOrd="0" presId="urn:microsoft.com/office/officeart/2018/2/layout/IconVerticalSolidList"/>
    <dgm:cxn modelId="{655B7597-D1FF-4CD1-ADB6-71A5C566FFD4}" type="presParOf" srcId="{1D000519-2E97-49F4-82EB-2237EE4D3CBC}" destId="{D01C8A82-991E-41E4-A0AE-41401B01BF19}" srcOrd="0" destOrd="0" presId="urn:microsoft.com/office/officeart/2018/2/layout/IconVerticalSolidList"/>
    <dgm:cxn modelId="{979F61FD-0EFA-421A-96D0-56BC09548F9E}" type="presParOf" srcId="{1D000519-2E97-49F4-82EB-2237EE4D3CBC}" destId="{D81AE5EC-6D87-489A-909B-CBB5D33EB9E3}" srcOrd="1" destOrd="0" presId="urn:microsoft.com/office/officeart/2018/2/layout/IconVerticalSolidList"/>
    <dgm:cxn modelId="{25BA6F9D-78F5-4F70-9AF1-00866A64C77B}" type="presParOf" srcId="{1D000519-2E97-49F4-82EB-2237EE4D3CBC}" destId="{04E00A24-61F1-4224-90F3-11B3C1D4F1C6}" srcOrd="2" destOrd="0" presId="urn:microsoft.com/office/officeart/2018/2/layout/IconVerticalSolidList"/>
    <dgm:cxn modelId="{D1EFDCCF-DF94-40A4-8B19-EB8719BC4E0F}" type="presParOf" srcId="{1D000519-2E97-49F4-82EB-2237EE4D3CBC}" destId="{13DD32B8-463C-4C6C-A8FA-095AD7515745}" srcOrd="3" destOrd="0" presId="urn:microsoft.com/office/officeart/2018/2/layout/IconVerticalSolidList"/>
    <dgm:cxn modelId="{5E6EA9D6-A387-462A-AFEF-04BE5A329AD5}" type="presParOf" srcId="{F6017F29-A0F6-4434-9B33-D09821EB0B59}" destId="{AAA36FD8-CC96-4DFE-8443-393EE54922A5}" srcOrd="3" destOrd="0" presId="urn:microsoft.com/office/officeart/2018/2/layout/IconVerticalSolidList"/>
    <dgm:cxn modelId="{6931BE6F-9B72-4827-BA2C-3C9A34F29CC6}" type="presParOf" srcId="{F6017F29-A0F6-4434-9B33-D09821EB0B59}" destId="{101AC4C9-F8C0-4378-A4E9-01791B145683}" srcOrd="4" destOrd="0" presId="urn:microsoft.com/office/officeart/2018/2/layout/IconVerticalSolidList"/>
    <dgm:cxn modelId="{FDE3E1F7-F06B-463F-AE25-0170C743F0A4}" type="presParOf" srcId="{101AC4C9-F8C0-4378-A4E9-01791B145683}" destId="{B78BC2C3-14E5-438E-8B01-6C50FCD1DA34}" srcOrd="0" destOrd="0" presId="urn:microsoft.com/office/officeart/2018/2/layout/IconVerticalSolidList"/>
    <dgm:cxn modelId="{A446FEB5-D42B-4079-8522-3E95DE6ABD92}" type="presParOf" srcId="{101AC4C9-F8C0-4378-A4E9-01791B145683}" destId="{D7AF04F1-6036-44AA-BB91-DA6AEB2CE141}" srcOrd="1" destOrd="0" presId="urn:microsoft.com/office/officeart/2018/2/layout/IconVerticalSolidList"/>
    <dgm:cxn modelId="{1DA6CBBE-2BA5-4C5A-9EB5-C63FE282CCCF}" type="presParOf" srcId="{101AC4C9-F8C0-4378-A4E9-01791B145683}" destId="{A8D931AE-5F99-44CC-BB50-316624E6152C}" srcOrd="2" destOrd="0" presId="urn:microsoft.com/office/officeart/2018/2/layout/IconVerticalSolidList"/>
    <dgm:cxn modelId="{832BBF5A-F5E1-4770-99F0-C27ABB173696}" type="presParOf" srcId="{101AC4C9-F8C0-4378-A4E9-01791B145683}" destId="{76766875-46BF-4802-84D1-1725C549B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0F73C-92D4-42F4-A381-5C5CADA9C92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B86E08-68ED-466C-8692-F770B36A4057}">
      <dgm:prSet/>
      <dgm:spPr/>
      <dgm:t>
        <a:bodyPr/>
        <a:lstStyle/>
        <a:p>
          <a:r>
            <a:rPr lang="en-US"/>
            <a:t>Regular backups</a:t>
          </a:r>
        </a:p>
      </dgm:t>
    </dgm:pt>
    <dgm:pt modelId="{9D4AF9B6-D0EF-425D-8C73-D0ECEE294F3E}" type="parTrans" cxnId="{E499D003-E01F-4119-9B03-63CB475307D2}">
      <dgm:prSet/>
      <dgm:spPr/>
      <dgm:t>
        <a:bodyPr/>
        <a:lstStyle/>
        <a:p>
          <a:endParaRPr lang="en-US"/>
        </a:p>
      </dgm:t>
    </dgm:pt>
    <dgm:pt modelId="{E19C280C-480C-4F00-9718-6860CFB605EA}" type="sibTrans" cxnId="{E499D003-E01F-4119-9B03-63CB475307D2}">
      <dgm:prSet/>
      <dgm:spPr/>
      <dgm:t>
        <a:bodyPr/>
        <a:lstStyle/>
        <a:p>
          <a:endParaRPr lang="en-US"/>
        </a:p>
      </dgm:t>
    </dgm:pt>
    <dgm:pt modelId="{DA905AAE-E066-4771-9837-064B90AEF40A}">
      <dgm:prSet/>
      <dgm:spPr/>
      <dgm:t>
        <a:bodyPr/>
        <a:lstStyle/>
        <a:p>
          <a:r>
            <a:rPr lang="en-US"/>
            <a:t>Strong passwords</a:t>
          </a:r>
        </a:p>
      </dgm:t>
    </dgm:pt>
    <dgm:pt modelId="{E7BFAE68-9091-4E5E-B9FF-397B80DA8680}" type="parTrans" cxnId="{6C5CF19A-E384-4BAE-B856-853825473129}">
      <dgm:prSet/>
      <dgm:spPr/>
      <dgm:t>
        <a:bodyPr/>
        <a:lstStyle/>
        <a:p>
          <a:endParaRPr lang="en-US"/>
        </a:p>
      </dgm:t>
    </dgm:pt>
    <dgm:pt modelId="{8F40FCB3-94C0-4A58-95BF-178104DFE3E6}" type="sibTrans" cxnId="{6C5CF19A-E384-4BAE-B856-853825473129}">
      <dgm:prSet/>
      <dgm:spPr/>
      <dgm:t>
        <a:bodyPr/>
        <a:lstStyle/>
        <a:p>
          <a:endParaRPr lang="en-US"/>
        </a:p>
      </dgm:t>
    </dgm:pt>
    <dgm:pt modelId="{5F71609C-1E25-4DB9-942D-73819BA16807}">
      <dgm:prSet/>
      <dgm:spPr/>
      <dgm:t>
        <a:bodyPr/>
        <a:lstStyle/>
        <a:p>
          <a:r>
            <a:rPr lang="en-US"/>
            <a:t>Multifactor authentication</a:t>
          </a:r>
        </a:p>
      </dgm:t>
    </dgm:pt>
    <dgm:pt modelId="{EE1842A9-A38E-4137-83F4-F7F53ED1A832}" type="parTrans" cxnId="{A725F764-4D32-41E6-BD6C-9DB9D9C5503E}">
      <dgm:prSet/>
      <dgm:spPr/>
      <dgm:t>
        <a:bodyPr/>
        <a:lstStyle/>
        <a:p>
          <a:endParaRPr lang="en-US"/>
        </a:p>
      </dgm:t>
    </dgm:pt>
    <dgm:pt modelId="{F696E15F-2E3F-4B99-914D-220BABAFC43C}" type="sibTrans" cxnId="{A725F764-4D32-41E6-BD6C-9DB9D9C5503E}">
      <dgm:prSet/>
      <dgm:spPr/>
      <dgm:t>
        <a:bodyPr/>
        <a:lstStyle/>
        <a:p>
          <a:endParaRPr lang="en-US"/>
        </a:p>
      </dgm:t>
    </dgm:pt>
    <dgm:pt modelId="{EA7E8861-C46B-41C8-A10D-396B7F7A98B3}">
      <dgm:prSet/>
      <dgm:spPr/>
      <dgm:t>
        <a:bodyPr/>
        <a:lstStyle/>
        <a:p>
          <a:r>
            <a:rPr lang="en-US"/>
            <a:t>Antivirus/antimalware</a:t>
          </a:r>
        </a:p>
      </dgm:t>
    </dgm:pt>
    <dgm:pt modelId="{34994531-D61E-4EC4-95B6-2D37CA2ED859}" type="parTrans" cxnId="{5B872135-2B85-41A7-946F-CB755F1CAF25}">
      <dgm:prSet/>
      <dgm:spPr/>
      <dgm:t>
        <a:bodyPr/>
        <a:lstStyle/>
        <a:p>
          <a:endParaRPr lang="en-US"/>
        </a:p>
      </dgm:t>
    </dgm:pt>
    <dgm:pt modelId="{12C30E72-8061-469A-B727-B333AC40193C}" type="sibTrans" cxnId="{5B872135-2B85-41A7-946F-CB755F1CAF25}">
      <dgm:prSet/>
      <dgm:spPr/>
      <dgm:t>
        <a:bodyPr/>
        <a:lstStyle/>
        <a:p>
          <a:endParaRPr lang="en-US"/>
        </a:p>
      </dgm:t>
    </dgm:pt>
    <dgm:pt modelId="{466CD50C-D79B-4ABF-BCEC-82728BF69027}">
      <dgm:prSet/>
      <dgm:spPr/>
      <dgm:t>
        <a:bodyPr/>
        <a:lstStyle/>
        <a:p>
          <a:r>
            <a:rPr lang="en-US"/>
            <a:t>Encryption</a:t>
          </a:r>
        </a:p>
      </dgm:t>
    </dgm:pt>
    <dgm:pt modelId="{65427660-A84B-4E50-8D91-3114511D61D4}" type="parTrans" cxnId="{1AA6F4E6-3C30-4E99-937F-E334A2ED5BFE}">
      <dgm:prSet/>
      <dgm:spPr/>
      <dgm:t>
        <a:bodyPr/>
        <a:lstStyle/>
        <a:p>
          <a:endParaRPr lang="en-US"/>
        </a:p>
      </dgm:t>
    </dgm:pt>
    <dgm:pt modelId="{8EA6EFA4-AE44-498F-9313-8E7EAEE86E0A}" type="sibTrans" cxnId="{1AA6F4E6-3C30-4E99-937F-E334A2ED5BFE}">
      <dgm:prSet/>
      <dgm:spPr/>
      <dgm:t>
        <a:bodyPr/>
        <a:lstStyle/>
        <a:p>
          <a:endParaRPr lang="en-US"/>
        </a:p>
      </dgm:t>
    </dgm:pt>
    <dgm:pt modelId="{3720D617-1EEF-4195-8ED8-6A723A9CE9FF}">
      <dgm:prSet/>
      <dgm:spPr/>
      <dgm:t>
        <a:bodyPr/>
        <a:lstStyle/>
        <a:p>
          <a:r>
            <a:rPr lang="en-US"/>
            <a:t>Logging</a:t>
          </a:r>
        </a:p>
      </dgm:t>
    </dgm:pt>
    <dgm:pt modelId="{84908D2E-65B5-4D27-BF10-E410CEFFE28C}" type="parTrans" cxnId="{018A6DDC-9018-464D-B1BB-C86BBB5866A3}">
      <dgm:prSet/>
      <dgm:spPr/>
      <dgm:t>
        <a:bodyPr/>
        <a:lstStyle/>
        <a:p>
          <a:endParaRPr lang="en-US"/>
        </a:p>
      </dgm:t>
    </dgm:pt>
    <dgm:pt modelId="{08DC5B2F-4647-494C-AC4F-C12F7734302D}" type="sibTrans" cxnId="{018A6DDC-9018-464D-B1BB-C86BBB5866A3}">
      <dgm:prSet/>
      <dgm:spPr/>
      <dgm:t>
        <a:bodyPr/>
        <a:lstStyle/>
        <a:p>
          <a:endParaRPr lang="en-US"/>
        </a:p>
      </dgm:t>
    </dgm:pt>
    <dgm:pt modelId="{3C04F0A7-BBF2-4EDA-8FAD-DFBC218BD9D7}" type="pres">
      <dgm:prSet presAssocID="{74F0F73C-92D4-42F4-A381-5C5CADA9C927}" presName="Name0" presStyleCnt="0">
        <dgm:presLayoutVars>
          <dgm:dir/>
          <dgm:animLvl val="lvl"/>
          <dgm:resizeHandles val="exact"/>
        </dgm:presLayoutVars>
      </dgm:prSet>
      <dgm:spPr/>
    </dgm:pt>
    <dgm:pt modelId="{70F4535A-342F-4B4C-9AC4-08F94B906284}" type="pres">
      <dgm:prSet presAssocID="{B2B86E08-68ED-466C-8692-F770B36A4057}" presName="linNode" presStyleCnt="0"/>
      <dgm:spPr/>
    </dgm:pt>
    <dgm:pt modelId="{DB5A1A87-DEBB-4489-94CB-5F8236A1A456}" type="pres">
      <dgm:prSet presAssocID="{B2B86E08-68ED-466C-8692-F770B36A405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51350571-59BA-4198-9669-084148F6CAB6}" type="pres">
      <dgm:prSet presAssocID="{E19C280C-480C-4F00-9718-6860CFB605EA}" presName="sp" presStyleCnt="0"/>
      <dgm:spPr/>
    </dgm:pt>
    <dgm:pt modelId="{6B169A1A-5EDA-4256-A517-8132BA51DBB6}" type="pres">
      <dgm:prSet presAssocID="{DA905AAE-E066-4771-9837-064B90AEF40A}" presName="linNode" presStyleCnt="0"/>
      <dgm:spPr/>
    </dgm:pt>
    <dgm:pt modelId="{B2B1DF16-183D-47A3-84C4-F7A85A2CEF41}" type="pres">
      <dgm:prSet presAssocID="{DA905AAE-E066-4771-9837-064B90AEF40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DFB5ACB-5F0B-43D4-95FE-D965E2F56056}" type="pres">
      <dgm:prSet presAssocID="{8F40FCB3-94C0-4A58-95BF-178104DFE3E6}" presName="sp" presStyleCnt="0"/>
      <dgm:spPr/>
    </dgm:pt>
    <dgm:pt modelId="{F7E68090-B56C-4FCF-B2F6-6094C4DD1C41}" type="pres">
      <dgm:prSet presAssocID="{5F71609C-1E25-4DB9-942D-73819BA16807}" presName="linNode" presStyleCnt="0"/>
      <dgm:spPr/>
    </dgm:pt>
    <dgm:pt modelId="{04BAEB21-4F60-41AF-9C06-6554A589DAE4}" type="pres">
      <dgm:prSet presAssocID="{5F71609C-1E25-4DB9-942D-73819BA1680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BBC7D5B-3B46-404E-9297-5CFA9787B22D}" type="pres">
      <dgm:prSet presAssocID="{F696E15F-2E3F-4B99-914D-220BABAFC43C}" presName="sp" presStyleCnt="0"/>
      <dgm:spPr/>
    </dgm:pt>
    <dgm:pt modelId="{3BCA0DD5-0BA7-4B31-9561-1843505AF9F4}" type="pres">
      <dgm:prSet presAssocID="{EA7E8861-C46B-41C8-A10D-396B7F7A98B3}" presName="linNode" presStyleCnt="0"/>
      <dgm:spPr/>
    </dgm:pt>
    <dgm:pt modelId="{BB1910C5-EB86-4188-8C9E-9E222B8D08BE}" type="pres">
      <dgm:prSet presAssocID="{EA7E8861-C46B-41C8-A10D-396B7F7A98B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32D755B-A5A1-4788-B88D-7ABCFAA361E6}" type="pres">
      <dgm:prSet presAssocID="{12C30E72-8061-469A-B727-B333AC40193C}" presName="sp" presStyleCnt="0"/>
      <dgm:spPr/>
    </dgm:pt>
    <dgm:pt modelId="{5489357A-65B9-442C-BDB5-4E183F35341D}" type="pres">
      <dgm:prSet presAssocID="{466CD50C-D79B-4ABF-BCEC-82728BF69027}" presName="linNode" presStyleCnt="0"/>
      <dgm:spPr/>
    </dgm:pt>
    <dgm:pt modelId="{D1A8BDBD-FEC1-4ED3-80DF-6C1C29B69481}" type="pres">
      <dgm:prSet presAssocID="{466CD50C-D79B-4ABF-BCEC-82728BF6902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7D58D69-3356-4616-9ED3-85C09CC7BBD1}" type="pres">
      <dgm:prSet presAssocID="{8EA6EFA4-AE44-498F-9313-8E7EAEE86E0A}" presName="sp" presStyleCnt="0"/>
      <dgm:spPr/>
    </dgm:pt>
    <dgm:pt modelId="{DAA592C1-AC78-4E24-BB7E-608EFC152E21}" type="pres">
      <dgm:prSet presAssocID="{3720D617-1EEF-4195-8ED8-6A723A9CE9FF}" presName="linNode" presStyleCnt="0"/>
      <dgm:spPr/>
    </dgm:pt>
    <dgm:pt modelId="{98628625-E976-42D5-8D46-9C9090BF747B}" type="pres">
      <dgm:prSet presAssocID="{3720D617-1EEF-4195-8ED8-6A723A9CE9FF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E499D003-E01F-4119-9B03-63CB475307D2}" srcId="{74F0F73C-92D4-42F4-A381-5C5CADA9C927}" destId="{B2B86E08-68ED-466C-8692-F770B36A4057}" srcOrd="0" destOrd="0" parTransId="{9D4AF9B6-D0EF-425D-8C73-D0ECEE294F3E}" sibTransId="{E19C280C-480C-4F00-9718-6860CFB605EA}"/>
    <dgm:cxn modelId="{98338330-3FC4-4C6E-B4DF-1E1C3A039F8D}" type="presOf" srcId="{3720D617-1EEF-4195-8ED8-6A723A9CE9FF}" destId="{98628625-E976-42D5-8D46-9C9090BF747B}" srcOrd="0" destOrd="0" presId="urn:microsoft.com/office/officeart/2005/8/layout/vList5"/>
    <dgm:cxn modelId="{5B872135-2B85-41A7-946F-CB755F1CAF25}" srcId="{74F0F73C-92D4-42F4-A381-5C5CADA9C927}" destId="{EA7E8861-C46B-41C8-A10D-396B7F7A98B3}" srcOrd="3" destOrd="0" parTransId="{34994531-D61E-4EC4-95B6-2D37CA2ED859}" sibTransId="{12C30E72-8061-469A-B727-B333AC40193C}"/>
    <dgm:cxn modelId="{A725F764-4D32-41E6-BD6C-9DB9D9C5503E}" srcId="{74F0F73C-92D4-42F4-A381-5C5CADA9C927}" destId="{5F71609C-1E25-4DB9-942D-73819BA16807}" srcOrd="2" destOrd="0" parTransId="{EE1842A9-A38E-4137-83F4-F7F53ED1A832}" sibTransId="{F696E15F-2E3F-4B99-914D-220BABAFC43C}"/>
    <dgm:cxn modelId="{334D6F73-CA76-4F58-A69F-1DEE38FF934E}" type="presOf" srcId="{B2B86E08-68ED-466C-8692-F770B36A4057}" destId="{DB5A1A87-DEBB-4489-94CB-5F8236A1A456}" srcOrd="0" destOrd="0" presId="urn:microsoft.com/office/officeart/2005/8/layout/vList5"/>
    <dgm:cxn modelId="{3D3A7B8D-C52D-43BC-8CFA-81E29AE0D78F}" type="presOf" srcId="{74F0F73C-92D4-42F4-A381-5C5CADA9C927}" destId="{3C04F0A7-BBF2-4EDA-8FAD-DFBC218BD9D7}" srcOrd="0" destOrd="0" presId="urn:microsoft.com/office/officeart/2005/8/layout/vList5"/>
    <dgm:cxn modelId="{6C5CF19A-E384-4BAE-B856-853825473129}" srcId="{74F0F73C-92D4-42F4-A381-5C5CADA9C927}" destId="{DA905AAE-E066-4771-9837-064B90AEF40A}" srcOrd="1" destOrd="0" parTransId="{E7BFAE68-9091-4E5E-B9FF-397B80DA8680}" sibTransId="{8F40FCB3-94C0-4A58-95BF-178104DFE3E6}"/>
    <dgm:cxn modelId="{5F7CADA3-380C-44A8-970F-E17495A51E1E}" type="presOf" srcId="{EA7E8861-C46B-41C8-A10D-396B7F7A98B3}" destId="{BB1910C5-EB86-4188-8C9E-9E222B8D08BE}" srcOrd="0" destOrd="0" presId="urn:microsoft.com/office/officeart/2005/8/layout/vList5"/>
    <dgm:cxn modelId="{CB8DE1AD-35F8-4CD6-B5DD-59F1AE55AB04}" type="presOf" srcId="{466CD50C-D79B-4ABF-BCEC-82728BF69027}" destId="{D1A8BDBD-FEC1-4ED3-80DF-6C1C29B69481}" srcOrd="0" destOrd="0" presId="urn:microsoft.com/office/officeart/2005/8/layout/vList5"/>
    <dgm:cxn modelId="{018A6DDC-9018-464D-B1BB-C86BBB5866A3}" srcId="{74F0F73C-92D4-42F4-A381-5C5CADA9C927}" destId="{3720D617-1EEF-4195-8ED8-6A723A9CE9FF}" srcOrd="5" destOrd="0" parTransId="{84908D2E-65B5-4D27-BF10-E410CEFFE28C}" sibTransId="{08DC5B2F-4647-494C-AC4F-C12F7734302D}"/>
    <dgm:cxn modelId="{1AA6F4E6-3C30-4E99-937F-E334A2ED5BFE}" srcId="{74F0F73C-92D4-42F4-A381-5C5CADA9C927}" destId="{466CD50C-D79B-4ABF-BCEC-82728BF69027}" srcOrd="4" destOrd="0" parTransId="{65427660-A84B-4E50-8D91-3114511D61D4}" sibTransId="{8EA6EFA4-AE44-498F-9313-8E7EAEE86E0A}"/>
    <dgm:cxn modelId="{081708FA-EC6B-44EB-9738-6FB6953BF181}" type="presOf" srcId="{5F71609C-1E25-4DB9-942D-73819BA16807}" destId="{04BAEB21-4F60-41AF-9C06-6554A589DAE4}" srcOrd="0" destOrd="0" presId="urn:microsoft.com/office/officeart/2005/8/layout/vList5"/>
    <dgm:cxn modelId="{D9D50DFF-BC14-4F1E-A959-F436C746C68E}" type="presOf" srcId="{DA905AAE-E066-4771-9837-064B90AEF40A}" destId="{B2B1DF16-183D-47A3-84C4-F7A85A2CEF41}" srcOrd="0" destOrd="0" presId="urn:microsoft.com/office/officeart/2005/8/layout/vList5"/>
    <dgm:cxn modelId="{048CE593-EE83-4C50-B746-5B3B73318E42}" type="presParOf" srcId="{3C04F0A7-BBF2-4EDA-8FAD-DFBC218BD9D7}" destId="{70F4535A-342F-4B4C-9AC4-08F94B906284}" srcOrd="0" destOrd="0" presId="urn:microsoft.com/office/officeart/2005/8/layout/vList5"/>
    <dgm:cxn modelId="{FD688581-94BF-483F-BD68-05D1394B98DE}" type="presParOf" srcId="{70F4535A-342F-4B4C-9AC4-08F94B906284}" destId="{DB5A1A87-DEBB-4489-94CB-5F8236A1A456}" srcOrd="0" destOrd="0" presId="urn:microsoft.com/office/officeart/2005/8/layout/vList5"/>
    <dgm:cxn modelId="{0CD6CADD-BFCC-4BD6-B308-ACCAD321A7E9}" type="presParOf" srcId="{3C04F0A7-BBF2-4EDA-8FAD-DFBC218BD9D7}" destId="{51350571-59BA-4198-9669-084148F6CAB6}" srcOrd="1" destOrd="0" presId="urn:microsoft.com/office/officeart/2005/8/layout/vList5"/>
    <dgm:cxn modelId="{54B1735C-F4CD-4D5D-8760-5D941BE28567}" type="presParOf" srcId="{3C04F0A7-BBF2-4EDA-8FAD-DFBC218BD9D7}" destId="{6B169A1A-5EDA-4256-A517-8132BA51DBB6}" srcOrd="2" destOrd="0" presId="urn:microsoft.com/office/officeart/2005/8/layout/vList5"/>
    <dgm:cxn modelId="{F936B090-AFAA-4C4B-A7AA-5824FABD50D9}" type="presParOf" srcId="{6B169A1A-5EDA-4256-A517-8132BA51DBB6}" destId="{B2B1DF16-183D-47A3-84C4-F7A85A2CEF41}" srcOrd="0" destOrd="0" presId="urn:microsoft.com/office/officeart/2005/8/layout/vList5"/>
    <dgm:cxn modelId="{09E73F2B-B3E7-4EA0-83A8-C87822087AA0}" type="presParOf" srcId="{3C04F0A7-BBF2-4EDA-8FAD-DFBC218BD9D7}" destId="{FDFB5ACB-5F0B-43D4-95FE-D965E2F56056}" srcOrd="3" destOrd="0" presId="urn:microsoft.com/office/officeart/2005/8/layout/vList5"/>
    <dgm:cxn modelId="{3F02462F-6F5D-42AC-8786-EE98BBCB87F2}" type="presParOf" srcId="{3C04F0A7-BBF2-4EDA-8FAD-DFBC218BD9D7}" destId="{F7E68090-B56C-4FCF-B2F6-6094C4DD1C41}" srcOrd="4" destOrd="0" presId="urn:microsoft.com/office/officeart/2005/8/layout/vList5"/>
    <dgm:cxn modelId="{FDBF9899-A75E-47DE-9455-38EAEDF83554}" type="presParOf" srcId="{F7E68090-B56C-4FCF-B2F6-6094C4DD1C41}" destId="{04BAEB21-4F60-41AF-9C06-6554A589DAE4}" srcOrd="0" destOrd="0" presId="urn:microsoft.com/office/officeart/2005/8/layout/vList5"/>
    <dgm:cxn modelId="{9DBE485E-BE5D-45B9-ADDB-DA44C17C1AB5}" type="presParOf" srcId="{3C04F0A7-BBF2-4EDA-8FAD-DFBC218BD9D7}" destId="{9BBC7D5B-3B46-404E-9297-5CFA9787B22D}" srcOrd="5" destOrd="0" presId="urn:microsoft.com/office/officeart/2005/8/layout/vList5"/>
    <dgm:cxn modelId="{46D552F7-1B38-4DE1-B13B-E5971C301EE4}" type="presParOf" srcId="{3C04F0A7-BBF2-4EDA-8FAD-DFBC218BD9D7}" destId="{3BCA0DD5-0BA7-4B31-9561-1843505AF9F4}" srcOrd="6" destOrd="0" presId="urn:microsoft.com/office/officeart/2005/8/layout/vList5"/>
    <dgm:cxn modelId="{F743F7D8-FD91-4816-AD03-640B08FA61AE}" type="presParOf" srcId="{3BCA0DD5-0BA7-4B31-9561-1843505AF9F4}" destId="{BB1910C5-EB86-4188-8C9E-9E222B8D08BE}" srcOrd="0" destOrd="0" presId="urn:microsoft.com/office/officeart/2005/8/layout/vList5"/>
    <dgm:cxn modelId="{41C71574-1D40-4CA9-8A6C-EC9712670295}" type="presParOf" srcId="{3C04F0A7-BBF2-4EDA-8FAD-DFBC218BD9D7}" destId="{A32D755B-A5A1-4788-B88D-7ABCFAA361E6}" srcOrd="7" destOrd="0" presId="urn:microsoft.com/office/officeart/2005/8/layout/vList5"/>
    <dgm:cxn modelId="{043DEF7A-584B-4E04-B7D8-A91973D744F8}" type="presParOf" srcId="{3C04F0A7-BBF2-4EDA-8FAD-DFBC218BD9D7}" destId="{5489357A-65B9-442C-BDB5-4E183F35341D}" srcOrd="8" destOrd="0" presId="urn:microsoft.com/office/officeart/2005/8/layout/vList5"/>
    <dgm:cxn modelId="{9549651A-2F2F-4373-8B2E-4716213CC42A}" type="presParOf" srcId="{5489357A-65B9-442C-BDB5-4E183F35341D}" destId="{D1A8BDBD-FEC1-4ED3-80DF-6C1C29B69481}" srcOrd="0" destOrd="0" presId="urn:microsoft.com/office/officeart/2005/8/layout/vList5"/>
    <dgm:cxn modelId="{F964E698-385D-4062-8804-A4D0AD1C4185}" type="presParOf" srcId="{3C04F0A7-BBF2-4EDA-8FAD-DFBC218BD9D7}" destId="{57D58D69-3356-4616-9ED3-85C09CC7BBD1}" srcOrd="9" destOrd="0" presId="urn:microsoft.com/office/officeart/2005/8/layout/vList5"/>
    <dgm:cxn modelId="{AEB19947-0ADB-493F-B538-5AA4B3B4D8A0}" type="presParOf" srcId="{3C04F0A7-BBF2-4EDA-8FAD-DFBC218BD9D7}" destId="{DAA592C1-AC78-4E24-BB7E-608EFC152E21}" srcOrd="10" destOrd="0" presId="urn:microsoft.com/office/officeart/2005/8/layout/vList5"/>
    <dgm:cxn modelId="{CECA728E-8967-484D-AA2C-C75D06E8C69E}" type="presParOf" srcId="{DAA592C1-AC78-4E24-BB7E-608EFC152E21}" destId="{98628625-E976-42D5-8D46-9C9090BF747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8AC18B-8FD7-4101-A2E1-8CF1BA9973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1960B7-34E5-404A-831B-53CFCF7487F8}">
      <dgm:prSet/>
      <dgm:spPr/>
      <dgm:t>
        <a:bodyPr/>
        <a:lstStyle/>
        <a:p>
          <a:r>
            <a:rPr lang="en-US"/>
            <a:t>Limit data access</a:t>
          </a:r>
        </a:p>
      </dgm:t>
    </dgm:pt>
    <dgm:pt modelId="{C710B6CF-9148-4EDD-B675-C3553C44DD18}" type="parTrans" cxnId="{11FC50B9-F2AE-48F2-BF48-F6DCF532EBAB}">
      <dgm:prSet/>
      <dgm:spPr/>
      <dgm:t>
        <a:bodyPr/>
        <a:lstStyle/>
        <a:p>
          <a:endParaRPr lang="en-US"/>
        </a:p>
      </dgm:t>
    </dgm:pt>
    <dgm:pt modelId="{6BED9492-2100-4319-9FDE-97C1D9DF2D9C}" type="sibTrans" cxnId="{11FC50B9-F2AE-48F2-BF48-F6DCF532EBAB}">
      <dgm:prSet/>
      <dgm:spPr/>
      <dgm:t>
        <a:bodyPr/>
        <a:lstStyle/>
        <a:p>
          <a:endParaRPr lang="en-US"/>
        </a:p>
      </dgm:t>
    </dgm:pt>
    <dgm:pt modelId="{DE01D558-F46D-4F37-A794-76C7E677B350}">
      <dgm:prSet/>
      <dgm:spPr/>
      <dgm:t>
        <a:bodyPr/>
        <a:lstStyle/>
        <a:p>
          <a:r>
            <a:rPr lang="en-US"/>
            <a:t>Proper disposal</a:t>
          </a:r>
        </a:p>
      </dgm:t>
    </dgm:pt>
    <dgm:pt modelId="{5B9FDEAA-FE56-4B5B-8683-C7610902ABFF}" type="parTrans" cxnId="{51B15EB7-DC8E-4A98-AE84-75A795583197}">
      <dgm:prSet/>
      <dgm:spPr/>
      <dgm:t>
        <a:bodyPr/>
        <a:lstStyle/>
        <a:p>
          <a:endParaRPr lang="en-US"/>
        </a:p>
      </dgm:t>
    </dgm:pt>
    <dgm:pt modelId="{DE49A8CE-4BB9-462C-A68C-B0DFA2C68649}" type="sibTrans" cxnId="{51B15EB7-DC8E-4A98-AE84-75A795583197}">
      <dgm:prSet/>
      <dgm:spPr/>
      <dgm:t>
        <a:bodyPr/>
        <a:lstStyle/>
        <a:p>
          <a:endParaRPr lang="en-US"/>
        </a:p>
      </dgm:t>
    </dgm:pt>
    <dgm:pt modelId="{3153A99B-4D74-4026-AF0B-9D8D09C1CC01}">
      <dgm:prSet/>
      <dgm:spPr/>
      <dgm:t>
        <a:bodyPr/>
        <a:lstStyle/>
        <a:p>
          <a:r>
            <a:rPr lang="en-US"/>
            <a:t>Firewall/ACLs</a:t>
          </a:r>
        </a:p>
      </dgm:t>
    </dgm:pt>
    <dgm:pt modelId="{4669348C-17E1-49E2-AEFD-D145DBAEF530}" type="parTrans" cxnId="{2AEA922B-C447-4ABA-ABB7-A2A59B6D52AD}">
      <dgm:prSet/>
      <dgm:spPr/>
      <dgm:t>
        <a:bodyPr/>
        <a:lstStyle/>
        <a:p>
          <a:endParaRPr lang="en-US"/>
        </a:p>
      </dgm:t>
    </dgm:pt>
    <dgm:pt modelId="{B1946CD9-EEB0-4C75-9187-A3F15B0D9EBA}" type="sibTrans" cxnId="{2AEA922B-C447-4ABA-ABB7-A2A59B6D52AD}">
      <dgm:prSet/>
      <dgm:spPr/>
      <dgm:t>
        <a:bodyPr/>
        <a:lstStyle/>
        <a:p>
          <a:endParaRPr lang="en-US"/>
        </a:p>
      </dgm:t>
    </dgm:pt>
    <dgm:pt modelId="{247C212C-459B-4CD7-B1A3-F719FB2AC89F}">
      <dgm:prSet/>
      <dgm:spPr/>
      <dgm:t>
        <a:bodyPr/>
        <a:lstStyle/>
        <a:p>
          <a:r>
            <a:rPr lang="en-US"/>
            <a:t>IDS/IPS</a:t>
          </a:r>
        </a:p>
      </dgm:t>
    </dgm:pt>
    <dgm:pt modelId="{7C8D87D0-88B8-48C7-84FE-0D83B86DAB41}" type="parTrans" cxnId="{75AF046C-BE7C-40CA-914A-9E8862E7131A}">
      <dgm:prSet/>
      <dgm:spPr/>
      <dgm:t>
        <a:bodyPr/>
        <a:lstStyle/>
        <a:p>
          <a:endParaRPr lang="en-US"/>
        </a:p>
      </dgm:t>
    </dgm:pt>
    <dgm:pt modelId="{F53E7DCA-4663-4AD9-888B-E6145EDCABDA}" type="sibTrans" cxnId="{75AF046C-BE7C-40CA-914A-9E8862E7131A}">
      <dgm:prSet/>
      <dgm:spPr/>
      <dgm:t>
        <a:bodyPr/>
        <a:lstStyle/>
        <a:p>
          <a:endParaRPr lang="en-US"/>
        </a:p>
      </dgm:t>
    </dgm:pt>
    <dgm:pt modelId="{5AC210E6-02AD-4683-B100-04AA412A0114}">
      <dgm:prSet/>
      <dgm:spPr/>
      <dgm:t>
        <a:bodyPr/>
        <a:lstStyle/>
        <a:p>
          <a:r>
            <a:rPr lang="en-US"/>
            <a:t>Segment data processing</a:t>
          </a:r>
        </a:p>
      </dgm:t>
    </dgm:pt>
    <dgm:pt modelId="{DE50D0A3-3A7F-498F-9E39-88E70A02FE39}" type="parTrans" cxnId="{0156AC9D-282E-4BA3-91DD-5FF1DF6BEB2F}">
      <dgm:prSet/>
      <dgm:spPr/>
      <dgm:t>
        <a:bodyPr/>
        <a:lstStyle/>
        <a:p>
          <a:endParaRPr lang="en-US"/>
        </a:p>
      </dgm:t>
    </dgm:pt>
    <dgm:pt modelId="{BDC1CA5D-B7EB-4B0F-AA90-E08FFDA5697D}" type="sibTrans" cxnId="{0156AC9D-282E-4BA3-91DD-5FF1DF6BEB2F}">
      <dgm:prSet/>
      <dgm:spPr/>
      <dgm:t>
        <a:bodyPr/>
        <a:lstStyle/>
        <a:p>
          <a:endParaRPr lang="en-US"/>
        </a:p>
      </dgm:t>
    </dgm:pt>
    <dgm:pt modelId="{B6B1B3B3-E8D5-48C9-ABC1-862AEC14964D}" type="pres">
      <dgm:prSet presAssocID="{808AC18B-8FD7-4101-A2E1-8CF1BA99734F}" presName="linear" presStyleCnt="0">
        <dgm:presLayoutVars>
          <dgm:animLvl val="lvl"/>
          <dgm:resizeHandles val="exact"/>
        </dgm:presLayoutVars>
      </dgm:prSet>
      <dgm:spPr/>
    </dgm:pt>
    <dgm:pt modelId="{F219720E-1D38-4ED5-946B-72322304DBE0}" type="pres">
      <dgm:prSet presAssocID="{FD1960B7-34E5-404A-831B-53CFCF7487F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AC1EC8A-D00F-41CF-92FB-3649B1D26657}" type="pres">
      <dgm:prSet presAssocID="{6BED9492-2100-4319-9FDE-97C1D9DF2D9C}" presName="spacer" presStyleCnt="0"/>
      <dgm:spPr/>
    </dgm:pt>
    <dgm:pt modelId="{5B36CFA4-49EF-45EC-B223-A45387A05ABB}" type="pres">
      <dgm:prSet presAssocID="{DE01D558-F46D-4F37-A794-76C7E677B35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8C394E-673E-4EDB-8571-94EE8E6D07EE}" type="pres">
      <dgm:prSet presAssocID="{DE49A8CE-4BB9-462C-A68C-B0DFA2C68649}" presName="spacer" presStyleCnt="0"/>
      <dgm:spPr/>
    </dgm:pt>
    <dgm:pt modelId="{1412479E-7AB9-4CA2-BBBD-5E93AF91F005}" type="pres">
      <dgm:prSet presAssocID="{3153A99B-4D74-4026-AF0B-9D8D09C1CC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FF1496-69A7-413D-AD1F-F45A2F28C7D6}" type="pres">
      <dgm:prSet presAssocID="{B1946CD9-EEB0-4C75-9187-A3F15B0D9EBA}" presName="spacer" presStyleCnt="0"/>
      <dgm:spPr/>
    </dgm:pt>
    <dgm:pt modelId="{05B98EDD-3157-4B0F-92D8-1567A73AED23}" type="pres">
      <dgm:prSet presAssocID="{247C212C-459B-4CD7-B1A3-F719FB2AC8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0115C3-160C-4C6C-835C-19924C1EA394}" type="pres">
      <dgm:prSet presAssocID="{F53E7DCA-4663-4AD9-888B-E6145EDCABDA}" presName="spacer" presStyleCnt="0"/>
      <dgm:spPr/>
    </dgm:pt>
    <dgm:pt modelId="{2FF421DC-E122-47E6-AF05-C3954F892D8A}" type="pres">
      <dgm:prSet presAssocID="{5AC210E6-02AD-4683-B100-04AA412A011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AEA922B-C447-4ABA-ABB7-A2A59B6D52AD}" srcId="{808AC18B-8FD7-4101-A2E1-8CF1BA99734F}" destId="{3153A99B-4D74-4026-AF0B-9D8D09C1CC01}" srcOrd="2" destOrd="0" parTransId="{4669348C-17E1-49E2-AEFD-D145DBAEF530}" sibTransId="{B1946CD9-EEB0-4C75-9187-A3F15B0D9EBA}"/>
    <dgm:cxn modelId="{DD42742F-0C17-40AE-B29B-21F096E98237}" type="presOf" srcId="{5AC210E6-02AD-4683-B100-04AA412A0114}" destId="{2FF421DC-E122-47E6-AF05-C3954F892D8A}" srcOrd="0" destOrd="0" presId="urn:microsoft.com/office/officeart/2005/8/layout/vList2"/>
    <dgm:cxn modelId="{15562631-2BDD-48AE-8C87-C5DF4519D025}" type="presOf" srcId="{FD1960B7-34E5-404A-831B-53CFCF7487F8}" destId="{F219720E-1D38-4ED5-946B-72322304DBE0}" srcOrd="0" destOrd="0" presId="urn:microsoft.com/office/officeart/2005/8/layout/vList2"/>
    <dgm:cxn modelId="{744A4742-D3E8-4481-A4A5-9B2D2A3471AF}" type="presOf" srcId="{247C212C-459B-4CD7-B1A3-F719FB2AC89F}" destId="{05B98EDD-3157-4B0F-92D8-1567A73AED23}" srcOrd="0" destOrd="0" presId="urn:microsoft.com/office/officeart/2005/8/layout/vList2"/>
    <dgm:cxn modelId="{75AF046C-BE7C-40CA-914A-9E8862E7131A}" srcId="{808AC18B-8FD7-4101-A2E1-8CF1BA99734F}" destId="{247C212C-459B-4CD7-B1A3-F719FB2AC89F}" srcOrd="3" destOrd="0" parTransId="{7C8D87D0-88B8-48C7-84FE-0D83B86DAB41}" sibTransId="{F53E7DCA-4663-4AD9-888B-E6145EDCABDA}"/>
    <dgm:cxn modelId="{89FE9C55-5D32-445E-97A4-5985647C77A6}" type="presOf" srcId="{808AC18B-8FD7-4101-A2E1-8CF1BA99734F}" destId="{B6B1B3B3-E8D5-48C9-ABC1-862AEC14964D}" srcOrd="0" destOrd="0" presId="urn:microsoft.com/office/officeart/2005/8/layout/vList2"/>
    <dgm:cxn modelId="{0156AC9D-282E-4BA3-91DD-5FF1DF6BEB2F}" srcId="{808AC18B-8FD7-4101-A2E1-8CF1BA99734F}" destId="{5AC210E6-02AD-4683-B100-04AA412A0114}" srcOrd="4" destOrd="0" parTransId="{DE50D0A3-3A7F-498F-9E39-88E70A02FE39}" sibTransId="{BDC1CA5D-B7EB-4B0F-AA90-E08FFDA5697D}"/>
    <dgm:cxn modelId="{22B5EBA3-2BF2-470D-9F65-2781BABF0B01}" type="presOf" srcId="{3153A99B-4D74-4026-AF0B-9D8D09C1CC01}" destId="{1412479E-7AB9-4CA2-BBBD-5E93AF91F005}" srcOrd="0" destOrd="0" presId="urn:microsoft.com/office/officeart/2005/8/layout/vList2"/>
    <dgm:cxn modelId="{51B15EB7-DC8E-4A98-AE84-75A795583197}" srcId="{808AC18B-8FD7-4101-A2E1-8CF1BA99734F}" destId="{DE01D558-F46D-4F37-A794-76C7E677B350}" srcOrd="1" destOrd="0" parTransId="{5B9FDEAA-FE56-4B5B-8683-C7610902ABFF}" sibTransId="{DE49A8CE-4BB9-462C-A68C-B0DFA2C68649}"/>
    <dgm:cxn modelId="{11FC50B9-F2AE-48F2-BF48-F6DCF532EBAB}" srcId="{808AC18B-8FD7-4101-A2E1-8CF1BA99734F}" destId="{FD1960B7-34E5-404A-831B-53CFCF7487F8}" srcOrd="0" destOrd="0" parTransId="{C710B6CF-9148-4EDD-B675-C3553C44DD18}" sibTransId="{6BED9492-2100-4319-9FDE-97C1D9DF2D9C}"/>
    <dgm:cxn modelId="{CFE8A4F4-4D7A-482F-9AF3-F057626BB0A3}" type="presOf" srcId="{DE01D558-F46D-4F37-A794-76C7E677B350}" destId="{5B36CFA4-49EF-45EC-B223-A45387A05ABB}" srcOrd="0" destOrd="0" presId="urn:microsoft.com/office/officeart/2005/8/layout/vList2"/>
    <dgm:cxn modelId="{9E774782-0642-4F52-89E2-01B6C4AED169}" type="presParOf" srcId="{B6B1B3B3-E8D5-48C9-ABC1-862AEC14964D}" destId="{F219720E-1D38-4ED5-946B-72322304DBE0}" srcOrd="0" destOrd="0" presId="urn:microsoft.com/office/officeart/2005/8/layout/vList2"/>
    <dgm:cxn modelId="{981763A7-8601-4166-8BE9-AF0F973CB281}" type="presParOf" srcId="{B6B1B3B3-E8D5-48C9-ABC1-862AEC14964D}" destId="{8AC1EC8A-D00F-41CF-92FB-3649B1D26657}" srcOrd="1" destOrd="0" presId="urn:microsoft.com/office/officeart/2005/8/layout/vList2"/>
    <dgm:cxn modelId="{131119FB-D629-4492-9697-44180AB8A9AA}" type="presParOf" srcId="{B6B1B3B3-E8D5-48C9-ABC1-862AEC14964D}" destId="{5B36CFA4-49EF-45EC-B223-A45387A05ABB}" srcOrd="2" destOrd="0" presId="urn:microsoft.com/office/officeart/2005/8/layout/vList2"/>
    <dgm:cxn modelId="{FF8FE3E1-9DE0-416A-B7A6-5386CEB5028A}" type="presParOf" srcId="{B6B1B3B3-E8D5-48C9-ABC1-862AEC14964D}" destId="{F58C394E-673E-4EDB-8571-94EE8E6D07EE}" srcOrd="3" destOrd="0" presId="urn:microsoft.com/office/officeart/2005/8/layout/vList2"/>
    <dgm:cxn modelId="{E6A04347-19FD-42EF-90E1-DA9502450910}" type="presParOf" srcId="{B6B1B3B3-E8D5-48C9-ABC1-862AEC14964D}" destId="{1412479E-7AB9-4CA2-BBBD-5E93AF91F005}" srcOrd="4" destOrd="0" presId="urn:microsoft.com/office/officeart/2005/8/layout/vList2"/>
    <dgm:cxn modelId="{4983EAE2-8EAB-405C-98FA-2E1739033F7A}" type="presParOf" srcId="{B6B1B3B3-E8D5-48C9-ABC1-862AEC14964D}" destId="{2FFF1496-69A7-413D-AD1F-F45A2F28C7D6}" srcOrd="5" destOrd="0" presId="urn:microsoft.com/office/officeart/2005/8/layout/vList2"/>
    <dgm:cxn modelId="{BCB65C36-8052-4492-BB61-43C8E9B330AC}" type="presParOf" srcId="{B6B1B3B3-E8D5-48C9-ABC1-862AEC14964D}" destId="{05B98EDD-3157-4B0F-92D8-1567A73AED23}" srcOrd="6" destOrd="0" presId="urn:microsoft.com/office/officeart/2005/8/layout/vList2"/>
    <dgm:cxn modelId="{3A8E4E28-7AE1-4A11-ACF0-A54895869BA6}" type="presParOf" srcId="{B6B1B3B3-E8D5-48C9-ABC1-862AEC14964D}" destId="{E30115C3-160C-4C6C-835C-19924C1EA394}" srcOrd="7" destOrd="0" presId="urn:microsoft.com/office/officeart/2005/8/layout/vList2"/>
    <dgm:cxn modelId="{7CA74E51-EF56-4540-AD48-C4C55BB9FFC1}" type="presParOf" srcId="{B6B1B3B3-E8D5-48C9-ABC1-862AEC14964D}" destId="{2FF421DC-E122-47E6-AF05-C3954F892D8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33A81-137C-44E2-9B1D-35B1978CF7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53566A-DB46-4BE1-92F3-C778797FAA15}">
      <dgm:prSet/>
      <dgm:spPr/>
      <dgm:t>
        <a:bodyPr/>
        <a:lstStyle/>
        <a:p>
          <a:r>
            <a:rPr lang="en-US"/>
            <a:t>Protects data on mobile devices and removable media</a:t>
          </a:r>
        </a:p>
      </dgm:t>
    </dgm:pt>
    <dgm:pt modelId="{8BB31B19-08E9-45F3-B630-DBBA3B763267}" type="parTrans" cxnId="{8213AF90-EEE3-42FA-9FDD-E398B91E0511}">
      <dgm:prSet/>
      <dgm:spPr/>
      <dgm:t>
        <a:bodyPr/>
        <a:lstStyle/>
        <a:p>
          <a:endParaRPr lang="en-US"/>
        </a:p>
      </dgm:t>
    </dgm:pt>
    <dgm:pt modelId="{DE5C09E2-4A5F-4DEA-9AE5-C0995553D45B}" type="sibTrans" cxnId="{8213AF90-EEE3-42FA-9FDD-E398B91E0511}">
      <dgm:prSet/>
      <dgm:spPr/>
      <dgm:t>
        <a:bodyPr/>
        <a:lstStyle/>
        <a:p>
          <a:endParaRPr lang="en-US"/>
        </a:p>
      </dgm:t>
    </dgm:pt>
    <dgm:pt modelId="{B39FDF1B-18AA-4BB0-BB00-B0494C806191}">
      <dgm:prSet/>
      <dgm:spPr/>
      <dgm:t>
        <a:bodyPr/>
        <a:lstStyle/>
        <a:p>
          <a:r>
            <a:rPr lang="en-US"/>
            <a:t>Log access to sensitive data</a:t>
          </a:r>
        </a:p>
      </dgm:t>
    </dgm:pt>
    <dgm:pt modelId="{9BF76D8B-5A10-4AA2-9126-5857766DC1F5}" type="parTrans" cxnId="{67E5078B-9E80-4A2C-A95C-30A73C6A1C3B}">
      <dgm:prSet/>
      <dgm:spPr/>
      <dgm:t>
        <a:bodyPr/>
        <a:lstStyle/>
        <a:p>
          <a:endParaRPr lang="en-US"/>
        </a:p>
      </dgm:t>
    </dgm:pt>
    <dgm:pt modelId="{8F960C0A-4D27-4811-99C5-C1D607B94FD2}" type="sibTrans" cxnId="{67E5078B-9E80-4A2C-A95C-30A73C6A1C3B}">
      <dgm:prSet/>
      <dgm:spPr/>
      <dgm:t>
        <a:bodyPr/>
        <a:lstStyle/>
        <a:p>
          <a:endParaRPr lang="en-US"/>
        </a:p>
      </dgm:t>
    </dgm:pt>
    <dgm:pt modelId="{40D16376-0B2D-4942-862F-A0CF3B835879}">
      <dgm:prSet/>
      <dgm:spPr/>
      <dgm:t>
        <a:bodyPr/>
        <a:lstStyle/>
        <a:p>
          <a:r>
            <a:rPr lang="en-US"/>
            <a:t>Limit users who can access the data</a:t>
          </a:r>
        </a:p>
      </dgm:t>
    </dgm:pt>
    <dgm:pt modelId="{FD6601C8-03D5-4A62-8A65-DF00673D6E27}" type="parTrans" cxnId="{C44B288D-C43B-4924-BF2A-5A609BD9AEDA}">
      <dgm:prSet/>
      <dgm:spPr/>
      <dgm:t>
        <a:bodyPr/>
        <a:lstStyle/>
        <a:p>
          <a:endParaRPr lang="en-US"/>
        </a:p>
      </dgm:t>
    </dgm:pt>
    <dgm:pt modelId="{38F209BD-C3AD-4EED-B004-259D4F9F7E0E}" type="sibTrans" cxnId="{C44B288D-C43B-4924-BF2A-5A609BD9AEDA}">
      <dgm:prSet/>
      <dgm:spPr/>
      <dgm:t>
        <a:bodyPr/>
        <a:lstStyle/>
        <a:p>
          <a:endParaRPr lang="en-US"/>
        </a:p>
      </dgm:t>
    </dgm:pt>
    <dgm:pt modelId="{36494B0E-582D-4663-982D-A079A9DA22C7}" type="pres">
      <dgm:prSet presAssocID="{F3933A81-137C-44E2-9B1D-35B1978CF70E}" presName="linear" presStyleCnt="0">
        <dgm:presLayoutVars>
          <dgm:animLvl val="lvl"/>
          <dgm:resizeHandles val="exact"/>
        </dgm:presLayoutVars>
      </dgm:prSet>
      <dgm:spPr/>
    </dgm:pt>
    <dgm:pt modelId="{CB709F9C-F1D5-46E0-A3D3-FE2A29DCD530}" type="pres">
      <dgm:prSet presAssocID="{8053566A-DB46-4BE1-92F3-C778797FAA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35B6EA-77DA-4ABA-BF8A-0E2A4B10833E}" type="pres">
      <dgm:prSet presAssocID="{DE5C09E2-4A5F-4DEA-9AE5-C0995553D45B}" presName="spacer" presStyleCnt="0"/>
      <dgm:spPr/>
    </dgm:pt>
    <dgm:pt modelId="{061C1893-1801-4009-A7E8-8D33630FF6C6}" type="pres">
      <dgm:prSet presAssocID="{B39FDF1B-18AA-4BB0-BB00-B0494C8061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3E5CDF-34D6-4D2B-BC29-E605F52D90C7}" type="pres">
      <dgm:prSet presAssocID="{8F960C0A-4D27-4811-99C5-C1D607B94FD2}" presName="spacer" presStyleCnt="0"/>
      <dgm:spPr/>
    </dgm:pt>
    <dgm:pt modelId="{1249FA56-4690-45D1-83CF-3378AEF109E6}" type="pres">
      <dgm:prSet presAssocID="{40D16376-0B2D-4942-862F-A0CF3B8358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909D0B-80F5-457A-B444-F87A75C5CE89}" type="presOf" srcId="{40D16376-0B2D-4942-862F-A0CF3B835879}" destId="{1249FA56-4690-45D1-83CF-3378AEF109E6}" srcOrd="0" destOrd="0" presId="urn:microsoft.com/office/officeart/2005/8/layout/vList2"/>
    <dgm:cxn modelId="{C0B06575-A10A-46A6-A489-31207EB67DED}" type="presOf" srcId="{B39FDF1B-18AA-4BB0-BB00-B0494C806191}" destId="{061C1893-1801-4009-A7E8-8D33630FF6C6}" srcOrd="0" destOrd="0" presId="urn:microsoft.com/office/officeart/2005/8/layout/vList2"/>
    <dgm:cxn modelId="{EC212A87-C21C-4E98-8B8D-AC8B83A5A14A}" type="presOf" srcId="{F3933A81-137C-44E2-9B1D-35B1978CF70E}" destId="{36494B0E-582D-4663-982D-A079A9DA22C7}" srcOrd="0" destOrd="0" presId="urn:microsoft.com/office/officeart/2005/8/layout/vList2"/>
    <dgm:cxn modelId="{67E5078B-9E80-4A2C-A95C-30A73C6A1C3B}" srcId="{F3933A81-137C-44E2-9B1D-35B1978CF70E}" destId="{B39FDF1B-18AA-4BB0-BB00-B0494C806191}" srcOrd="1" destOrd="0" parTransId="{9BF76D8B-5A10-4AA2-9126-5857766DC1F5}" sibTransId="{8F960C0A-4D27-4811-99C5-C1D607B94FD2}"/>
    <dgm:cxn modelId="{C44B288D-C43B-4924-BF2A-5A609BD9AEDA}" srcId="{F3933A81-137C-44E2-9B1D-35B1978CF70E}" destId="{40D16376-0B2D-4942-862F-A0CF3B835879}" srcOrd="2" destOrd="0" parTransId="{FD6601C8-03D5-4A62-8A65-DF00673D6E27}" sibTransId="{38F209BD-C3AD-4EED-B004-259D4F9F7E0E}"/>
    <dgm:cxn modelId="{8213AF90-EEE3-42FA-9FDD-E398B91E0511}" srcId="{F3933A81-137C-44E2-9B1D-35B1978CF70E}" destId="{8053566A-DB46-4BE1-92F3-C778797FAA15}" srcOrd="0" destOrd="0" parTransId="{8BB31B19-08E9-45F3-B630-DBBA3B763267}" sibTransId="{DE5C09E2-4A5F-4DEA-9AE5-C0995553D45B}"/>
    <dgm:cxn modelId="{24B6E7B4-D591-454F-9042-FE31071A8801}" type="presOf" srcId="{8053566A-DB46-4BE1-92F3-C778797FAA15}" destId="{CB709F9C-F1D5-46E0-A3D3-FE2A29DCD530}" srcOrd="0" destOrd="0" presId="urn:microsoft.com/office/officeart/2005/8/layout/vList2"/>
    <dgm:cxn modelId="{AB537476-B608-4F00-A1DC-891172104443}" type="presParOf" srcId="{36494B0E-582D-4663-982D-A079A9DA22C7}" destId="{CB709F9C-F1D5-46E0-A3D3-FE2A29DCD530}" srcOrd="0" destOrd="0" presId="urn:microsoft.com/office/officeart/2005/8/layout/vList2"/>
    <dgm:cxn modelId="{192391A6-5FA7-4DB8-928C-CD7B2DE41232}" type="presParOf" srcId="{36494B0E-582D-4663-982D-A079A9DA22C7}" destId="{5F35B6EA-77DA-4ABA-BF8A-0E2A4B10833E}" srcOrd="1" destOrd="0" presId="urn:microsoft.com/office/officeart/2005/8/layout/vList2"/>
    <dgm:cxn modelId="{A2977805-C7B4-4B31-9D9A-F20C12858B51}" type="presParOf" srcId="{36494B0E-582D-4663-982D-A079A9DA22C7}" destId="{061C1893-1801-4009-A7E8-8D33630FF6C6}" srcOrd="2" destOrd="0" presId="urn:microsoft.com/office/officeart/2005/8/layout/vList2"/>
    <dgm:cxn modelId="{C60F9B8E-4446-4A22-8CB6-CE73164AC83B}" type="presParOf" srcId="{36494B0E-582D-4663-982D-A079A9DA22C7}" destId="{E93E5CDF-34D6-4D2B-BC29-E605F52D90C7}" srcOrd="3" destOrd="0" presId="urn:microsoft.com/office/officeart/2005/8/layout/vList2"/>
    <dgm:cxn modelId="{490F085A-86B7-4BA2-83BB-AA734FAC9B16}" type="presParOf" srcId="{36494B0E-582D-4663-982D-A079A9DA22C7}" destId="{1249FA56-4690-45D1-83CF-3378AEF109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E8E5B7-B609-4FE7-92D9-FE8D7A5DBB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D8CC2D-0004-4A4D-AF20-0C724842F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Amount of successful breaches</a:t>
          </a:r>
        </a:p>
      </dgm:t>
    </dgm:pt>
    <dgm:pt modelId="{2C40701B-2088-4E96-831B-70A3190821BA}" type="parTrans" cxnId="{498CF45A-DEEB-415B-A328-972BB3314ADA}">
      <dgm:prSet/>
      <dgm:spPr/>
      <dgm:t>
        <a:bodyPr/>
        <a:lstStyle/>
        <a:p>
          <a:endParaRPr lang="en-US"/>
        </a:p>
      </dgm:t>
    </dgm:pt>
    <dgm:pt modelId="{B404C8FB-B737-4577-A570-6F2FB20D112B}" type="sibTrans" cxnId="{498CF45A-DEEB-415B-A328-972BB3314ADA}">
      <dgm:prSet/>
      <dgm:spPr/>
      <dgm:t>
        <a:bodyPr/>
        <a:lstStyle/>
        <a:p>
          <a:endParaRPr lang="en-US"/>
        </a:p>
      </dgm:t>
    </dgm:pt>
    <dgm:pt modelId="{0157F4B3-FB50-4D4A-AB77-38120275BA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times employees go against policies</a:t>
          </a:r>
        </a:p>
      </dgm:t>
    </dgm:pt>
    <dgm:pt modelId="{D88DA601-36D3-4A6B-AEB0-4B9F811C48D1}" type="parTrans" cxnId="{CA2B5DD0-9E44-4A49-BC29-CE404F40B784}">
      <dgm:prSet/>
      <dgm:spPr/>
      <dgm:t>
        <a:bodyPr/>
        <a:lstStyle/>
        <a:p>
          <a:endParaRPr lang="en-US"/>
        </a:p>
      </dgm:t>
    </dgm:pt>
    <dgm:pt modelId="{6148D162-304B-4065-B60C-11220D961731}" type="sibTrans" cxnId="{CA2B5DD0-9E44-4A49-BC29-CE404F40B784}">
      <dgm:prSet/>
      <dgm:spPr/>
      <dgm:t>
        <a:bodyPr/>
        <a:lstStyle/>
        <a:p>
          <a:endParaRPr lang="en-US"/>
        </a:p>
      </dgm:t>
    </dgm:pt>
    <dgm:pt modelId="{14161890-B4EE-43F1-8E1B-92E4CDDFA1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Amount of data that needs to be protected</a:t>
          </a:r>
        </a:p>
      </dgm:t>
    </dgm:pt>
    <dgm:pt modelId="{AC0D8BB7-D02A-485C-920A-64E86DB35DB2}" type="parTrans" cxnId="{8A67FAC5-5579-421C-B522-B8261F8ECD67}">
      <dgm:prSet/>
      <dgm:spPr/>
      <dgm:t>
        <a:bodyPr/>
        <a:lstStyle/>
        <a:p>
          <a:endParaRPr lang="en-US"/>
        </a:p>
      </dgm:t>
    </dgm:pt>
    <dgm:pt modelId="{4EEE86FC-6FF0-4DEA-92DE-FD2D81A2DCCD}" type="sibTrans" cxnId="{8A67FAC5-5579-421C-B522-B8261F8ECD67}">
      <dgm:prSet/>
      <dgm:spPr/>
      <dgm:t>
        <a:bodyPr/>
        <a:lstStyle/>
        <a:p>
          <a:endParaRPr lang="en-US"/>
        </a:p>
      </dgm:t>
    </dgm:pt>
    <dgm:pt modelId="{5AA7F6F7-0FC3-4293-84F5-2C24470A4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alerts that are real vs false</a:t>
          </a:r>
        </a:p>
      </dgm:t>
    </dgm:pt>
    <dgm:pt modelId="{A3154A0E-F034-4D02-8253-10EF7F21B8D3}" type="parTrans" cxnId="{4BF22B7E-C6DE-4EEC-A95C-45498606F92B}">
      <dgm:prSet/>
      <dgm:spPr/>
      <dgm:t>
        <a:bodyPr/>
        <a:lstStyle/>
        <a:p>
          <a:endParaRPr lang="en-US"/>
        </a:p>
      </dgm:t>
    </dgm:pt>
    <dgm:pt modelId="{73F1F219-35A1-468D-B244-B96E4E1F82D1}" type="sibTrans" cxnId="{4BF22B7E-C6DE-4EEC-A95C-45498606F92B}">
      <dgm:prSet/>
      <dgm:spPr/>
      <dgm:t>
        <a:bodyPr/>
        <a:lstStyle/>
        <a:p>
          <a:endParaRPr lang="en-US"/>
        </a:p>
      </dgm:t>
    </dgm:pt>
    <dgm:pt modelId="{345178B2-32B1-4283-9C06-A1CD28CEFB4A}" type="pres">
      <dgm:prSet presAssocID="{EBE8E5B7-B609-4FE7-92D9-FE8D7A5DBB2C}" presName="root" presStyleCnt="0">
        <dgm:presLayoutVars>
          <dgm:dir/>
          <dgm:resizeHandles val="exact"/>
        </dgm:presLayoutVars>
      </dgm:prSet>
      <dgm:spPr/>
    </dgm:pt>
    <dgm:pt modelId="{6B8BD49D-A443-41E4-9A0A-011D35B6276E}" type="pres">
      <dgm:prSet presAssocID="{C0D8CC2D-0004-4A4D-AF20-0C724842FD54}" presName="compNode" presStyleCnt="0"/>
      <dgm:spPr/>
    </dgm:pt>
    <dgm:pt modelId="{BE6FAD10-5919-429B-8D75-59729E35EE56}" type="pres">
      <dgm:prSet presAssocID="{C0D8CC2D-0004-4A4D-AF20-0C724842FD54}" presName="bgRect" presStyleLbl="bgShp" presStyleIdx="0" presStyleCnt="4"/>
      <dgm:spPr/>
    </dgm:pt>
    <dgm:pt modelId="{CDE23F6F-5CBA-4839-9757-E16BA94448B8}" type="pres">
      <dgm:prSet presAssocID="{C0D8CC2D-0004-4A4D-AF20-0C724842FD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F02A800-3778-4E24-B5BB-E75DFA582F6E}" type="pres">
      <dgm:prSet presAssocID="{C0D8CC2D-0004-4A4D-AF20-0C724842FD54}" presName="spaceRect" presStyleCnt="0"/>
      <dgm:spPr/>
    </dgm:pt>
    <dgm:pt modelId="{453A8174-9476-427C-BAF7-55C85772D434}" type="pres">
      <dgm:prSet presAssocID="{C0D8CC2D-0004-4A4D-AF20-0C724842FD54}" presName="parTx" presStyleLbl="revTx" presStyleIdx="0" presStyleCnt="4">
        <dgm:presLayoutVars>
          <dgm:chMax val="0"/>
          <dgm:chPref val="0"/>
        </dgm:presLayoutVars>
      </dgm:prSet>
      <dgm:spPr/>
    </dgm:pt>
    <dgm:pt modelId="{E0ABBF78-F8D1-406D-8EF6-828122B756A8}" type="pres">
      <dgm:prSet presAssocID="{B404C8FB-B737-4577-A570-6F2FB20D112B}" presName="sibTrans" presStyleCnt="0"/>
      <dgm:spPr/>
    </dgm:pt>
    <dgm:pt modelId="{5DEB07E2-3032-4240-8634-865F55D26E1F}" type="pres">
      <dgm:prSet presAssocID="{0157F4B3-FB50-4D4A-AB77-38120275BA84}" presName="compNode" presStyleCnt="0"/>
      <dgm:spPr/>
    </dgm:pt>
    <dgm:pt modelId="{2AED6BE4-A7C8-4B22-978B-A000F04E3686}" type="pres">
      <dgm:prSet presAssocID="{0157F4B3-FB50-4D4A-AB77-38120275BA84}" presName="bgRect" presStyleLbl="bgShp" presStyleIdx="1" presStyleCnt="4"/>
      <dgm:spPr/>
    </dgm:pt>
    <dgm:pt modelId="{FD9A9134-0479-4FF7-A39E-DB4552B33D8E}" type="pres">
      <dgm:prSet presAssocID="{0157F4B3-FB50-4D4A-AB77-38120275BA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B583FA-5E9F-4F04-83AA-B15F1207D95E}" type="pres">
      <dgm:prSet presAssocID="{0157F4B3-FB50-4D4A-AB77-38120275BA84}" presName="spaceRect" presStyleCnt="0"/>
      <dgm:spPr/>
    </dgm:pt>
    <dgm:pt modelId="{4396120E-90BC-4413-A4C9-92D3A7AFBD5A}" type="pres">
      <dgm:prSet presAssocID="{0157F4B3-FB50-4D4A-AB77-38120275BA84}" presName="parTx" presStyleLbl="revTx" presStyleIdx="1" presStyleCnt="4">
        <dgm:presLayoutVars>
          <dgm:chMax val="0"/>
          <dgm:chPref val="0"/>
        </dgm:presLayoutVars>
      </dgm:prSet>
      <dgm:spPr/>
    </dgm:pt>
    <dgm:pt modelId="{3FD4FB25-90FE-4E8B-980E-C0DC17FC252E}" type="pres">
      <dgm:prSet presAssocID="{6148D162-304B-4065-B60C-11220D961731}" presName="sibTrans" presStyleCnt="0"/>
      <dgm:spPr/>
    </dgm:pt>
    <dgm:pt modelId="{76F4320B-CF08-4736-85A7-CB31B894FA3C}" type="pres">
      <dgm:prSet presAssocID="{14161890-B4EE-43F1-8E1B-92E4CDDFA171}" presName="compNode" presStyleCnt="0"/>
      <dgm:spPr/>
    </dgm:pt>
    <dgm:pt modelId="{E89C370B-CCAD-4F7C-85FA-2A80E69223A4}" type="pres">
      <dgm:prSet presAssocID="{14161890-B4EE-43F1-8E1B-92E4CDDFA171}" presName="bgRect" presStyleLbl="bgShp" presStyleIdx="2" presStyleCnt="4"/>
      <dgm:spPr/>
    </dgm:pt>
    <dgm:pt modelId="{955911CE-B410-409B-BBE9-5BC91F2420D7}" type="pres">
      <dgm:prSet presAssocID="{14161890-B4EE-43F1-8E1B-92E4CDDFA1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0BEA19A-E0F4-43CD-8201-6A4C51183F94}" type="pres">
      <dgm:prSet presAssocID="{14161890-B4EE-43F1-8E1B-92E4CDDFA171}" presName="spaceRect" presStyleCnt="0"/>
      <dgm:spPr/>
    </dgm:pt>
    <dgm:pt modelId="{27F2DD54-8183-46E7-A458-09DCC00FE43B}" type="pres">
      <dgm:prSet presAssocID="{14161890-B4EE-43F1-8E1B-92E4CDDFA171}" presName="parTx" presStyleLbl="revTx" presStyleIdx="2" presStyleCnt="4">
        <dgm:presLayoutVars>
          <dgm:chMax val="0"/>
          <dgm:chPref val="0"/>
        </dgm:presLayoutVars>
      </dgm:prSet>
      <dgm:spPr/>
    </dgm:pt>
    <dgm:pt modelId="{B458AE83-C7AC-4CA9-BD96-8CA39AB9FD9C}" type="pres">
      <dgm:prSet presAssocID="{4EEE86FC-6FF0-4DEA-92DE-FD2D81A2DCCD}" presName="sibTrans" presStyleCnt="0"/>
      <dgm:spPr/>
    </dgm:pt>
    <dgm:pt modelId="{A91FA493-C168-4556-8474-5B6DE2789768}" type="pres">
      <dgm:prSet presAssocID="{5AA7F6F7-0FC3-4293-84F5-2C24470A4C17}" presName="compNode" presStyleCnt="0"/>
      <dgm:spPr/>
    </dgm:pt>
    <dgm:pt modelId="{59B87598-BCFE-4198-8DF8-A22B36255B4D}" type="pres">
      <dgm:prSet presAssocID="{5AA7F6F7-0FC3-4293-84F5-2C24470A4C17}" presName="bgRect" presStyleLbl="bgShp" presStyleIdx="3" presStyleCnt="4"/>
      <dgm:spPr/>
    </dgm:pt>
    <dgm:pt modelId="{A6666FF8-FBC1-4CAB-B947-0B8FDFBADFEB}" type="pres">
      <dgm:prSet presAssocID="{5AA7F6F7-0FC3-4293-84F5-2C24470A4C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D2E7BAE-0C6C-4316-8F91-DB55FE381314}" type="pres">
      <dgm:prSet presAssocID="{5AA7F6F7-0FC3-4293-84F5-2C24470A4C17}" presName="spaceRect" presStyleCnt="0"/>
      <dgm:spPr/>
    </dgm:pt>
    <dgm:pt modelId="{1C873337-FCFA-4A1B-A31A-D306C4E88ED0}" type="pres">
      <dgm:prSet presAssocID="{5AA7F6F7-0FC3-4293-84F5-2C24470A4C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83455D-8318-4D77-AD8D-4D796229413B}" type="presOf" srcId="{0157F4B3-FB50-4D4A-AB77-38120275BA84}" destId="{4396120E-90BC-4413-A4C9-92D3A7AFBD5A}" srcOrd="0" destOrd="0" presId="urn:microsoft.com/office/officeart/2018/2/layout/IconVerticalSolidList"/>
    <dgm:cxn modelId="{5D867C5F-B47C-48AF-A4DC-BABF7F3FAE4C}" type="presOf" srcId="{C0D8CC2D-0004-4A4D-AF20-0C724842FD54}" destId="{453A8174-9476-427C-BAF7-55C85772D434}" srcOrd="0" destOrd="0" presId="urn:microsoft.com/office/officeart/2018/2/layout/IconVerticalSolidList"/>
    <dgm:cxn modelId="{9A147A61-741A-4803-9D88-4C303AF38EE1}" type="presOf" srcId="{EBE8E5B7-B609-4FE7-92D9-FE8D7A5DBB2C}" destId="{345178B2-32B1-4283-9C06-A1CD28CEFB4A}" srcOrd="0" destOrd="0" presId="urn:microsoft.com/office/officeart/2018/2/layout/IconVerticalSolidList"/>
    <dgm:cxn modelId="{498CF45A-DEEB-415B-A328-972BB3314ADA}" srcId="{EBE8E5B7-B609-4FE7-92D9-FE8D7A5DBB2C}" destId="{C0D8CC2D-0004-4A4D-AF20-0C724842FD54}" srcOrd="0" destOrd="0" parTransId="{2C40701B-2088-4E96-831B-70A3190821BA}" sibTransId="{B404C8FB-B737-4577-A570-6F2FB20D112B}"/>
    <dgm:cxn modelId="{4BF22B7E-C6DE-4EEC-A95C-45498606F92B}" srcId="{EBE8E5B7-B609-4FE7-92D9-FE8D7A5DBB2C}" destId="{5AA7F6F7-0FC3-4293-84F5-2C24470A4C17}" srcOrd="3" destOrd="0" parTransId="{A3154A0E-F034-4D02-8253-10EF7F21B8D3}" sibTransId="{73F1F219-35A1-468D-B244-B96E4E1F82D1}"/>
    <dgm:cxn modelId="{3267FB90-9FEC-40F3-88D3-A0929FE74BD5}" type="presOf" srcId="{5AA7F6F7-0FC3-4293-84F5-2C24470A4C17}" destId="{1C873337-FCFA-4A1B-A31A-D306C4E88ED0}" srcOrd="0" destOrd="0" presId="urn:microsoft.com/office/officeart/2018/2/layout/IconVerticalSolidList"/>
    <dgm:cxn modelId="{865352C5-AE64-40B2-9205-ADD5F7EC9180}" type="presOf" srcId="{14161890-B4EE-43F1-8E1B-92E4CDDFA171}" destId="{27F2DD54-8183-46E7-A458-09DCC00FE43B}" srcOrd="0" destOrd="0" presId="urn:microsoft.com/office/officeart/2018/2/layout/IconVerticalSolidList"/>
    <dgm:cxn modelId="{8A67FAC5-5579-421C-B522-B8261F8ECD67}" srcId="{EBE8E5B7-B609-4FE7-92D9-FE8D7A5DBB2C}" destId="{14161890-B4EE-43F1-8E1B-92E4CDDFA171}" srcOrd="2" destOrd="0" parTransId="{AC0D8BB7-D02A-485C-920A-64E86DB35DB2}" sibTransId="{4EEE86FC-6FF0-4DEA-92DE-FD2D81A2DCCD}"/>
    <dgm:cxn modelId="{CA2B5DD0-9E44-4A49-BC29-CE404F40B784}" srcId="{EBE8E5B7-B609-4FE7-92D9-FE8D7A5DBB2C}" destId="{0157F4B3-FB50-4D4A-AB77-38120275BA84}" srcOrd="1" destOrd="0" parTransId="{D88DA601-36D3-4A6B-AEB0-4B9F811C48D1}" sibTransId="{6148D162-304B-4065-B60C-11220D961731}"/>
    <dgm:cxn modelId="{C5769994-95B9-4D01-AB0F-2934727343DD}" type="presParOf" srcId="{345178B2-32B1-4283-9C06-A1CD28CEFB4A}" destId="{6B8BD49D-A443-41E4-9A0A-011D35B6276E}" srcOrd="0" destOrd="0" presId="urn:microsoft.com/office/officeart/2018/2/layout/IconVerticalSolidList"/>
    <dgm:cxn modelId="{6D0F6D62-EE2F-4008-99D3-80C1D4603A3C}" type="presParOf" srcId="{6B8BD49D-A443-41E4-9A0A-011D35B6276E}" destId="{BE6FAD10-5919-429B-8D75-59729E35EE56}" srcOrd="0" destOrd="0" presId="urn:microsoft.com/office/officeart/2018/2/layout/IconVerticalSolidList"/>
    <dgm:cxn modelId="{A42520A2-3B27-4EF5-BBA3-EB44D5DAF738}" type="presParOf" srcId="{6B8BD49D-A443-41E4-9A0A-011D35B6276E}" destId="{CDE23F6F-5CBA-4839-9757-E16BA94448B8}" srcOrd="1" destOrd="0" presId="urn:microsoft.com/office/officeart/2018/2/layout/IconVerticalSolidList"/>
    <dgm:cxn modelId="{0B37B7BD-F6A2-4EFD-BFC9-6823603E318B}" type="presParOf" srcId="{6B8BD49D-A443-41E4-9A0A-011D35B6276E}" destId="{1F02A800-3778-4E24-B5BB-E75DFA582F6E}" srcOrd="2" destOrd="0" presId="urn:microsoft.com/office/officeart/2018/2/layout/IconVerticalSolidList"/>
    <dgm:cxn modelId="{8690858F-CB01-4B27-8B7F-2FF8A6A4D8C8}" type="presParOf" srcId="{6B8BD49D-A443-41E4-9A0A-011D35B6276E}" destId="{453A8174-9476-427C-BAF7-55C85772D434}" srcOrd="3" destOrd="0" presId="urn:microsoft.com/office/officeart/2018/2/layout/IconVerticalSolidList"/>
    <dgm:cxn modelId="{A4333FCE-9F9E-4006-8E83-C99AAB335EE6}" type="presParOf" srcId="{345178B2-32B1-4283-9C06-A1CD28CEFB4A}" destId="{E0ABBF78-F8D1-406D-8EF6-828122B756A8}" srcOrd="1" destOrd="0" presId="urn:microsoft.com/office/officeart/2018/2/layout/IconVerticalSolidList"/>
    <dgm:cxn modelId="{C72EB77A-222B-4B1A-853E-90C3B98CC2B5}" type="presParOf" srcId="{345178B2-32B1-4283-9C06-A1CD28CEFB4A}" destId="{5DEB07E2-3032-4240-8634-865F55D26E1F}" srcOrd="2" destOrd="0" presId="urn:microsoft.com/office/officeart/2018/2/layout/IconVerticalSolidList"/>
    <dgm:cxn modelId="{D6C02886-2F0B-4F8F-965E-985CCB9F36E9}" type="presParOf" srcId="{5DEB07E2-3032-4240-8634-865F55D26E1F}" destId="{2AED6BE4-A7C8-4B22-978B-A000F04E3686}" srcOrd="0" destOrd="0" presId="urn:microsoft.com/office/officeart/2018/2/layout/IconVerticalSolidList"/>
    <dgm:cxn modelId="{7B50B9C8-8A17-4E09-A9A4-2070685FA2F5}" type="presParOf" srcId="{5DEB07E2-3032-4240-8634-865F55D26E1F}" destId="{FD9A9134-0479-4FF7-A39E-DB4552B33D8E}" srcOrd="1" destOrd="0" presId="urn:microsoft.com/office/officeart/2018/2/layout/IconVerticalSolidList"/>
    <dgm:cxn modelId="{AF0BCC49-F4A4-4E85-9859-9B5A8F2ADD55}" type="presParOf" srcId="{5DEB07E2-3032-4240-8634-865F55D26E1F}" destId="{12B583FA-5E9F-4F04-83AA-B15F1207D95E}" srcOrd="2" destOrd="0" presId="urn:microsoft.com/office/officeart/2018/2/layout/IconVerticalSolidList"/>
    <dgm:cxn modelId="{1F01B7D7-62A2-45DA-97C1-9EAB3A4C0EEA}" type="presParOf" srcId="{5DEB07E2-3032-4240-8634-865F55D26E1F}" destId="{4396120E-90BC-4413-A4C9-92D3A7AFBD5A}" srcOrd="3" destOrd="0" presId="urn:microsoft.com/office/officeart/2018/2/layout/IconVerticalSolidList"/>
    <dgm:cxn modelId="{4311F0EA-A7D3-4BF2-9E8A-AF45C59A75BA}" type="presParOf" srcId="{345178B2-32B1-4283-9C06-A1CD28CEFB4A}" destId="{3FD4FB25-90FE-4E8B-980E-C0DC17FC252E}" srcOrd="3" destOrd="0" presId="urn:microsoft.com/office/officeart/2018/2/layout/IconVerticalSolidList"/>
    <dgm:cxn modelId="{76B489C0-CAA6-4F2C-829C-4757211E6B56}" type="presParOf" srcId="{345178B2-32B1-4283-9C06-A1CD28CEFB4A}" destId="{76F4320B-CF08-4736-85A7-CB31B894FA3C}" srcOrd="4" destOrd="0" presId="urn:microsoft.com/office/officeart/2018/2/layout/IconVerticalSolidList"/>
    <dgm:cxn modelId="{1DF9E86F-AE51-470D-9415-E0E71D0513B3}" type="presParOf" srcId="{76F4320B-CF08-4736-85A7-CB31B894FA3C}" destId="{E89C370B-CCAD-4F7C-85FA-2A80E69223A4}" srcOrd="0" destOrd="0" presId="urn:microsoft.com/office/officeart/2018/2/layout/IconVerticalSolidList"/>
    <dgm:cxn modelId="{2BFE7B40-166E-4D37-ACDB-CE260CDB1956}" type="presParOf" srcId="{76F4320B-CF08-4736-85A7-CB31B894FA3C}" destId="{955911CE-B410-409B-BBE9-5BC91F2420D7}" srcOrd="1" destOrd="0" presId="urn:microsoft.com/office/officeart/2018/2/layout/IconVerticalSolidList"/>
    <dgm:cxn modelId="{8167C97C-558A-4C4F-B0E2-622161853E8C}" type="presParOf" srcId="{76F4320B-CF08-4736-85A7-CB31B894FA3C}" destId="{90BEA19A-E0F4-43CD-8201-6A4C51183F94}" srcOrd="2" destOrd="0" presId="urn:microsoft.com/office/officeart/2018/2/layout/IconVerticalSolidList"/>
    <dgm:cxn modelId="{2DEC2B94-A53D-4BC1-A63B-A72027BF19BF}" type="presParOf" srcId="{76F4320B-CF08-4736-85A7-CB31B894FA3C}" destId="{27F2DD54-8183-46E7-A458-09DCC00FE43B}" srcOrd="3" destOrd="0" presId="urn:microsoft.com/office/officeart/2018/2/layout/IconVerticalSolidList"/>
    <dgm:cxn modelId="{9DF4754C-0C98-418B-907C-E8C62889FE0A}" type="presParOf" srcId="{345178B2-32B1-4283-9C06-A1CD28CEFB4A}" destId="{B458AE83-C7AC-4CA9-BD96-8CA39AB9FD9C}" srcOrd="5" destOrd="0" presId="urn:microsoft.com/office/officeart/2018/2/layout/IconVerticalSolidList"/>
    <dgm:cxn modelId="{2E9AC161-C2AC-4AF7-8A4A-CD2916B4E169}" type="presParOf" srcId="{345178B2-32B1-4283-9C06-A1CD28CEFB4A}" destId="{A91FA493-C168-4556-8474-5B6DE2789768}" srcOrd="6" destOrd="0" presId="urn:microsoft.com/office/officeart/2018/2/layout/IconVerticalSolidList"/>
    <dgm:cxn modelId="{CFEE0EAC-1000-406B-BE05-23F77EAED4F4}" type="presParOf" srcId="{A91FA493-C168-4556-8474-5B6DE2789768}" destId="{59B87598-BCFE-4198-8DF8-A22B36255B4D}" srcOrd="0" destOrd="0" presId="urn:microsoft.com/office/officeart/2018/2/layout/IconVerticalSolidList"/>
    <dgm:cxn modelId="{A3AC5D81-E9E7-4976-A825-A6692FF31333}" type="presParOf" srcId="{A91FA493-C168-4556-8474-5B6DE2789768}" destId="{A6666FF8-FBC1-4CAB-B947-0B8FDFBADFEB}" srcOrd="1" destOrd="0" presId="urn:microsoft.com/office/officeart/2018/2/layout/IconVerticalSolidList"/>
    <dgm:cxn modelId="{D2DF9B1D-7EE3-420F-B8FA-A3CA311ACA6F}" type="presParOf" srcId="{A91FA493-C168-4556-8474-5B6DE2789768}" destId="{8D2E7BAE-0C6C-4316-8F91-DB55FE381314}" srcOrd="2" destOrd="0" presId="urn:microsoft.com/office/officeart/2018/2/layout/IconVerticalSolidList"/>
    <dgm:cxn modelId="{F1793AD8-14CA-46E3-85B8-74F9952A2837}" type="presParOf" srcId="{A91FA493-C168-4556-8474-5B6DE2789768}" destId="{1C873337-FCFA-4A1B-A31A-D306C4E88E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74E6F4-FCAD-44AF-AC37-CCF098F0F4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293274-ED36-495E-BE76-E9F4A40EB52D}">
      <dgm:prSet/>
      <dgm:spPr/>
      <dgm:t>
        <a:bodyPr/>
        <a:lstStyle/>
        <a:p>
          <a:r>
            <a:rPr lang="en-US"/>
            <a:t>Data stolen could be used by competitors</a:t>
          </a:r>
        </a:p>
      </dgm:t>
    </dgm:pt>
    <dgm:pt modelId="{51FCA261-D2F6-4451-831F-5FB5E97EC3CB}" type="parTrans" cxnId="{D6BD5EA1-FCDB-41F5-A4C3-1ADF91CB1F88}">
      <dgm:prSet/>
      <dgm:spPr/>
      <dgm:t>
        <a:bodyPr/>
        <a:lstStyle/>
        <a:p>
          <a:endParaRPr lang="en-US"/>
        </a:p>
      </dgm:t>
    </dgm:pt>
    <dgm:pt modelId="{8FC57894-199E-40F4-A8DB-276E16C4E5DF}" type="sibTrans" cxnId="{D6BD5EA1-FCDB-41F5-A4C3-1ADF91CB1F88}">
      <dgm:prSet/>
      <dgm:spPr/>
      <dgm:t>
        <a:bodyPr/>
        <a:lstStyle/>
        <a:p>
          <a:endParaRPr lang="en-US"/>
        </a:p>
      </dgm:t>
    </dgm:pt>
    <dgm:pt modelId="{A673F81B-162A-4974-931D-21C11F8DA8E9}">
      <dgm:prSet/>
      <dgm:spPr/>
      <dgm:t>
        <a:bodyPr/>
        <a:lstStyle/>
        <a:p>
          <a:r>
            <a:rPr lang="en-US"/>
            <a:t>Data of employees could be compromised</a:t>
          </a:r>
        </a:p>
      </dgm:t>
    </dgm:pt>
    <dgm:pt modelId="{1054EBB8-FBB4-455B-B269-90D673CB7C00}" type="parTrans" cxnId="{FAE748DA-3A66-4AED-B556-2257BF1C55D1}">
      <dgm:prSet/>
      <dgm:spPr/>
      <dgm:t>
        <a:bodyPr/>
        <a:lstStyle/>
        <a:p>
          <a:endParaRPr lang="en-US"/>
        </a:p>
      </dgm:t>
    </dgm:pt>
    <dgm:pt modelId="{AAFC230B-A17F-4D7B-A6B4-958ACE7B9472}" type="sibTrans" cxnId="{FAE748DA-3A66-4AED-B556-2257BF1C55D1}">
      <dgm:prSet/>
      <dgm:spPr/>
      <dgm:t>
        <a:bodyPr/>
        <a:lstStyle/>
        <a:p>
          <a:endParaRPr lang="en-US"/>
        </a:p>
      </dgm:t>
    </dgm:pt>
    <dgm:pt modelId="{01579966-DEEB-4660-A9BA-F42C8C49BAFD}">
      <dgm:prSet/>
      <dgm:spPr/>
      <dgm:t>
        <a:bodyPr/>
        <a:lstStyle/>
        <a:p>
          <a:r>
            <a:rPr lang="en-US"/>
            <a:t>Regulations need to be followed</a:t>
          </a:r>
        </a:p>
      </dgm:t>
    </dgm:pt>
    <dgm:pt modelId="{7A5EAC6C-8DE5-41B0-B1F8-C20C24BC93A0}" type="parTrans" cxnId="{ADBD60B1-6254-45D7-AE80-00B76FDF4251}">
      <dgm:prSet/>
      <dgm:spPr/>
      <dgm:t>
        <a:bodyPr/>
        <a:lstStyle/>
        <a:p>
          <a:endParaRPr lang="en-US"/>
        </a:p>
      </dgm:t>
    </dgm:pt>
    <dgm:pt modelId="{9A979B88-6F1D-40A7-9C88-AF3709DDB27C}" type="sibTrans" cxnId="{ADBD60B1-6254-45D7-AE80-00B76FDF4251}">
      <dgm:prSet/>
      <dgm:spPr/>
      <dgm:t>
        <a:bodyPr/>
        <a:lstStyle/>
        <a:p>
          <a:endParaRPr lang="en-US"/>
        </a:p>
      </dgm:t>
    </dgm:pt>
    <dgm:pt modelId="{6FF4FB62-D987-4229-8E11-8D88D23E54AB}">
      <dgm:prSet/>
      <dgm:spPr/>
      <dgm:t>
        <a:bodyPr/>
        <a:lstStyle/>
        <a:p>
          <a:r>
            <a:rPr lang="en-US"/>
            <a:t>Maintaining trust</a:t>
          </a:r>
        </a:p>
      </dgm:t>
    </dgm:pt>
    <dgm:pt modelId="{3D37257D-01E7-446E-A4C4-B2ECD4FADD18}" type="parTrans" cxnId="{D09E7124-2C2D-4392-9278-C4BC72C60860}">
      <dgm:prSet/>
      <dgm:spPr/>
      <dgm:t>
        <a:bodyPr/>
        <a:lstStyle/>
        <a:p>
          <a:endParaRPr lang="en-US"/>
        </a:p>
      </dgm:t>
    </dgm:pt>
    <dgm:pt modelId="{495031BD-D249-4CAB-9538-B1DE5CB695F8}" type="sibTrans" cxnId="{D09E7124-2C2D-4392-9278-C4BC72C60860}">
      <dgm:prSet/>
      <dgm:spPr/>
      <dgm:t>
        <a:bodyPr/>
        <a:lstStyle/>
        <a:p>
          <a:endParaRPr lang="en-US"/>
        </a:p>
      </dgm:t>
    </dgm:pt>
    <dgm:pt modelId="{5258922A-846B-4B82-87B4-CC3F6FD98448}" type="pres">
      <dgm:prSet presAssocID="{D374E6F4-FCAD-44AF-AC37-CCF098F0F468}" presName="linear" presStyleCnt="0">
        <dgm:presLayoutVars>
          <dgm:animLvl val="lvl"/>
          <dgm:resizeHandles val="exact"/>
        </dgm:presLayoutVars>
      </dgm:prSet>
      <dgm:spPr/>
    </dgm:pt>
    <dgm:pt modelId="{495A09E6-FD50-4E2D-BE43-F89EDFB26A49}" type="pres">
      <dgm:prSet presAssocID="{40293274-ED36-495E-BE76-E9F4A40EB5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F289E8-A933-4090-83C8-25B4B3D90C0D}" type="pres">
      <dgm:prSet presAssocID="{8FC57894-199E-40F4-A8DB-276E16C4E5DF}" presName="spacer" presStyleCnt="0"/>
      <dgm:spPr/>
    </dgm:pt>
    <dgm:pt modelId="{81838D6F-3432-4CE6-9140-5477857B9167}" type="pres">
      <dgm:prSet presAssocID="{A673F81B-162A-4974-931D-21C11F8DA8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32E90E-2F2C-4F21-B352-24FB504A9B62}" type="pres">
      <dgm:prSet presAssocID="{AAFC230B-A17F-4D7B-A6B4-958ACE7B9472}" presName="spacer" presStyleCnt="0"/>
      <dgm:spPr/>
    </dgm:pt>
    <dgm:pt modelId="{08586B6E-69C1-4382-8298-DC879AE4F952}" type="pres">
      <dgm:prSet presAssocID="{01579966-DEEB-4660-A9BA-F42C8C49BA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2627AB-DCF7-4089-9707-42F246A89FCF}" type="pres">
      <dgm:prSet presAssocID="{9A979B88-6F1D-40A7-9C88-AF3709DDB27C}" presName="spacer" presStyleCnt="0"/>
      <dgm:spPr/>
    </dgm:pt>
    <dgm:pt modelId="{D0129292-55F9-44C1-B5CC-47993239F64D}" type="pres">
      <dgm:prSet presAssocID="{6FF4FB62-D987-4229-8E11-8D88D23E54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ECA404-E42C-4CDF-907E-A6958E56BB24}" type="presOf" srcId="{40293274-ED36-495E-BE76-E9F4A40EB52D}" destId="{495A09E6-FD50-4E2D-BE43-F89EDFB26A49}" srcOrd="0" destOrd="0" presId="urn:microsoft.com/office/officeart/2005/8/layout/vList2"/>
    <dgm:cxn modelId="{EC27F405-B26C-442E-9E64-A02B7372FB6D}" type="presOf" srcId="{6FF4FB62-D987-4229-8E11-8D88D23E54AB}" destId="{D0129292-55F9-44C1-B5CC-47993239F64D}" srcOrd="0" destOrd="0" presId="urn:microsoft.com/office/officeart/2005/8/layout/vList2"/>
    <dgm:cxn modelId="{D09E7124-2C2D-4392-9278-C4BC72C60860}" srcId="{D374E6F4-FCAD-44AF-AC37-CCF098F0F468}" destId="{6FF4FB62-D987-4229-8E11-8D88D23E54AB}" srcOrd="3" destOrd="0" parTransId="{3D37257D-01E7-446E-A4C4-B2ECD4FADD18}" sibTransId="{495031BD-D249-4CAB-9538-B1DE5CB695F8}"/>
    <dgm:cxn modelId="{8978F12D-932B-4DCF-A8FE-E8F0FA63A7BA}" type="presOf" srcId="{D374E6F4-FCAD-44AF-AC37-CCF098F0F468}" destId="{5258922A-846B-4B82-87B4-CC3F6FD98448}" srcOrd="0" destOrd="0" presId="urn:microsoft.com/office/officeart/2005/8/layout/vList2"/>
    <dgm:cxn modelId="{D6BD5EA1-FCDB-41F5-A4C3-1ADF91CB1F88}" srcId="{D374E6F4-FCAD-44AF-AC37-CCF098F0F468}" destId="{40293274-ED36-495E-BE76-E9F4A40EB52D}" srcOrd="0" destOrd="0" parTransId="{51FCA261-D2F6-4451-831F-5FB5E97EC3CB}" sibTransId="{8FC57894-199E-40F4-A8DB-276E16C4E5DF}"/>
    <dgm:cxn modelId="{ADBD60B1-6254-45D7-AE80-00B76FDF4251}" srcId="{D374E6F4-FCAD-44AF-AC37-CCF098F0F468}" destId="{01579966-DEEB-4660-A9BA-F42C8C49BAFD}" srcOrd="2" destOrd="0" parTransId="{7A5EAC6C-8DE5-41B0-B1F8-C20C24BC93A0}" sibTransId="{9A979B88-6F1D-40A7-9C88-AF3709DDB27C}"/>
    <dgm:cxn modelId="{2C1931C1-70A6-4E7D-8EA4-8F4CDB653AB1}" type="presOf" srcId="{01579966-DEEB-4660-A9BA-F42C8C49BAFD}" destId="{08586B6E-69C1-4382-8298-DC879AE4F952}" srcOrd="0" destOrd="0" presId="urn:microsoft.com/office/officeart/2005/8/layout/vList2"/>
    <dgm:cxn modelId="{FAE748DA-3A66-4AED-B556-2257BF1C55D1}" srcId="{D374E6F4-FCAD-44AF-AC37-CCF098F0F468}" destId="{A673F81B-162A-4974-931D-21C11F8DA8E9}" srcOrd="1" destOrd="0" parTransId="{1054EBB8-FBB4-455B-B269-90D673CB7C00}" sibTransId="{AAFC230B-A17F-4D7B-A6B4-958ACE7B9472}"/>
    <dgm:cxn modelId="{6C9B47FA-7C88-4534-9309-17E83FBBFB2F}" type="presOf" srcId="{A673F81B-162A-4974-931D-21C11F8DA8E9}" destId="{81838D6F-3432-4CE6-9140-5477857B9167}" srcOrd="0" destOrd="0" presId="urn:microsoft.com/office/officeart/2005/8/layout/vList2"/>
    <dgm:cxn modelId="{68D25EB1-014F-482C-97E4-D38A9C033216}" type="presParOf" srcId="{5258922A-846B-4B82-87B4-CC3F6FD98448}" destId="{495A09E6-FD50-4E2D-BE43-F89EDFB26A49}" srcOrd="0" destOrd="0" presId="urn:microsoft.com/office/officeart/2005/8/layout/vList2"/>
    <dgm:cxn modelId="{2C91C0B3-16B1-4D17-AC51-823FAD60753A}" type="presParOf" srcId="{5258922A-846B-4B82-87B4-CC3F6FD98448}" destId="{6FF289E8-A933-4090-83C8-25B4B3D90C0D}" srcOrd="1" destOrd="0" presId="urn:microsoft.com/office/officeart/2005/8/layout/vList2"/>
    <dgm:cxn modelId="{6DABD91A-FF34-45D8-A991-8CE12351BE12}" type="presParOf" srcId="{5258922A-846B-4B82-87B4-CC3F6FD98448}" destId="{81838D6F-3432-4CE6-9140-5477857B9167}" srcOrd="2" destOrd="0" presId="urn:microsoft.com/office/officeart/2005/8/layout/vList2"/>
    <dgm:cxn modelId="{BB97EBE7-7384-417F-BAEF-576F6A72870E}" type="presParOf" srcId="{5258922A-846B-4B82-87B4-CC3F6FD98448}" destId="{4E32E90E-2F2C-4F21-B352-24FB504A9B62}" srcOrd="3" destOrd="0" presId="urn:microsoft.com/office/officeart/2005/8/layout/vList2"/>
    <dgm:cxn modelId="{ABD41AF7-0433-480C-9EE6-73AFAE470BEE}" type="presParOf" srcId="{5258922A-846B-4B82-87B4-CC3F6FD98448}" destId="{08586B6E-69C1-4382-8298-DC879AE4F952}" srcOrd="4" destOrd="0" presId="urn:microsoft.com/office/officeart/2005/8/layout/vList2"/>
    <dgm:cxn modelId="{EB2AA874-C776-448E-B90F-17615974520B}" type="presParOf" srcId="{5258922A-846B-4B82-87B4-CC3F6FD98448}" destId="{F62627AB-DCF7-4089-9707-42F246A89FCF}" srcOrd="5" destOrd="0" presId="urn:microsoft.com/office/officeart/2005/8/layout/vList2"/>
    <dgm:cxn modelId="{8585B58E-8C2D-4CE6-84E3-66841B8D0646}" type="presParOf" srcId="{5258922A-846B-4B82-87B4-CC3F6FD98448}" destId="{D0129292-55F9-44C1-B5CC-47993239F6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72092E-64E0-4C0B-AB60-F2CE8676E3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6276FE-494C-47CC-93A4-A1731CFBF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</a:t>
          </a:r>
        </a:p>
      </dgm:t>
    </dgm:pt>
    <dgm:pt modelId="{4D10411C-FEB5-46C1-812A-FB887AC23C50}" type="parTrans" cxnId="{0F110B2D-4114-429E-B894-8DEA33B31BFA}">
      <dgm:prSet/>
      <dgm:spPr/>
      <dgm:t>
        <a:bodyPr/>
        <a:lstStyle/>
        <a:p>
          <a:endParaRPr lang="en-US"/>
        </a:p>
      </dgm:t>
    </dgm:pt>
    <dgm:pt modelId="{F5FA1287-6E53-469A-81A6-E74D5E48D67F}" type="sibTrans" cxnId="{0F110B2D-4114-429E-B894-8DEA33B31BFA}">
      <dgm:prSet/>
      <dgm:spPr/>
      <dgm:t>
        <a:bodyPr/>
        <a:lstStyle/>
        <a:p>
          <a:endParaRPr lang="en-US"/>
        </a:p>
      </dgm:t>
    </dgm:pt>
    <dgm:pt modelId="{2010603B-9E06-4BD1-83CC-51FD51933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Integrity</a:t>
          </a:r>
        </a:p>
      </dgm:t>
    </dgm:pt>
    <dgm:pt modelId="{4CE7BC1D-1428-4E6E-ABA6-45B412EEBDF2}" type="parTrans" cxnId="{FD6CAF56-37C3-4AEC-A393-02B11AEBBF78}">
      <dgm:prSet/>
      <dgm:spPr/>
      <dgm:t>
        <a:bodyPr/>
        <a:lstStyle/>
        <a:p>
          <a:endParaRPr lang="en-US"/>
        </a:p>
      </dgm:t>
    </dgm:pt>
    <dgm:pt modelId="{E33C26EA-66ED-4100-BE87-3B57F5EC785F}" type="sibTrans" cxnId="{FD6CAF56-37C3-4AEC-A393-02B11AEBBF78}">
      <dgm:prSet/>
      <dgm:spPr/>
      <dgm:t>
        <a:bodyPr/>
        <a:lstStyle/>
        <a:p>
          <a:endParaRPr lang="en-US"/>
        </a:p>
      </dgm:t>
    </dgm:pt>
    <dgm:pt modelId="{BC4906B0-B957-49C0-9596-5F1359C6A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changes to data</a:t>
          </a:r>
        </a:p>
      </dgm:t>
    </dgm:pt>
    <dgm:pt modelId="{005973AC-8B04-4E8E-94CD-643A6A03069B}" type="parTrans" cxnId="{1D1ACF9A-8538-4B47-8EF7-5609EADBDB69}">
      <dgm:prSet/>
      <dgm:spPr/>
      <dgm:t>
        <a:bodyPr/>
        <a:lstStyle/>
        <a:p>
          <a:endParaRPr lang="en-US"/>
        </a:p>
      </dgm:t>
    </dgm:pt>
    <dgm:pt modelId="{55A24AEF-6A6B-4354-B463-C9EB443A4160}" type="sibTrans" cxnId="{1D1ACF9A-8538-4B47-8EF7-5609EADBDB69}">
      <dgm:prSet/>
      <dgm:spPr/>
      <dgm:t>
        <a:bodyPr/>
        <a:lstStyle/>
        <a:p>
          <a:endParaRPr lang="en-US"/>
        </a:p>
      </dgm:t>
    </dgm:pt>
    <dgm:pt modelId="{2673FFFA-0514-4296-BE54-E1B397FEA5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 who can access resources and data</a:t>
          </a:r>
        </a:p>
      </dgm:t>
    </dgm:pt>
    <dgm:pt modelId="{E6503DB9-2DD2-4B0E-9E0F-E45EE2FA8023}" type="parTrans" cxnId="{C5912413-7CF5-49E8-9E22-CB59E5987FC8}">
      <dgm:prSet/>
      <dgm:spPr/>
      <dgm:t>
        <a:bodyPr/>
        <a:lstStyle/>
        <a:p>
          <a:endParaRPr lang="en-US"/>
        </a:p>
      </dgm:t>
    </dgm:pt>
    <dgm:pt modelId="{D2703E0F-A5D4-44CE-8C99-08A0200BFA98}" type="sibTrans" cxnId="{C5912413-7CF5-49E8-9E22-CB59E5987FC8}">
      <dgm:prSet/>
      <dgm:spPr/>
      <dgm:t>
        <a:bodyPr/>
        <a:lstStyle/>
        <a:p>
          <a:endParaRPr lang="en-US"/>
        </a:p>
      </dgm:t>
    </dgm:pt>
    <dgm:pt modelId="{EF3B3549-E3D3-4270-A895-6C8CF87DD5D1}" type="pres">
      <dgm:prSet presAssocID="{AA72092E-64E0-4C0B-AB60-F2CE8676E3FA}" presName="root" presStyleCnt="0">
        <dgm:presLayoutVars>
          <dgm:dir/>
          <dgm:resizeHandles val="exact"/>
        </dgm:presLayoutVars>
      </dgm:prSet>
      <dgm:spPr/>
    </dgm:pt>
    <dgm:pt modelId="{FB54639B-D8B9-4E13-B2D7-264BB6AAFE11}" type="pres">
      <dgm:prSet presAssocID="{0F6276FE-494C-47CC-93A4-A1731CFBF7C8}" presName="compNode" presStyleCnt="0"/>
      <dgm:spPr/>
    </dgm:pt>
    <dgm:pt modelId="{77A7AF04-4184-4CDB-B8C2-A92A978BDD51}" type="pres">
      <dgm:prSet presAssocID="{0F6276FE-494C-47CC-93A4-A1731CFBF7C8}" presName="bgRect" presStyleLbl="bgShp" presStyleIdx="0" presStyleCnt="4"/>
      <dgm:spPr/>
    </dgm:pt>
    <dgm:pt modelId="{54B7EB46-B138-46CA-9B75-AC8667C0E25D}" type="pres">
      <dgm:prSet presAssocID="{0F6276FE-494C-47CC-93A4-A1731CFBF7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BD20C44-3E4E-4FC6-B0FE-2B7784B30B37}" type="pres">
      <dgm:prSet presAssocID="{0F6276FE-494C-47CC-93A4-A1731CFBF7C8}" presName="spaceRect" presStyleCnt="0"/>
      <dgm:spPr/>
    </dgm:pt>
    <dgm:pt modelId="{B424E2A9-D6B2-4312-AB80-73F3E349BB1C}" type="pres">
      <dgm:prSet presAssocID="{0F6276FE-494C-47CC-93A4-A1731CFBF7C8}" presName="parTx" presStyleLbl="revTx" presStyleIdx="0" presStyleCnt="4">
        <dgm:presLayoutVars>
          <dgm:chMax val="0"/>
          <dgm:chPref val="0"/>
        </dgm:presLayoutVars>
      </dgm:prSet>
      <dgm:spPr/>
    </dgm:pt>
    <dgm:pt modelId="{7E05D6AA-5952-4F09-801B-09F8FD5535AB}" type="pres">
      <dgm:prSet presAssocID="{F5FA1287-6E53-469A-81A6-E74D5E48D67F}" presName="sibTrans" presStyleCnt="0"/>
      <dgm:spPr/>
    </dgm:pt>
    <dgm:pt modelId="{C71F0A23-1F19-44FF-9F30-0EDDF149DE1F}" type="pres">
      <dgm:prSet presAssocID="{2010603B-9E06-4BD1-83CC-51FD51933D9E}" presName="compNode" presStyleCnt="0"/>
      <dgm:spPr/>
    </dgm:pt>
    <dgm:pt modelId="{91FBB5E6-A1ED-4A67-9919-8BAD85FCF3FF}" type="pres">
      <dgm:prSet presAssocID="{2010603B-9E06-4BD1-83CC-51FD51933D9E}" presName="bgRect" presStyleLbl="bgShp" presStyleIdx="1" presStyleCnt="4"/>
      <dgm:spPr/>
    </dgm:pt>
    <dgm:pt modelId="{12DC36CE-F716-45D0-9DC1-9F9B8FB42AB3}" type="pres">
      <dgm:prSet presAssocID="{2010603B-9E06-4BD1-83CC-51FD51933D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16ED9D3-490E-4233-9626-4AEA09E1F23C}" type="pres">
      <dgm:prSet presAssocID="{2010603B-9E06-4BD1-83CC-51FD51933D9E}" presName="spaceRect" presStyleCnt="0"/>
      <dgm:spPr/>
    </dgm:pt>
    <dgm:pt modelId="{C4CC0CC3-BFB2-4408-BAFB-567DBD765079}" type="pres">
      <dgm:prSet presAssocID="{2010603B-9E06-4BD1-83CC-51FD51933D9E}" presName="parTx" presStyleLbl="revTx" presStyleIdx="1" presStyleCnt="4">
        <dgm:presLayoutVars>
          <dgm:chMax val="0"/>
          <dgm:chPref val="0"/>
        </dgm:presLayoutVars>
      </dgm:prSet>
      <dgm:spPr/>
    </dgm:pt>
    <dgm:pt modelId="{E55C25DD-6A39-4006-96AE-EF53C4FAD22D}" type="pres">
      <dgm:prSet presAssocID="{E33C26EA-66ED-4100-BE87-3B57F5EC785F}" presName="sibTrans" presStyleCnt="0"/>
      <dgm:spPr/>
    </dgm:pt>
    <dgm:pt modelId="{448E4CB1-F1B7-4E3D-9F15-DE66B0E2DBDD}" type="pres">
      <dgm:prSet presAssocID="{BC4906B0-B957-49C0-9596-5F1359C6A3F1}" presName="compNode" presStyleCnt="0"/>
      <dgm:spPr/>
    </dgm:pt>
    <dgm:pt modelId="{9FD1AF8A-D68C-4FFD-8972-4AD00DA15B5D}" type="pres">
      <dgm:prSet presAssocID="{BC4906B0-B957-49C0-9596-5F1359C6A3F1}" presName="bgRect" presStyleLbl="bgShp" presStyleIdx="2" presStyleCnt="4"/>
      <dgm:spPr/>
    </dgm:pt>
    <dgm:pt modelId="{3987683D-9D51-489C-8CC1-868BE19F31E8}" type="pres">
      <dgm:prSet presAssocID="{BC4906B0-B957-49C0-9596-5F1359C6A3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206866-C34C-4490-B18B-4C6E5A282B4A}" type="pres">
      <dgm:prSet presAssocID="{BC4906B0-B957-49C0-9596-5F1359C6A3F1}" presName="spaceRect" presStyleCnt="0"/>
      <dgm:spPr/>
    </dgm:pt>
    <dgm:pt modelId="{F2D8E401-E06C-4C5D-AB9C-C7507CA8B335}" type="pres">
      <dgm:prSet presAssocID="{BC4906B0-B957-49C0-9596-5F1359C6A3F1}" presName="parTx" presStyleLbl="revTx" presStyleIdx="2" presStyleCnt="4">
        <dgm:presLayoutVars>
          <dgm:chMax val="0"/>
          <dgm:chPref val="0"/>
        </dgm:presLayoutVars>
      </dgm:prSet>
      <dgm:spPr/>
    </dgm:pt>
    <dgm:pt modelId="{82DDBCA9-A190-4F12-AAD5-CE3E732C2660}" type="pres">
      <dgm:prSet presAssocID="{55A24AEF-6A6B-4354-B463-C9EB443A4160}" presName="sibTrans" presStyleCnt="0"/>
      <dgm:spPr/>
    </dgm:pt>
    <dgm:pt modelId="{3E72B084-5B65-4D48-B95B-925E207A747B}" type="pres">
      <dgm:prSet presAssocID="{2673FFFA-0514-4296-BE54-E1B397FEA5EE}" presName="compNode" presStyleCnt="0"/>
      <dgm:spPr/>
    </dgm:pt>
    <dgm:pt modelId="{D7C386BC-5BE0-41EC-B404-C68862BD6C67}" type="pres">
      <dgm:prSet presAssocID="{2673FFFA-0514-4296-BE54-E1B397FEA5EE}" presName="bgRect" presStyleLbl="bgShp" presStyleIdx="3" presStyleCnt="4"/>
      <dgm:spPr/>
    </dgm:pt>
    <dgm:pt modelId="{D8E013E5-3F82-4D80-915B-F85C93161FE2}" type="pres">
      <dgm:prSet presAssocID="{2673FFFA-0514-4296-BE54-E1B397FEA5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4872B9-62E5-4B4E-A871-2394DAF95165}" type="pres">
      <dgm:prSet presAssocID="{2673FFFA-0514-4296-BE54-E1B397FEA5EE}" presName="spaceRect" presStyleCnt="0"/>
      <dgm:spPr/>
    </dgm:pt>
    <dgm:pt modelId="{205C88C7-F4A6-41AE-8B84-9434439B5A7E}" type="pres">
      <dgm:prSet presAssocID="{2673FFFA-0514-4296-BE54-E1B397FEA5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912413-7CF5-49E8-9E22-CB59E5987FC8}" srcId="{AA72092E-64E0-4C0B-AB60-F2CE8676E3FA}" destId="{2673FFFA-0514-4296-BE54-E1B397FEA5EE}" srcOrd="3" destOrd="0" parTransId="{E6503DB9-2DD2-4B0E-9E0F-E45EE2FA8023}" sibTransId="{D2703E0F-A5D4-44CE-8C99-08A0200BFA98}"/>
    <dgm:cxn modelId="{0F110B2D-4114-429E-B894-8DEA33B31BFA}" srcId="{AA72092E-64E0-4C0B-AB60-F2CE8676E3FA}" destId="{0F6276FE-494C-47CC-93A4-A1731CFBF7C8}" srcOrd="0" destOrd="0" parTransId="{4D10411C-FEB5-46C1-812A-FB887AC23C50}" sibTransId="{F5FA1287-6E53-469A-81A6-E74D5E48D67F}"/>
    <dgm:cxn modelId="{37ED6346-3135-48D8-80A7-112E3AF756CC}" type="presOf" srcId="{BC4906B0-B957-49C0-9596-5F1359C6A3F1}" destId="{F2D8E401-E06C-4C5D-AB9C-C7507CA8B335}" srcOrd="0" destOrd="0" presId="urn:microsoft.com/office/officeart/2018/2/layout/IconVerticalSolidList"/>
    <dgm:cxn modelId="{7CD6016F-4D79-4741-8309-ED9361532517}" type="presOf" srcId="{2673FFFA-0514-4296-BE54-E1B397FEA5EE}" destId="{205C88C7-F4A6-41AE-8B84-9434439B5A7E}" srcOrd="0" destOrd="0" presId="urn:microsoft.com/office/officeart/2018/2/layout/IconVerticalSolidList"/>
    <dgm:cxn modelId="{0D112370-B3D3-4773-8449-12B81C50E9D2}" type="presOf" srcId="{AA72092E-64E0-4C0B-AB60-F2CE8676E3FA}" destId="{EF3B3549-E3D3-4270-A895-6C8CF87DD5D1}" srcOrd="0" destOrd="0" presId="urn:microsoft.com/office/officeart/2018/2/layout/IconVerticalSolidList"/>
    <dgm:cxn modelId="{FD6CAF56-37C3-4AEC-A393-02B11AEBBF78}" srcId="{AA72092E-64E0-4C0B-AB60-F2CE8676E3FA}" destId="{2010603B-9E06-4BD1-83CC-51FD51933D9E}" srcOrd="1" destOrd="0" parTransId="{4CE7BC1D-1428-4E6E-ABA6-45B412EEBDF2}" sibTransId="{E33C26EA-66ED-4100-BE87-3B57F5EC785F}"/>
    <dgm:cxn modelId="{1D1ACF9A-8538-4B47-8EF7-5609EADBDB69}" srcId="{AA72092E-64E0-4C0B-AB60-F2CE8676E3FA}" destId="{BC4906B0-B957-49C0-9596-5F1359C6A3F1}" srcOrd="2" destOrd="0" parTransId="{005973AC-8B04-4E8E-94CD-643A6A03069B}" sibTransId="{55A24AEF-6A6B-4354-B463-C9EB443A4160}"/>
    <dgm:cxn modelId="{CA0E39DB-A9E3-4558-A7C7-0540E9519827}" type="presOf" srcId="{0F6276FE-494C-47CC-93A4-A1731CFBF7C8}" destId="{B424E2A9-D6B2-4312-AB80-73F3E349BB1C}" srcOrd="0" destOrd="0" presId="urn:microsoft.com/office/officeart/2018/2/layout/IconVerticalSolidList"/>
    <dgm:cxn modelId="{C6FA98FD-1ACC-46C2-A296-642A1D8727E2}" type="presOf" srcId="{2010603B-9E06-4BD1-83CC-51FD51933D9E}" destId="{C4CC0CC3-BFB2-4408-BAFB-567DBD765079}" srcOrd="0" destOrd="0" presId="urn:microsoft.com/office/officeart/2018/2/layout/IconVerticalSolidList"/>
    <dgm:cxn modelId="{7ED22C3D-DC4A-4FA4-BE3B-FA1B3AE34483}" type="presParOf" srcId="{EF3B3549-E3D3-4270-A895-6C8CF87DD5D1}" destId="{FB54639B-D8B9-4E13-B2D7-264BB6AAFE11}" srcOrd="0" destOrd="0" presId="urn:microsoft.com/office/officeart/2018/2/layout/IconVerticalSolidList"/>
    <dgm:cxn modelId="{8B64D7D1-1634-4A92-A2C3-A0CF75B8E7CA}" type="presParOf" srcId="{FB54639B-D8B9-4E13-B2D7-264BB6AAFE11}" destId="{77A7AF04-4184-4CDB-B8C2-A92A978BDD51}" srcOrd="0" destOrd="0" presId="urn:microsoft.com/office/officeart/2018/2/layout/IconVerticalSolidList"/>
    <dgm:cxn modelId="{C523030C-E606-4786-B774-023777300D2E}" type="presParOf" srcId="{FB54639B-D8B9-4E13-B2D7-264BB6AAFE11}" destId="{54B7EB46-B138-46CA-9B75-AC8667C0E25D}" srcOrd="1" destOrd="0" presId="urn:microsoft.com/office/officeart/2018/2/layout/IconVerticalSolidList"/>
    <dgm:cxn modelId="{C92B854A-366A-4840-AE01-6A4B5E9673A1}" type="presParOf" srcId="{FB54639B-D8B9-4E13-B2D7-264BB6AAFE11}" destId="{6BD20C44-3E4E-4FC6-B0FE-2B7784B30B37}" srcOrd="2" destOrd="0" presId="urn:microsoft.com/office/officeart/2018/2/layout/IconVerticalSolidList"/>
    <dgm:cxn modelId="{C70C8F43-A893-4D3B-A508-D2889D7617AF}" type="presParOf" srcId="{FB54639B-D8B9-4E13-B2D7-264BB6AAFE11}" destId="{B424E2A9-D6B2-4312-AB80-73F3E349BB1C}" srcOrd="3" destOrd="0" presId="urn:microsoft.com/office/officeart/2018/2/layout/IconVerticalSolidList"/>
    <dgm:cxn modelId="{42813161-411A-4166-A9BF-09BBD789E7BA}" type="presParOf" srcId="{EF3B3549-E3D3-4270-A895-6C8CF87DD5D1}" destId="{7E05D6AA-5952-4F09-801B-09F8FD5535AB}" srcOrd="1" destOrd="0" presId="urn:microsoft.com/office/officeart/2018/2/layout/IconVerticalSolidList"/>
    <dgm:cxn modelId="{EE25F172-11F9-4CE7-A1F9-22782FD9D319}" type="presParOf" srcId="{EF3B3549-E3D3-4270-A895-6C8CF87DD5D1}" destId="{C71F0A23-1F19-44FF-9F30-0EDDF149DE1F}" srcOrd="2" destOrd="0" presId="urn:microsoft.com/office/officeart/2018/2/layout/IconVerticalSolidList"/>
    <dgm:cxn modelId="{3959D70E-2B71-4899-AAEE-95CEE2019559}" type="presParOf" srcId="{C71F0A23-1F19-44FF-9F30-0EDDF149DE1F}" destId="{91FBB5E6-A1ED-4A67-9919-8BAD85FCF3FF}" srcOrd="0" destOrd="0" presId="urn:microsoft.com/office/officeart/2018/2/layout/IconVerticalSolidList"/>
    <dgm:cxn modelId="{3640FB1C-4F77-448B-9B94-D4D5CA60BA43}" type="presParOf" srcId="{C71F0A23-1F19-44FF-9F30-0EDDF149DE1F}" destId="{12DC36CE-F716-45D0-9DC1-9F9B8FB42AB3}" srcOrd="1" destOrd="0" presId="urn:microsoft.com/office/officeart/2018/2/layout/IconVerticalSolidList"/>
    <dgm:cxn modelId="{80098C83-FB72-45BD-8DE8-5BC32DC96736}" type="presParOf" srcId="{C71F0A23-1F19-44FF-9F30-0EDDF149DE1F}" destId="{316ED9D3-490E-4233-9626-4AEA09E1F23C}" srcOrd="2" destOrd="0" presId="urn:microsoft.com/office/officeart/2018/2/layout/IconVerticalSolidList"/>
    <dgm:cxn modelId="{5938D0A5-6A5B-4B2B-9BF2-EFB51CA1044B}" type="presParOf" srcId="{C71F0A23-1F19-44FF-9F30-0EDDF149DE1F}" destId="{C4CC0CC3-BFB2-4408-BAFB-567DBD765079}" srcOrd="3" destOrd="0" presId="urn:microsoft.com/office/officeart/2018/2/layout/IconVerticalSolidList"/>
    <dgm:cxn modelId="{5043ECBC-1321-4A0D-A3E0-97811B547FE7}" type="presParOf" srcId="{EF3B3549-E3D3-4270-A895-6C8CF87DD5D1}" destId="{E55C25DD-6A39-4006-96AE-EF53C4FAD22D}" srcOrd="3" destOrd="0" presId="urn:microsoft.com/office/officeart/2018/2/layout/IconVerticalSolidList"/>
    <dgm:cxn modelId="{A3B02A1F-C5E5-468B-B733-D5C850048603}" type="presParOf" srcId="{EF3B3549-E3D3-4270-A895-6C8CF87DD5D1}" destId="{448E4CB1-F1B7-4E3D-9F15-DE66B0E2DBDD}" srcOrd="4" destOrd="0" presId="urn:microsoft.com/office/officeart/2018/2/layout/IconVerticalSolidList"/>
    <dgm:cxn modelId="{5063DE11-F96E-442B-83C9-815AC58398BB}" type="presParOf" srcId="{448E4CB1-F1B7-4E3D-9F15-DE66B0E2DBDD}" destId="{9FD1AF8A-D68C-4FFD-8972-4AD00DA15B5D}" srcOrd="0" destOrd="0" presId="urn:microsoft.com/office/officeart/2018/2/layout/IconVerticalSolidList"/>
    <dgm:cxn modelId="{E5411532-9956-4D2E-9F12-D1493D3B1276}" type="presParOf" srcId="{448E4CB1-F1B7-4E3D-9F15-DE66B0E2DBDD}" destId="{3987683D-9D51-489C-8CC1-868BE19F31E8}" srcOrd="1" destOrd="0" presId="urn:microsoft.com/office/officeart/2018/2/layout/IconVerticalSolidList"/>
    <dgm:cxn modelId="{287CEB37-ACD1-44C3-9BBE-F845E0148888}" type="presParOf" srcId="{448E4CB1-F1B7-4E3D-9F15-DE66B0E2DBDD}" destId="{97206866-C34C-4490-B18B-4C6E5A282B4A}" srcOrd="2" destOrd="0" presId="urn:microsoft.com/office/officeart/2018/2/layout/IconVerticalSolidList"/>
    <dgm:cxn modelId="{5C9D75A3-3637-4A5B-8B5A-E59D23760F6D}" type="presParOf" srcId="{448E4CB1-F1B7-4E3D-9F15-DE66B0E2DBDD}" destId="{F2D8E401-E06C-4C5D-AB9C-C7507CA8B335}" srcOrd="3" destOrd="0" presId="urn:microsoft.com/office/officeart/2018/2/layout/IconVerticalSolidList"/>
    <dgm:cxn modelId="{8D53722D-94CD-45A2-B88E-C54E36F6D759}" type="presParOf" srcId="{EF3B3549-E3D3-4270-A895-6C8CF87DD5D1}" destId="{82DDBCA9-A190-4F12-AAD5-CE3E732C2660}" srcOrd="5" destOrd="0" presId="urn:microsoft.com/office/officeart/2018/2/layout/IconVerticalSolidList"/>
    <dgm:cxn modelId="{E433A033-43DB-473C-8276-E128E5FB3EFC}" type="presParOf" srcId="{EF3B3549-E3D3-4270-A895-6C8CF87DD5D1}" destId="{3E72B084-5B65-4D48-B95B-925E207A747B}" srcOrd="6" destOrd="0" presId="urn:microsoft.com/office/officeart/2018/2/layout/IconVerticalSolidList"/>
    <dgm:cxn modelId="{04F47A9A-DD26-4DE7-8667-5CF49BE477BB}" type="presParOf" srcId="{3E72B084-5B65-4D48-B95B-925E207A747B}" destId="{D7C386BC-5BE0-41EC-B404-C68862BD6C67}" srcOrd="0" destOrd="0" presId="urn:microsoft.com/office/officeart/2018/2/layout/IconVerticalSolidList"/>
    <dgm:cxn modelId="{B78C6D09-52E1-4946-AF16-C1384E7FF929}" type="presParOf" srcId="{3E72B084-5B65-4D48-B95B-925E207A747B}" destId="{D8E013E5-3F82-4D80-915B-F85C93161FE2}" srcOrd="1" destOrd="0" presId="urn:microsoft.com/office/officeart/2018/2/layout/IconVerticalSolidList"/>
    <dgm:cxn modelId="{E3E50CAB-3B2B-48B4-AD0D-129AD26ED6C5}" type="presParOf" srcId="{3E72B084-5B65-4D48-B95B-925E207A747B}" destId="{7D4872B9-62E5-4B4E-A871-2394DAF95165}" srcOrd="2" destOrd="0" presId="urn:microsoft.com/office/officeart/2018/2/layout/IconVerticalSolidList"/>
    <dgm:cxn modelId="{D848D7CC-0C47-46BE-8E25-5A1C540E40D2}" type="presParOf" srcId="{3E72B084-5B65-4D48-B95B-925E207A747B}" destId="{205C88C7-F4A6-41AE-8B84-9434439B5A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DB675F-CDC7-4E60-9D21-AD119B2CB1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D7D6A5-0D69-433F-AD45-CFEB5E1AE83D}">
      <dgm:prSet/>
      <dgm:spPr/>
      <dgm:t>
        <a:bodyPr/>
        <a:lstStyle/>
        <a:p>
          <a:r>
            <a:rPr lang="en-US"/>
            <a:t>Role based access control</a:t>
          </a:r>
        </a:p>
      </dgm:t>
    </dgm:pt>
    <dgm:pt modelId="{A414BA2F-D3D5-4D25-A6FF-D6A70C264C12}" type="parTrans" cxnId="{7F224CAC-B806-4B33-BF89-986C150B700A}">
      <dgm:prSet/>
      <dgm:spPr/>
      <dgm:t>
        <a:bodyPr/>
        <a:lstStyle/>
        <a:p>
          <a:endParaRPr lang="en-US"/>
        </a:p>
      </dgm:t>
    </dgm:pt>
    <dgm:pt modelId="{6D25F967-DE70-4189-B0B8-914256823CAD}" type="sibTrans" cxnId="{7F224CAC-B806-4B33-BF89-986C150B700A}">
      <dgm:prSet/>
      <dgm:spPr/>
      <dgm:t>
        <a:bodyPr/>
        <a:lstStyle/>
        <a:p>
          <a:endParaRPr lang="en-US"/>
        </a:p>
      </dgm:t>
    </dgm:pt>
    <dgm:pt modelId="{BEAF67D4-C12D-44A4-85F7-6BFDF6CD30D3}">
      <dgm:prSet/>
      <dgm:spPr/>
      <dgm:t>
        <a:bodyPr/>
        <a:lstStyle/>
        <a:p>
          <a:r>
            <a:rPr lang="en-US"/>
            <a:t>Multifactor authentication</a:t>
          </a:r>
        </a:p>
      </dgm:t>
    </dgm:pt>
    <dgm:pt modelId="{973EA0AB-4B24-431F-B15B-162BB01E320C}" type="parTrans" cxnId="{008EB16F-8CE1-4717-96C6-CA7D37F8DD49}">
      <dgm:prSet/>
      <dgm:spPr/>
      <dgm:t>
        <a:bodyPr/>
        <a:lstStyle/>
        <a:p>
          <a:endParaRPr lang="en-US"/>
        </a:p>
      </dgm:t>
    </dgm:pt>
    <dgm:pt modelId="{37C98EC8-9280-4962-A70C-EB81AD1CA453}" type="sibTrans" cxnId="{008EB16F-8CE1-4717-96C6-CA7D37F8DD49}">
      <dgm:prSet/>
      <dgm:spPr/>
      <dgm:t>
        <a:bodyPr/>
        <a:lstStyle/>
        <a:p>
          <a:endParaRPr lang="en-US"/>
        </a:p>
      </dgm:t>
    </dgm:pt>
    <dgm:pt modelId="{6094A4F6-BCD7-4E75-8BF2-FE2CDD153F10}">
      <dgm:prSet/>
      <dgm:spPr/>
      <dgm:t>
        <a:bodyPr/>
        <a:lstStyle/>
        <a:p>
          <a:r>
            <a:rPr lang="en-US"/>
            <a:t>Process to remove or add access</a:t>
          </a:r>
        </a:p>
      </dgm:t>
    </dgm:pt>
    <dgm:pt modelId="{E957A5B5-415A-4916-8E69-0A3C454DFE0E}" type="parTrans" cxnId="{FCD43CF5-F855-42F4-A1D9-846639A48391}">
      <dgm:prSet/>
      <dgm:spPr/>
      <dgm:t>
        <a:bodyPr/>
        <a:lstStyle/>
        <a:p>
          <a:endParaRPr lang="en-US"/>
        </a:p>
      </dgm:t>
    </dgm:pt>
    <dgm:pt modelId="{7EDA8168-2331-4FE5-9F97-691D489B8A37}" type="sibTrans" cxnId="{FCD43CF5-F855-42F4-A1D9-846639A48391}">
      <dgm:prSet/>
      <dgm:spPr/>
      <dgm:t>
        <a:bodyPr/>
        <a:lstStyle/>
        <a:p>
          <a:endParaRPr lang="en-US"/>
        </a:p>
      </dgm:t>
    </dgm:pt>
    <dgm:pt modelId="{771263F0-3769-4379-8800-5BE15AEB39C3}">
      <dgm:prSet/>
      <dgm:spPr/>
      <dgm:t>
        <a:bodyPr/>
        <a:lstStyle/>
        <a:p>
          <a:r>
            <a:rPr lang="en-US"/>
            <a:t>Securing user accounts</a:t>
          </a:r>
        </a:p>
      </dgm:t>
    </dgm:pt>
    <dgm:pt modelId="{B4B7FC03-D7B8-4BF2-B1E6-FFFF1B9CE633}" type="parTrans" cxnId="{6F0479E1-2595-46DE-AA72-7878D6989DFB}">
      <dgm:prSet/>
      <dgm:spPr/>
      <dgm:t>
        <a:bodyPr/>
        <a:lstStyle/>
        <a:p>
          <a:endParaRPr lang="en-US"/>
        </a:p>
      </dgm:t>
    </dgm:pt>
    <dgm:pt modelId="{5B1F144D-BEF8-41AE-94B1-1DC9BB66F968}" type="sibTrans" cxnId="{6F0479E1-2595-46DE-AA72-7878D6989DFB}">
      <dgm:prSet/>
      <dgm:spPr/>
      <dgm:t>
        <a:bodyPr/>
        <a:lstStyle/>
        <a:p>
          <a:endParaRPr lang="en-US"/>
        </a:p>
      </dgm:t>
    </dgm:pt>
    <dgm:pt modelId="{5FCA5BEF-5470-4D0C-9255-D53960F3F667}">
      <dgm:prSet/>
      <dgm:spPr/>
      <dgm:t>
        <a:bodyPr/>
        <a:lstStyle/>
        <a:p>
          <a:r>
            <a:rPr lang="en-US"/>
            <a:t>Limiting what external facing servers can do</a:t>
          </a:r>
        </a:p>
      </dgm:t>
    </dgm:pt>
    <dgm:pt modelId="{87E3AFF5-5AFD-4B42-B33F-36A0E829EAF7}" type="parTrans" cxnId="{1A881443-D869-45C0-AE8F-E3658E4B8E53}">
      <dgm:prSet/>
      <dgm:spPr/>
      <dgm:t>
        <a:bodyPr/>
        <a:lstStyle/>
        <a:p>
          <a:endParaRPr lang="en-US"/>
        </a:p>
      </dgm:t>
    </dgm:pt>
    <dgm:pt modelId="{8C79EEFC-BFDA-4B64-941C-58CD052B0630}" type="sibTrans" cxnId="{1A881443-D869-45C0-AE8F-E3658E4B8E53}">
      <dgm:prSet/>
      <dgm:spPr/>
      <dgm:t>
        <a:bodyPr/>
        <a:lstStyle/>
        <a:p>
          <a:endParaRPr lang="en-US"/>
        </a:p>
      </dgm:t>
    </dgm:pt>
    <dgm:pt modelId="{559DCB2B-0BB4-40CA-9C13-3055F17C2517}" type="pres">
      <dgm:prSet presAssocID="{06DB675F-CDC7-4E60-9D21-AD119B2CB145}" presName="linear" presStyleCnt="0">
        <dgm:presLayoutVars>
          <dgm:animLvl val="lvl"/>
          <dgm:resizeHandles val="exact"/>
        </dgm:presLayoutVars>
      </dgm:prSet>
      <dgm:spPr/>
    </dgm:pt>
    <dgm:pt modelId="{CA2EA9AE-060A-47C7-805B-38D90EB7FD13}" type="pres">
      <dgm:prSet presAssocID="{7ED7D6A5-0D69-433F-AD45-CFEB5E1AE8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2D81B5D-AA7B-4F93-8914-496C44BACBA6}" type="pres">
      <dgm:prSet presAssocID="{6D25F967-DE70-4189-B0B8-914256823CAD}" presName="spacer" presStyleCnt="0"/>
      <dgm:spPr/>
    </dgm:pt>
    <dgm:pt modelId="{71B46F1D-6667-4093-B29C-2B7853884678}" type="pres">
      <dgm:prSet presAssocID="{BEAF67D4-C12D-44A4-85F7-6BFDF6CD30D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88FE6C-AEFE-45C0-B581-5713AF2FE3A7}" type="pres">
      <dgm:prSet presAssocID="{37C98EC8-9280-4962-A70C-EB81AD1CA453}" presName="spacer" presStyleCnt="0"/>
      <dgm:spPr/>
    </dgm:pt>
    <dgm:pt modelId="{9F43E8DD-E97A-4D2A-9A80-F6AB03ED6648}" type="pres">
      <dgm:prSet presAssocID="{6094A4F6-BCD7-4E75-8BF2-FE2CDD153F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219C97-8EFE-463C-A761-17629215EB5D}" type="pres">
      <dgm:prSet presAssocID="{7EDA8168-2331-4FE5-9F97-691D489B8A37}" presName="spacer" presStyleCnt="0"/>
      <dgm:spPr/>
    </dgm:pt>
    <dgm:pt modelId="{039062A9-9E99-40FB-A1A0-60F2AF6C04BF}" type="pres">
      <dgm:prSet presAssocID="{771263F0-3769-4379-8800-5BE15AEB39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855A4A-BC86-4665-9B17-E91266AAA343}" type="pres">
      <dgm:prSet presAssocID="{5B1F144D-BEF8-41AE-94B1-1DC9BB66F968}" presName="spacer" presStyleCnt="0"/>
      <dgm:spPr/>
    </dgm:pt>
    <dgm:pt modelId="{B0D950E1-3578-424C-AA58-F7D12627C5FD}" type="pres">
      <dgm:prSet presAssocID="{5FCA5BEF-5470-4D0C-9255-D53960F3F66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B97AB10-CCF5-448E-855B-68A02C71F0E3}" type="presOf" srcId="{06DB675F-CDC7-4E60-9D21-AD119B2CB145}" destId="{559DCB2B-0BB4-40CA-9C13-3055F17C2517}" srcOrd="0" destOrd="0" presId="urn:microsoft.com/office/officeart/2005/8/layout/vList2"/>
    <dgm:cxn modelId="{4067A91A-EC43-4889-AA35-981D05051031}" type="presOf" srcId="{7ED7D6A5-0D69-433F-AD45-CFEB5E1AE83D}" destId="{CA2EA9AE-060A-47C7-805B-38D90EB7FD13}" srcOrd="0" destOrd="0" presId="urn:microsoft.com/office/officeart/2005/8/layout/vList2"/>
    <dgm:cxn modelId="{025DCA38-E215-4A54-8C17-36B6F6D17452}" type="presOf" srcId="{5FCA5BEF-5470-4D0C-9255-D53960F3F667}" destId="{B0D950E1-3578-424C-AA58-F7D12627C5FD}" srcOrd="0" destOrd="0" presId="urn:microsoft.com/office/officeart/2005/8/layout/vList2"/>
    <dgm:cxn modelId="{1A881443-D869-45C0-AE8F-E3658E4B8E53}" srcId="{06DB675F-CDC7-4E60-9D21-AD119B2CB145}" destId="{5FCA5BEF-5470-4D0C-9255-D53960F3F667}" srcOrd="4" destOrd="0" parTransId="{87E3AFF5-5AFD-4B42-B33F-36A0E829EAF7}" sibTransId="{8C79EEFC-BFDA-4B64-941C-58CD052B0630}"/>
    <dgm:cxn modelId="{008EB16F-8CE1-4717-96C6-CA7D37F8DD49}" srcId="{06DB675F-CDC7-4E60-9D21-AD119B2CB145}" destId="{BEAF67D4-C12D-44A4-85F7-6BFDF6CD30D3}" srcOrd="1" destOrd="0" parTransId="{973EA0AB-4B24-431F-B15B-162BB01E320C}" sibTransId="{37C98EC8-9280-4962-A70C-EB81AD1CA453}"/>
    <dgm:cxn modelId="{F746D98E-3FAC-454F-9FB7-75E061425D81}" type="presOf" srcId="{BEAF67D4-C12D-44A4-85F7-6BFDF6CD30D3}" destId="{71B46F1D-6667-4093-B29C-2B7853884678}" srcOrd="0" destOrd="0" presId="urn:microsoft.com/office/officeart/2005/8/layout/vList2"/>
    <dgm:cxn modelId="{74B1779D-3728-4236-BF8D-1B323D0E887A}" type="presOf" srcId="{771263F0-3769-4379-8800-5BE15AEB39C3}" destId="{039062A9-9E99-40FB-A1A0-60F2AF6C04BF}" srcOrd="0" destOrd="0" presId="urn:microsoft.com/office/officeart/2005/8/layout/vList2"/>
    <dgm:cxn modelId="{7F224CAC-B806-4B33-BF89-986C150B700A}" srcId="{06DB675F-CDC7-4E60-9D21-AD119B2CB145}" destId="{7ED7D6A5-0D69-433F-AD45-CFEB5E1AE83D}" srcOrd="0" destOrd="0" parTransId="{A414BA2F-D3D5-4D25-A6FF-D6A70C264C12}" sibTransId="{6D25F967-DE70-4189-B0B8-914256823CAD}"/>
    <dgm:cxn modelId="{510064B8-2257-424E-99B3-539A607C0C31}" type="presOf" srcId="{6094A4F6-BCD7-4E75-8BF2-FE2CDD153F10}" destId="{9F43E8DD-E97A-4D2A-9A80-F6AB03ED6648}" srcOrd="0" destOrd="0" presId="urn:microsoft.com/office/officeart/2005/8/layout/vList2"/>
    <dgm:cxn modelId="{6F0479E1-2595-46DE-AA72-7878D6989DFB}" srcId="{06DB675F-CDC7-4E60-9D21-AD119B2CB145}" destId="{771263F0-3769-4379-8800-5BE15AEB39C3}" srcOrd="3" destOrd="0" parTransId="{B4B7FC03-D7B8-4BF2-B1E6-FFFF1B9CE633}" sibTransId="{5B1F144D-BEF8-41AE-94B1-1DC9BB66F968}"/>
    <dgm:cxn modelId="{FCD43CF5-F855-42F4-A1D9-846639A48391}" srcId="{06DB675F-CDC7-4E60-9D21-AD119B2CB145}" destId="{6094A4F6-BCD7-4E75-8BF2-FE2CDD153F10}" srcOrd="2" destOrd="0" parTransId="{E957A5B5-415A-4916-8E69-0A3C454DFE0E}" sibTransId="{7EDA8168-2331-4FE5-9F97-691D489B8A37}"/>
    <dgm:cxn modelId="{15A61220-7211-4C51-B7A4-B3168ECA9DF5}" type="presParOf" srcId="{559DCB2B-0BB4-40CA-9C13-3055F17C2517}" destId="{CA2EA9AE-060A-47C7-805B-38D90EB7FD13}" srcOrd="0" destOrd="0" presId="urn:microsoft.com/office/officeart/2005/8/layout/vList2"/>
    <dgm:cxn modelId="{CB24B354-6A69-4B61-991A-0FAEFDE369EC}" type="presParOf" srcId="{559DCB2B-0BB4-40CA-9C13-3055F17C2517}" destId="{42D81B5D-AA7B-4F93-8914-496C44BACBA6}" srcOrd="1" destOrd="0" presId="urn:microsoft.com/office/officeart/2005/8/layout/vList2"/>
    <dgm:cxn modelId="{1286942D-6CC7-4673-A639-C030304562E5}" type="presParOf" srcId="{559DCB2B-0BB4-40CA-9C13-3055F17C2517}" destId="{71B46F1D-6667-4093-B29C-2B7853884678}" srcOrd="2" destOrd="0" presId="urn:microsoft.com/office/officeart/2005/8/layout/vList2"/>
    <dgm:cxn modelId="{FB88D36B-C921-4353-881A-8AE84A0BA604}" type="presParOf" srcId="{559DCB2B-0BB4-40CA-9C13-3055F17C2517}" destId="{FE88FE6C-AEFE-45C0-B581-5713AF2FE3A7}" srcOrd="3" destOrd="0" presId="urn:microsoft.com/office/officeart/2005/8/layout/vList2"/>
    <dgm:cxn modelId="{B8611678-32B9-4599-B5BE-612923F0F7BC}" type="presParOf" srcId="{559DCB2B-0BB4-40CA-9C13-3055F17C2517}" destId="{9F43E8DD-E97A-4D2A-9A80-F6AB03ED6648}" srcOrd="4" destOrd="0" presId="urn:microsoft.com/office/officeart/2005/8/layout/vList2"/>
    <dgm:cxn modelId="{036D521C-CD2A-4EAA-9DA1-93444420B5C8}" type="presParOf" srcId="{559DCB2B-0BB4-40CA-9C13-3055F17C2517}" destId="{16219C97-8EFE-463C-A761-17629215EB5D}" srcOrd="5" destOrd="0" presId="urn:microsoft.com/office/officeart/2005/8/layout/vList2"/>
    <dgm:cxn modelId="{FD3AED5A-4E38-4EDC-A400-A6E36EBBB2B7}" type="presParOf" srcId="{559DCB2B-0BB4-40CA-9C13-3055F17C2517}" destId="{039062A9-9E99-40FB-A1A0-60F2AF6C04BF}" srcOrd="6" destOrd="0" presId="urn:microsoft.com/office/officeart/2005/8/layout/vList2"/>
    <dgm:cxn modelId="{D0BDF35D-C910-4541-B186-416901C521D8}" type="presParOf" srcId="{559DCB2B-0BB4-40CA-9C13-3055F17C2517}" destId="{48855A4A-BC86-4665-9B17-E91266AAA343}" srcOrd="7" destOrd="0" presId="urn:microsoft.com/office/officeart/2005/8/layout/vList2"/>
    <dgm:cxn modelId="{D658E9E3-ACFB-494A-B641-D69A99B2AD13}" type="presParOf" srcId="{559DCB2B-0BB4-40CA-9C13-3055F17C2517}" destId="{B0D950E1-3578-424C-AA58-F7D12627C5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8A78A-8F65-4A28-80B0-DC01CEF35E7A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is needed for a business to function</a:t>
          </a:r>
        </a:p>
      </dsp:txBody>
      <dsp:txXfrm>
        <a:off x="3433446" y="70578"/>
        <a:ext cx="3648708" cy="1265378"/>
      </dsp:txXfrm>
    </dsp:sp>
    <dsp:sp modelId="{1B6ACA2B-8F2B-4644-BFCF-DB0A2BB42240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Proprietary information should remain private</a:t>
          </a:r>
        </a:p>
      </dsp:txBody>
      <dsp:txXfrm>
        <a:off x="3433446" y="1542979"/>
        <a:ext cx="3648708" cy="1265378"/>
      </dsp:txXfrm>
    </dsp:sp>
    <dsp:sp modelId="{9C3EB010-26F7-4216-AA68-3FDD06587A5E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Lack of protection can cause a lack of trust</a:t>
          </a:r>
        </a:p>
      </dsp:txBody>
      <dsp:txXfrm>
        <a:off x="3433446" y="3015380"/>
        <a:ext cx="3648708" cy="12653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D6825-A5DA-4FAD-B95A-F955E208F92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D902B-3C23-4940-81DA-3F2283B445D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185AF-9E95-498B-80BC-847581CBF1B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Track what is public facing and what is not</a:t>
          </a:r>
        </a:p>
      </dsp:txBody>
      <dsp:txXfrm>
        <a:off x="1435590" y="531"/>
        <a:ext cx="9080009" cy="1242935"/>
      </dsp:txXfrm>
    </dsp:sp>
    <dsp:sp modelId="{484DD1AC-60F8-4386-968D-E6EA8B70934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0BD57-18A6-4806-AB83-6E1DD5831F1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0833B-F193-47F2-8D64-8B54F76C882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multifactor authentication in remote access solutions</a:t>
          </a:r>
        </a:p>
      </dsp:txBody>
      <dsp:txXfrm>
        <a:off x="1435590" y="1554201"/>
        <a:ext cx="9080009" cy="1242935"/>
      </dsp:txXfrm>
    </dsp:sp>
    <dsp:sp modelId="{28461B7C-DA94-484C-8BE2-450B7DE4188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1C295-A6BD-4FA2-B295-883DDD78B8F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F0788-F0B5-4E9C-83A0-57BB3B005DB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 use of administrative accounts</a:t>
          </a:r>
        </a:p>
      </dsp:txBody>
      <dsp:txXfrm>
        <a:off x="1435590" y="3107870"/>
        <a:ext cx="9080009" cy="12429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B9AAE-A6EE-4049-9328-BB5DAC0AD12A}">
      <dsp:nvSpPr>
        <dsp:cNvPr id="0" name=""/>
        <dsp:cNvSpPr/>
      </dsp:nvSpPr>
      <dsp:spPr>
        <a:xfrm>
          <a:off x="0" y="745209"/>
          <a:ext cx="10515600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Number of administrative accounts</a:t>
          </a:r>
        </a:p>
      </dsp:txBody>
      <dsp:txXfrm>
        <a:off x="43179" y="788388"/>
        <a:ext cx="10429242" cy="798162"/>
      </dsp:txXfrm>
    </dsp:sp>
    <dsp:sp modelId="{ACAB00E8-9561-403B-BAB6-B8F9CD011C90}">
      <dsp:nvSpPr>
        <dsp:cNvPr id="0" name=""/>
        <dsp:cNvSpPr/>
      </dsp:nvSpPr>
      <dsp:spPr>
        <a:xfrm>
          <a:off x="0" y="1733409"/>
          <a:ext cx="10515600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Amount of data and what data is accessed by users</a:t>
          </a:r>
        </a:p>
      </dsp:txBody>
      <dsp:txXfrm>
        <a:off x="43179" y="1776588"/>
        <a:ext cx="10429242" cy="798162"/>
      </dsp:txXfrm>
    </dsp:sp>
    <dsp:sp modelId="{7FC3B04C-778A-4FBA-A235-77F5BC0994E4}">
      <dsp:nvSpPr>
        <dsp:cNvPr id="0" name=""/>
        <dsp:cNvSpPr/>
      </dsp:nvSpPr>
      <dsp:spPr>
        <a:xfrm>
          <a:off x="0" y="2721609"/>
          <a:ext cx="10515600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How many failed login attempts an account has</a:t>
          </a:r>
        </a:p>
      </dsp:txBody>
      <dsp:txXfrm>
        <a:off x="43179" y="2764788"/>
        <a:ext cx="10429242" cy="7981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2183E-9B57-4C83-BE93-90A503714723}">
      <dsp:nvSpPr>
        <dsp:cNvPr id="0" name=""/>
        <dsp:cNvSpPr/>
      </dsp:nvSpPr>
      <dsp:spPr>
        <a:xfrm>
          <a:off x="0" y="625328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to maintain confidentiality by limiting who can access data</a:t>
          </a:r>
        </a:p>
      </dsp:txBody>
      <dsp:txXfrm>
        <a:off x="34783" y="660111"/>
        <a:ext cx="10446034" cy="642964"/>
      </dsp:txXfrm>
    </dsp:sp>
    <dsp:sp modelId="{9056BB74-E71F-4AF8-A451-AEC204A38045}">
      <dsp:nvSpPr>
        <dsp:cNvPr id="0" name=""/>
        <dsp:cNvSpPr/>
      </dsp:nvSpPr>
      <dsp:spPr>
        <a:xfrm>
          <a:off x="0" y="1421379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Need to track who accesses data in case there is an incident </a:t>
          </a:r>
        </a:p>
      </dsp:txBody>
      <dsp:txXfrm>
        <a:off x="34783" y="1456162"/>
        <a:ext cx="10446034" cy="642964"/>
      </dsp:txXfrm>
    </dsp:sp>
    <dsp:sp modelId="{FDAD3BB6-A0AC-454C-A1BB-70AEE04975A8}">
      <dsp:nvSpPr>
        <dsp:cNvPr id="0" name=""/>
        <dsp:cNvSpPr/>
      </dsp:nvSpPr>
      <dsp:spPr>
        <a:xfrm>
          <a:off x="0" y="2217429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to ensure that integrity remains</a:t>
          </a:r>
        </a:p>
      </dsp:txBody>
      <dsp:txXfrm>
        <a:off x="34783" y="2252212"/>
        <a:ext cx="10446034" cy="642964"/>
      </dsp:txXfrm>
    </dsp:sp>
    <dsp:sp modelId="{D3128C5A-A66A-47EE-9C1A-7EB9034465DF}">
      <dsp:nvSpPr>
        <dsp:cNvPr id="0" name=""/>
        <dsp:cNvSpPr/>
      </dsp:nvSpPr>
      <dsp:spPr>
        <a:xfrm>
          <a:off x="0" y="3013479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Managing access control also helps protect data</a:t>
          </a:r>
        </a:p>
      </dsp:txBody>
      <dsp:txXfrm>
        <a:off x="34783" y="3048262"/>
        <a:ext cx="10446034" cy="6429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274B8-65A6-4C0B-8496-2315197FFF4E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Recovery process</a:t>
          </a:r>
        </a:p>
      </dsp:txBody>
      <dsp:txXfrm>
        <a:off x="3433446" y="70578"/>
        <a:ext cx="3648708" cy="1265378"/>
      </dsp:txXfrm>
    </dsp:sp>
    <dsp:sp modelId="{36D022A1-DE1C-4CBC-8745-1AC620D337AA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Regular backups that happen at least daily</a:t>
          </a:r>
        </a:p>
      </dsp:txBody>
      <dsp:txXfrm>
        <a:off x="3433446" y="1542979"/>
        <a:ext cx="3648708" cy="1265378"/>
      </dsp:txXfrm>
    </dsp:sp>
    <dsp:sp modelId="{27DBF201-43BB-4457-919F-B397A14A0FEE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Offline copies of backups</a:t>
          </a:r>
        </a:p>
      </dsp:txBody>
      <dsp:txXfrm>
        <a:off x="3433446" y="3015380"/>
        <a:ext cx="3648708" cy="12653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246EA-ED82-47CB-9B38-27DFD0A1E2D5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49FFA-14A7-4B1E-A3E5-B797EE88D13F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8A1C7-1CB7-489B-917E-7D3CA88F3713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Automate to ensure they always happen at scheduled times</a:t>
          </a:r>
        </a:p>
      </dsp:txBody>
      <dsp:txXfrm>
        <a:off x="836323" y="3399"/>
        <a:ext cx="9679276" cy="724089"/>
      </dsp:txXfrm>
    </dsp:sp>
    <dsp:sp modelId="{650887B5-86E5-489A-BD0C-60A09CD4B671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C5833-0CEB-4AF3-9341-C0F3079D0E1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20A42-C5A9-444A-838B-05876583A64B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Should backup outside of normal operational hours to limit disruptions that could be caused by data</a:t>
          </a:r>
        </a:p>
      </dsp:txBody>
      <dsp:txXfrm>
        <a:off x="836323" y="908511"/>
        <a:ext cx="9679276" cy="724089"/>
      </dsp:txXfrm>
    </dsp:sp>
    <dsp:sp modelId="{2F5739F2-AFC6-485E-9D89-CBAD80BDAC5C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79150-361F-4C2B-98AE-03486D2E2E6D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011A4-E590-4142-9B75-70B03ACAFE84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Keep a copy offsite in case of disaster</a:t>
          </a:r>
        </a:p>
      </dsp:txBody>
      <dsp:txXfrm>
        <a:off x="836323" y="1813624"/>
        <a:ext cx="9679276" cy="724089"/>
      </dsp:txXfrm>
    </dsp:sp>
    <dsp:sp modelId="{B0053DC9-0C81-4739-9BD2-C893F034A15E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2FDB8-A920-449A-BBF7-F5344D221AE4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6D73A-B6B2-4563-AB77-7ECA7CE85653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Keep copy offline so it doesn’t have the same threats that operational data has</a:t>
          </a:r>
        </a:p>
      </dsp:txBody>
      <dsp:txXfrm>
        <a:off x="836323" y="2718736"/>
        <a:ext cx="9679276" cy="724089"/>
      </dsp:txXfrm>
    </dsp:sp>
    <dsp:sp modelId="{33DB5D48-1705-43B4-92D1-83CC724CAE34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6891C-F014-49BB-9921-EDAD162F84D5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F5E62-5515-436F-8C72-33BCCE7540D1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backups </a:t>
          </a:r>
        </a:p>
      </dsp:txBody>
      <dsp:txXfrm>
        <a:off x="836323" y="3623848"/>
        <a:ext cx="9679276" cy="7240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FC947-95AD-45A0-B0DE-C56D0235F74F}">
      <dsp:nvSpPr>
        <dsp:cNvPr id="0" name=""/>
        <dsp:cNvSpPr/>
      </dsp:nvSpPr>
      <dsp:spPr>
        <a:xfrm>
          <a:off x="0" y="167048"/>
          <a:ext cx="10515600" cy="1277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Backups need protection just like main data does</a:t>
          </a:r>
        </a:p>
      </dsp:txBody>
      <dsp:txXfrm>
        <a:off x="62369" y="229417"/>
        <a:ext cx="10390862" cy="1152902"/>
      </dsp:txXfrm>
    </dsp:sp>
    <dsp:sp modelId="{444FF3A1-A973-43CC-BF9E-A9842F8A5F88}">
      <dsp:nvSpPr>
        <dsp:cNvPr id="0" name=""/>
        <dsp:cNvSpPr/>
      </dsp:nvSpPr>
      <dsp:spPr>
        <a:xfrm>
          <a:off x="0" y="1536849"/>
          <a:ext cx="10515600" cy="12776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Controls include encryption, offline backups, backups on different OS so it doesn’t have the same vulnerabilities </a:t>
          </a:r>
        </a:p>
      </dsp:txBody>
      <dsp:txXfrm>
        <a:off x="62369" y="1599218"/>
        <a:ext cx="10390862" cy="1152902"/>
      </dsp:txXfrm>
    </dsp:sp>
    <dsp:sp modelId="{FDF9A4C1-24CA-4E01-8CD1-939DDC3DBB20}">
      <dsp:nvSpPr>
        <dsp:cNvPr id="0" name=""/>
        <dsp:cNvSpPr/>
      </dsp:nvSpPr>
      <dsp:spPr>
        <a:xfrm>
          <a:off x="0" y="2906649"/>
          <a:ext cx="10515600" cy="12776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Make backups immutable so they can’t be destroyed</a:t>
          </a:r>
        </a:p>
      </dsp:txBody>
      <dsp:txXfrm>
        <a:off x="62369" y="2969018"/>
        <a:ext cx="10390862" cy="115290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73818-1B4E-4824-BFF1-6144CF245690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Mean time to recover</a:t>
          </a:r>
        </a:p>
      </dsp:txBody>
      <dsp:txXfrm>
        <a:off x="47976" y="85244"/>
        <a:ext cx="10419648" cy="886848"/>
      </dsp:txXfrm>
    </dsp:sp>
    <dsp:sp modelId="{23223421-EEBF-4AD2-B381-8B200B9C6196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Mean time between failures</a:t>
          </a:r>
        </a:p>
      </dsp:txBody>
      <dsp:txXfrm>
        <a:off x="47976" y="1183245"/>
        <a:ext cx="10419648" cy="886848"/>
      </dsp:txXfrm>
    </dsp:sp>
    <dsp:sp modelId="{06C43902-96E1-485B-9D9B-55DA788E8CEB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Percentage of data successfully recovered</a:t>
          </a:r>
        </a:p>
      </dsp:txBody>
      <dsp:txXfrm>
        <a:off x="47976" y="2281245"/>
        <a:ext cx="10419648" cy="886848"/>
      </dsp:txXfrm>
    </dsp:sp>
    <dsp:sp modelId="{0B4E271D-9AC3-45DC-A63C-197A24B2E3A8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RPO and RTO</a:t>
          </a:r>
        </a:p>
      </dsp:txBody>
      <dsp:txXfrm>
        <a:off x="47976" y="3379245"/>
        <a:ext cx="10419648" cy="8868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F9784-4008-488D-85B7-610FCF5E875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2EF59-223C-4E87-92EC-236AD7633410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82BF6-29C7-4285-A13A-31500097F0C0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is valuable so data loss needs to be limited</a:t>
          </a:r>
        </a:p>
      </dsp:txBody>
      <dsp:txXfrm>
        <a:off x="1507738" y="707092"/>
        <a:ext cx="9007861" cy="1305401"/>
      </dsp:txXfrm>
    </dsp:sp>
    <dsp:sp modelId="{6EEA0418-2513-4CF2-94DF-F96F61514DB8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3A4CE-2679-425F-8011-0BC72ADC27B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BB0FB-9618-4F91-B032-067260BF46B5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Managing backups important to ensure they are safe and usable</a:t>
          </a:r>
        </a:p>
      </dsp:txBody>
      <dsp:txXfrm>
        <a:off x="1507738" y="2338844"/>
        <a:ext cx="9007861" cy="130540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C2FC7-DBEB-45D9-8103-9E170CD2A8F9}">
      <dsp:nvSpPr>
        <dsp:cNvPr id="0" name=""/>
        <dsp:cNvSpPr/>
      </dsp:nvSpPr>
      <dsp:spPr>
        <a:xfrm>
          <a:off x="0" y="397039"/>
          <a:ext cx="6666833" cy="2283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Successfully implemented role-based access control, central management of control, ways to onboard and offboard users</a:t>
          </a:r>
        </a:p>
      </dsp:txBody>
      <dsp:txXfrm>
        <a:off x="111488" y="508527"/>
        <a:ext cx="6443857" cy="2060864"/>
      </dsp:txXfrm>
    </dsp:sp>
    <dsp:sp modelId="{2D4D72CA-5F15-4D0D-941A-A161C88DDEAA}">
      <dsp:nvSpPr>
        <dsp:cNvPr id="0" name=""/>
        <dsp:cNvSpPr/>
      </dsp:nvSpPr>
      <dsp:spPr>
        <a:xfrm>
          <a:off x="0" y="2773040"/>
          <a:ext cx="6666833" cy="22838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Multifactor authentication not implemented but could be implemented by using a smartcard, or biometrics for example. </a:t>
          </a:r>
        </a:p>
      </dsp:txBody>
      <dsp:txXfrm>
        <a:off x="111488" y="2884528"/>
        <a:ext cx="6443857" cy="2060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52C2D-166F-4452-AF61-E9CA9B74F84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6B96B-4131-4C31-AF24-AB203C14782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048DB-D88E-4106-A02A-8DEB9CCA389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 and classify data</a:t>
          </a:r>
        </a:p>
      </dsp:txBody>
      <dsp:txXfrm>
        <a:off x="1435590" y="531"/>
        <a:ext cx="9080009" cy="1242935"/>
      </dsp:txXfrm>
    </dsp:sp>
    <dsp:sp modelId="{D01C8A82-991E-41E4-A0AE-41401B01BF1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AE5EC-6D87-489A-909B-CBB5D33EB9E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D32B8-463C-4C6C-A8FA-095AD751574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Follow regulations</a:t>
          </a:r>
        </a:p>
      </dsp:txBody>
      <dsp:txXfrm>
        <a:off x="1435590" y="1554201"/>
        <a:ext cx="9080009" cy="1242935"/>
      </dsp:txXfrm>
    </dsp:sp>
    <dsp:sp modelId="{B78BC2C3-14E5-438E-8B01-6C50FCD1DA3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F04F1-6036-44AA-BB91-DA6AEB2CE14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66875-46BF-4802-84D1-1725C549B26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Most vital data needs strongest protections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1A87-DEBB-4489-94CB-5F8236A1A456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Regular backups</a:t>
          </a:r>
        </a:p>
      </dsp:txBody>
      <dsp:txXfrm>
        <a:off x="3398960" y="35163"/>
        <a:ext cx="3717680" cy="627895"/>
      </dsp:txXfrm>
    </dsp:sp>
    <dsp:sp modelId="{B2B1DF16-183D-47A3-84C4-F7A85A2CEF41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Strong passwords</a:t>
          </a:r>
        </a:p>
      </dsp:txBody>
      <dsp:txXfrm>
        <a:off x="3398960" y="765786"/>
        <a:ext cx="3717680" cy="627895"/>
      </dsp:txXfrm>
    </dsp:sp>
    <dsp:sp modelId="{04BAEB21-4F60-41AF-9C06-6554A589DAE4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Multifactor authentication</a:t>
          </a:r>
        </a:p>
      </dsp:txBody>
      <dsp:txXfrm>
        <a:off x="3398960" y="1496409"/>
        <a:ext cx="3717680" cy="627895"/>
      </dsp:txXfrm>
    </dsp:sp>
    <dsp:sp modelId="{BB1910C5-EB86-4188-8C9E-9E222B8D08BE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Antivirus/antimalware</a:t>
          </a:r>
        </a:p>
      </dsp:txBody>
      <dsp:txXfrm>
        <a:off x="3398960" y="2227032"/>
        <a:ext cx="3717680" cy="627895"/>
      </dsp:txXfrm>
    </dsp:sp>
    <dsp:sp modelId="{D1A8BDBD-FEC1-4ED3-80DF-6C1C29B69481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Encryption</a:t>
          </a:r>
        </a:p>
      </dsp:txBody>
      <dsp:txXfrm>
        <a:off x="3398960" y="2957656"/>
        <a:ext cx="3717680" cy="627895"/>
      </dsp:txXfrm>
    </dsp:sp>
    <dsp:sp modelId="{98628625-E976-42D5-8D46-9C9090BF747B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Logging</a:t>
          </a:r>
        </a:p>
      </dsp:txBody>
      <dsp:txXfrm>
        <a:off x="3398960" y="3688279"/>
        <a:ext cx="3717680" cy="627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9720E-1D38-4ED5-946B-72322304DBE0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Limit data access</a:t>
          </a:r>
        </a:p>
      </dsp:txBody>
      <dsp:txXfrm>
        <a:off x="38381" y="64129"/>
        <a:ext cx="10438838" cy="709478"/>
      </dsp:txXfrm>
    </dsp:sp>
    <dsp:sp modelId="{5B36CFA4-49EF-45EC-B223-A45387A05ABB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Proper disposal</a:t>
          </a:r>
        </a:p>
      </dsp:txBody>
      <dsp:txXfrm>
        <a:off x="38381" y="942529"/>
        <a:ext cx="10438838" cy="709478"/>
      </dsp:txXfrm>
    </dsp:sp>
    <dsp:sp modelId="{1412479E-7AB9-4CA2-BBBD-5E93AF91F005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Firewall/ACLs</a:t>
          </a:r>
        </a:p>
      </dsp:txBody>
      <dsp:txXfrm>
        <a:off x="38381" y="1820930"/>
        <a:ext cx="10438838" cy="709478"/>
      </dsp:txXfrm>
    </dsp:sp>
    <dsp:sp modelId="{05B98EDD-3157-4B0F-92D8-1567A73AED23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IDS/IPS</a:t>
          </a:r>
        </a:p>
      </dsp:txBody>
      <dsp:txXfrm>
        <a:off x="38381" y="2699330"/>
        <a:ext cx="10438838" cy="709478"/>
      </dsp:txXfrm>
    </dsp:sp>
    <dsp:sp modelId="{2FF421DC-E122-47E6-AF05-C3954F892D8A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Segment data processing</a:t>
          </a:r>
        </a:p>
      </dsp:txBody>
      <dsp:txXfrm>
        <a:off x="38381" y="3577730"/>
        <a:ext cx="10438838" cy="709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09F9C-F1D5-46E0-A3D3-FE2A29DCD530}">
      <dsp:nvSpPr>
        <dsp:cNvPr id="0" name=""/>
        <dsp:cNvSpPr/>
      </dsp:nvSpPr>
      <dsp:spPr>
        <a:xfrm>
          <a:off x="0" y="824679"/>
          <a:ext cx="10515600" cy="835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Protects data on mobile devices and removable media</a:t>
          </a:r>
        </a:p>
      </dsp:txBody>
      <dsp:txXfrm>
        <a:off x="40780" y="865459"/>
        <a:ext cx="10434040" cy="753820"/>
      </dsp:txXfrm>
    </dsp:sp>
    <dsp:sp modelId="{061C1893-1801-4009-A7E8-8D33630FF6C6}">
      <dsp:nvSpPr>
        <dsp:cNvPr id="0" name=""/>
        <dsp:cNvSpPr/>
      </dsp:nvSpPr>
      <dsp:spPr>
        <a:xfrm>
          <a:off x="0" y="1757979"/>
          <a:ext cx="10515600" cy="835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Log access to sensitive data</a:t>
          </a:r>
        </a:p>
      </dsp:txBody>
      <dsp:txXfrm>
        <a:off x="40780" y="1798759"/>
        <a:ext cx="10434040" cy="753820"/>
      </dsp:txXfrm>
    </dsp:sp>
    <dsp:sp modelId="{1249FA56-4690-45D1-83CF-3378AEF109E6}">
      <dsp:nvSpPr>
        <dsp:cNvPr id="0" name=""/>
        <dsp:cNvSpPr/>
      </dsp:nvSpPr>
      <dsp:spPr>
        <a:xfrm>
          <a:off x="0" y="2691279"/>
          <a:ext cx="10515600" cy="835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Limit users who can access the data</a:t>
          </a:r>
        </a:p>
      </dsp:txBody>
      <dsp:txXfrm>
        <a:off x="40780" y="2732059"/>
        <a:ext cx="10434040" cy="753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FAD10-5919-429B-8D75-59729E35EE5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23F6F-5CBA-4839-9757-E16BA94448B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A8174-9476-427C-BAF7-55C85772D434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Amount of successful breaches</a:t>
          </a:r>
        </a:p>
      </dsp:txBody>
      <dsp:txXfrm>
        <a:off x="1057183" y="1805"/>
        <a:ext cx="9458416" cy="915310"/>
      </dsp:txXfrm>
    </dsp:sp>
    <dsp:sp modelId="{2AED6BE4-A7C8-4B22-978B-A000F04E368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A9134-0479-4FF7-A39E-DB4552B33D8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6120E-90BC-4413-A4C9-92D3A7AFBD5A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of times employees go against policies</a:t>
          </a:r>
        </a:p>
      </dsp:txBody>
      <dsp:txXfrm>
        <a:off x="1057183" y="1145944"/>
        <a:ext cx="9458416" cy="915310"/>
      </dsp:txXfrm>
    </dsp:sp>
    <dsp:sp modelId="{E89C370B-CCAD-4F7C-85FA-2A80E69223A4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911CE-B410-409B-BBE9-5BC91F2420D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2DD54-8183-46E7-A458-09DCC00FE43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Amount of data that needs to be protected</a:t>
          </a:r>
        </a:p>
      </dsp:txBody>
      <dsp:txXfrm>
        <a:off x="1057183" y="2290082"/>
        <a:ext cx="9458416" cy="915310"/>
      </dsp:txXfrm>
    </dsp:sp>
    <dsp:sp modelId="{59B87598-BCFE-4198-8DF8-A22B36255B4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6FF8-FBC1-4CAB-B947-0B8FDFBADFE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3337-FCFA-4A1B-A31A-D306C4E88ED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of alerts that are real vs false</a:t>
          </a:r>
        </a:p>
      </dsp:txBody>
      <dsp:txXfrm>
        <a:off x="1057183" y="3434221"/>
        <a:ext cx="9458416" cy="915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A09E6-FD50-4E2D-BE43-F89EDFB26A49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 stolen could be used by competitors</a:t>
          </a:r>
        </a:p>
      </dsp:txBody>
      <dsp:txXfrm>
        <a:off x="47976" y="85244"/>
        <a:ext cx="10419648" cy="886848"/>
      </dsp:txXfrm>
    </dsp:sp>
    <dsp:sp modelId="{81838D6F-3432-4CE6-9140-5477857B9167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 of employees could be compromised</a:t>
          </a:r>
        </a:p>
      </dsp:txBody>
      <dsp:txXfrm>
        <a:off x="47976" y="1183245"/>
        <a:ext cx="10419648" cy="886848"/>
      </dsp:txXfrm>
    </dsp:sp>
    <dsp:sp modelId="{08586B6E-69C1-4382-8298-DC879AE4F952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Regulations need to be followed</a:t>
          </a:r>
        </a:p>
      </dsp:txBody>
      <dsp:txXfrm>
        <a:off x="47976" y="2281245"/>
        <a:ext cx="10419648" cy="886848"/>
      </dsp:txXfrm>
    </dsp:sp>
    <dsp:sp modelId="{D0129292-55F9-44C1-B5CC-47993239F64D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Maintaining trust</a:t>
          </a:r>
        </a:p>
      </dsp:txBody>
      <dsp:txXfrm>
        <a:off x="47976" y="3379245"/>
        <a:ext cx="10419648" cy="886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7AF04-4184-4CDB-B8C2-A92A978BDD51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7EB46-B138-46CA-9B75-AC8667C0E25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4E2A9-D6B2-4312-AB80-73F3E349BB1C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Confidentiality</a:t>
          </a:r>
        </a:p>
      </dsp:txBody>
      <dsp:txXfrm>
        <a:off x="1057183" y="1805"/>
        <a:ext cx="9458416" cy="915310"/>
      </dsp:txXfrm>
    </dsp:sp>
    <dsp:sp modelId="{91FBB5E6-A1ED-4A67-9919-8BAD85FCF3F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C36CE-F716-45D0-9DC1-9F9B8FB42AB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0CC3-BFB2-4408-BAFB-567DBD765079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Integrity</a:t>
          </a:r>
        </a:p>
      </dsp:txBody>
      <dsp:txXfrm>
        <a:off x="1057183" y="1145944"/>
        <a:ext cx="9458416" cy="915310"/>
      </dsp:txXfrm>
    </dsp:sp>
    <dsp:sp modelId="{9FD1AF8A-D68C-4FFD-8972-4AD00DA15B5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7683D-9D51-489C-8CC1-868BE19F31E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8E401-E06C-4C5D-AB9C-C7507CA8B33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Track changes to data</a:t>
          </a:r>
        </a:p>
      </dsp:txBody>
      <dsp:txXfrm>
        <a:off x="1057183" y="2290082"/>
        <a:ext cx="9458416" cy="915310"/>
      </dsp:txXfrm>
    </dsp:sp>
    <dsp:sp modelId="{D7C386BC-5BE0-41EC-B404-C68862BD6C6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013E5-3F82-4D80-915B-F85C93161FE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C88C7-F4A6-41AE-8B84-9434439B5A7E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Limit who can access resources and data</a:t>
          </a:r>
        </a:p>
      </dsp:txBody>
      <dsp:txXfrm>
        <a:off x="1057183" y="3434221"/>
        <a:ext cx="9458416" cy="91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EA9AE-060A-47C7-805B-38D90EB7FD13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Role based access control</a:t>
          </a:r>
        </a:p>
      </dsp:txBody>
      <dsp:txXfrm>
        <a:off x="38381" y="64129"/>
        <a:ext cx="10438838" cy="709478"/>
      </dsp:txXfrm>
    </dsp:sp>
    <dsp:sp modelId="{71B46F1D-6667-4093-B29C-2B7853884678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Multifactor authentication</a:t>
          </a:r>
        </a:p>
      </dsp:txBody>
      <dsp:txXfrm>
        <a:off x="38381" y="942529"/>
        <a:ext cx="10438838" cy="709478"/>
      </dsp:txXfrm>
    </dsp:sp>
    <dsp:sp modelId="{9F43E8DD-E97A-4D2A-9A80-F6AB03ED6648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Process to remove or add access</a:t>
          </a:r>
        </a:p>
      </dsp:txBody>
      <dsp:txXfrm>
        <a:off x="38381" y="1820930"/>
        <a:ext cx="10438838" cy="709478"/>
      </dsp:txXfrm>
    </dsp:sp>
    <dsp:sp modelId="{039062A9-9E99-40FB-A1A0-60F2AF6C04BF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Securing user accounts</a:t>
          </a:r>
        </a:p>
      </dsp:txBody>
      <dsp:txXfrm>
        <a:off x="38381" y="2699330"/>
        <a:ext cx="10438838" cy="709478"/>
      </dsp:txXfrm>
    </dsp:sp>
    <dsp:sp modelId="{B0D950E1-3578-424C-AA58-F7D12627C5FD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Limiting what external facing servers can do</a:t>
          </a:r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F5C5-10A4-BE87-7662-8B08D1CF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62AF-F794-E9DE-33A9-81D97ED6D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439F-EA9A-5A19-9356-9117D97D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6603-A954-77A1-52C0-55BA3917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D474-76E2-AD4A-9C76-B2C11A2C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4833-764B-CFBE-9ACD-D7D031C7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9233F-F2DE-8E81-2050-4E330E2AE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7989-7D5F-E5B4-26CB-8617FC33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58C1-AB4C-06C3-EB3A-E4530284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DF08-4A7E-4D7C-3572-4F17DBE9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B59C9-82F1-CD3A-B7F4-816DC3320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BE16-486E-C6AC-D7EC-6642E4007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7590-64B0-5EF6-68B5-140B47EC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424E-5532-9F56-FC72-7FE420DE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385C-E5AE-F0E5-1855-E6F2EB3C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265-A346-A921-6A5E-BF4E2195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3960-96F6-5CC1-D47F-935C5C9E2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25B8-6E1C-3D60-A1A2-D052BD43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C131-2935-44CA-80F0-2EDEF7E5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8116-5654-CA5D-1537-98A1BD64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4AE-C7AD-5809-E442-14AE059F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5E9B0-C383-7029-6CEA-4A04CAB1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149-0F34-EEA6-41F4-82A53763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7C78-D1AE-E381-AF80-40EBEFA2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7BFD-FD31-CA4B-6E23-B13E9B9E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CA67-134E-0706-C9E8-ABD4A7A8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7C00-F210-1980-E477-4D9A1B4EC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388D-B805-794A-3204-E94C0A234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F31A-E85F-B698-87A9-BCA14003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E6031-1AA3-5C96-AEF3-768B5838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C047B-4968-17CD-EEAB-1EDC599D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048A-E365-2F8E-BCDC-E17DA08A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B65D-2034-D4B4-1E38-B4A121AA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860D1-64C5-249E-9225-34E5A62A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91B3-908A-7EEF-95B9-EE17DC6F2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FFCA8-8A76-7464-595C-2B617322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71AD0-608C-8576-2E6E-416B2693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79BE7-010A-F20A-3FC1-4C29868B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1169D-B225-E603-84EE-67F38048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264A-E852-1AE1-3735-C6D6D9A6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76960-DA65-400D-CCBC-5E628C71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83F73-D0B0-C0AD-E212-7C87E13B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2D512-FABC-2638-638B-4E2E6D3E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5DFDE-5EE0-A504-8470-5DBDACAD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0D0C0-BE06-594F-0FA5-D951A7C1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87D45-ABF3-91C2-D474-9949E7CF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286-BF05-E69A-CB06-F1368E01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48D0-DDC2-26CA-F84D-A7113464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3822F-282C-293C-A56F-E1ED4B87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B3A29-1DA8-D5BC-9F70-A0498AB8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B142D-EF41-1ACC-519C-667FE9A3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F1B6E-3365-EACA-1EC0-69EC0DA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C4F5-86A5-402D-8938-B5244162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19F8B-8695-B160-AF4C-65317E9E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C6316-CEB0-657E-D781-17F90D68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5601E-0631-6991-3244-BED09DD2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5C4C-B891-38C9-4D5E-452BDE36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E4140-2E46-4457-38D8-A8867951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0DDFC-2B96-5EAD-9390-9ECEAEF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5B8D-B21B-01CD-4C17-7E7519AF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6A6E-DD18-61D8-BEAD-26A59873D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D42FA-3311-451E-9CE3-90DD49C414C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F2F1-4AEB-CC63-0000-6C53567ED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41B8-815A-130A-459E-B9DECB263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08830B-B249-43AC-B4EC-6FE29790B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C1AA-70DE-D4DE-7BBE-7236E2234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CIS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809AD-5203-B766-791E-B71331147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By: Matthew Lattin</a:t>
            </a:r>
          </a:p>
        </p:txBody>
      </p:sp>
    </p:spTree>
    <p:extLst>
      <p:ext uri="{BB962C8B-B14F-4D97-AF65-F5344CB8AC3E}">
        <p14:creationId xmlns:p14="http://schemas.microsoft.com/office/powerpoint/2010/main" val="68856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365A-3B27-D1C5-0216-CF2410F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425095-9325-7D1A-F823-BC977BE8B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86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3C87-C187-C80E-89E6-068616AD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Access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65D37C-B055-39F1-43CE-02CC1B717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67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268C-55F4-6818-2D88-B9CC81D0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Access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0CD586-A74A-485E-4D90-F4D1EDE590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17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93E1-BD06-B742-1D64-73A009CE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Effectiveness of Access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AF22B0-4516-9079-B8A8-A675836254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89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3713-2875-62C3-1981-AE37C14E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Access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56E80-B157-91D0-2EEC-324686140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9443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0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CA72DF-5837-7C7C-D1BA-059573F8D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2A7F6-CCBF-A8EA-52A3-3353E4D4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Recovery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57B56-03C1-DF48-3A9A-D1EC282AE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614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054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4C9455-D23D-90D3-C7D4-2E457F701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0A54-792E-1256-F0FB-3A367DE2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Backups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C6A278-7B95-0B4C-4B69-E70AAE05D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5154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097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A1C8C2-E2FE-A49C-EFA0-0DFB5D815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2426C-2460-4306-3E01-6EF09074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Backups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76FBF5-97F4-C673-B92B-CB39AA0F9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189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082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FFF-1843-EFD2-AC1F-78B1712D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Data Recovery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83EAC86-0635-0E02-3EA5-47DBAF34F7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92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FABF-9343-9B07-BE1C-BDC5972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Recovery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A4E4DF-A4C8-9907-8049-F9E593B9F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59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2C53BE-580F-E1A7-57E3-D52F2FDA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E0268-9ABD-4F36-EA68-1B1C8DA9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Chosen Controls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ECD4-F1FC-4E58-0B63-6C1849D5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Control 3 Data Protection</a:t>
            </a:r>
          </a:p>
          <a:p>
            <a:r>
              <a:rPr lang="en-US" sz="2000">
                <a:solidFill>
                  <a:srgbClr val="FFFFFF"/>
                </a:solidFill>
              </a:rPr>
              <a:t>Control 6 Access Control Management</a:t>
            </a:r>
          </a:p>
          <a:p>
            <a:r>
              <a:rPr lang="en-US" sz="2000">
                <a:solidFill>
                  <a:srgbClr val="FFFFFF"/>
                </a:solidFill>
              </a:rPr>
              <a:t>Control 11 Data Recovery</a:t>
            </a:r>
          </a:p>
        </p:txBody>
      </p:sp>
    </p:spTree>
    <p:extLst>
      <p:ext uri="{BB962C8B-B14F-4D97-AF65-F5344CB8AC3E}">
        <p14:creationId xmlns:p14="http://schemas.microsoft.com/office/powerpoint/2010/main" val="71531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7EC2-7F6B-4115-7E3D-951F1092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Implementing Access Control Management	</a:t>
            </a:r>
          </a:p>
        </p:txBody>
      </p:sp>
      <p:pic>
        <p:nvPicPr>
          <p:cNvPr id="13" name="Picture 12" descr="Buildings and reflections">
            <a:extLst>
              <a:ext uri="{FF2B5EF4-FFF2-40B4-BE49-F238E27FC236}">
                <a16:creationId xmlns:a16="http://schemas.microsoft.com/office/drawing/2014/main" id="{D6BEC055-387F-EA7E-1D8B-34D5F473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0" r="23002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DCAA-61A2-81F9-8EED-AA89A305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Role based access control</a:t>
            </a:r>
          </a:p>
          <a:p>
            <a:r>
              <a:rPr lang="en-US" sz="2000"/>
              <a:t>Multi-factor authentication</a:t>
            </a:r>
          </a:p>
          <a:p>
            <a:r>
              <a:rPr lang="en-US" sz="2000"/>
              <a:t>Centralized manager</a:t>
            </a:r>
          </a:p>
          <a:p>
            <a:r>
              <a:rPr lang="en-US" sz="2000"/>
              <a:t>Onboarding and offboarding procedures and policies</a:t>
            </a:r>
          </a:p>
        </p:txBody>
      </p:sp>
    </p:spTree>
    <p:extLst>
      <p:ext uri="{BB962C8B-B14F-4D97-AF65-F5344CB8AC3E}">
        <p14:creationId xmlns:p14="http://schemas.microsoft.com/office/powerpoint/2010/main" val="213514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E813E-8C95-F665-AE20-BDD4CB84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Implementation	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9F2FB4D7-C305-4C37-20C6-31E2A0842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F488-5135-8F26-A9CC-A1003B4C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Used Windows AD to create users and groups</a:t>
            </a:r>
          </a:p>
          <a:p>
            <a:r>
              <a:rPr lang="en-US" sz="1800">
                <a:solidFill>
                  <a:schemeClr val="tx2"/>
                </a:solidFill>
              </a:rPr>
              <a:t>Created folders and shared those with the correct groups</a:t>
            </a:r>
          </a:p>
          <a:p>
            <a:r>
              <a:rPr lang="en-US" sz="1800">
                <a:solidFill>
                  <a:schemeClr val="tx2"/>
                </a:solidFill>
              </a:rPr>
              <a:t>Creating groups allowed for role based access control</a:t>
            </a:r>
          </a:p>
          <a:p>
            <a:r>
              <a:rPr lang="en-US" sz="1800">
                <a:solidFill>
                  <a:schemeClr val="tx2"/>
                </a:solidFill>
              </a:rPr>
              <a:t>Create accounts as needed and disable accounts that are no longer needed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35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7F57C-2F1C-990E-5165-7F6579A8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DDF2-82CD-E3E5-A14F-D21759E1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6 users and 2 groups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AAFE6B-24DE-D6A1-2801-02641B2C6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9" r="26415"/>
          <a:stretch/>
        </p:blipFill>
        <p:spPr bwMode="auto">
          <a:xfrm>
            <a:off x="2126551" y="2354239"/>
            <a:ext cx="7938897" cy="394808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2046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09E53-FE6D-C61F-3672-69DDD0B3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Groups Created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539D4F-174B-12F4-125F-2851A81FB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91" r="26706"/>
          <a:stretch/>
        </p:blipFill>
        <p:spPr bwMode="auto">
          <a:xfrm>
            <a:off x="3327334" y="579473"/>
            <a:ext cx="5537330" cy="422449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9956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5214C7-F3ED-2646-1290-74C04A733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16" r="39258"/>
          <a:stretch/>
        </p:blipFill>
        <p:spPr bwMode="auto">
          <a:xfrm>
            <a:off x="1306513" y="1844675"/>
            <a:ext cx="5048250" cy="444976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616E86-BF4C-653B-6403-54370CF4D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0" r="39058"/>
          <a:stretch/>
        </p:blipFill>
        <p:spPr bwMode="auto">
          <a:xfrm>
            <a:off x="6419850" y="1844675"/>
            <a:ext cx="4460875" cy="444976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DE99C-2B4E-1770-B296-6647B3F2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Groups	</a:t>
            </a:r>
          </a:p>
        </p:txBody>
      </p:sp>
    </p:spTree>
    <p:extLst>
      <p:ext uri="{BB962C8B-B14F-4D97-AF65-F5344CB8AC3E}">
        <p14:creationId xmlns:p14="http://schemas.microsoft.com/office/powerpoint/2010/main" val="282278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A398E-35CF-CDF3-9B76-543AB7D3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Password Policy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0877-1043-81F1-E0BD-F5BFAE68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Require 16 character passwords to limit brute forcing account passwords</a:t>
            </a:r>
          </a:p>
          <a:p>
            <a:r>
              <a:rPr lang="en-US" sz="2000"/>
              <a:t>Limited to 8 failed login attempts before account locks </a:t>
            </a:r>
          </a:p>
          <a:p>
            <a:endParaRPr lang="en-US" sz="20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46CC22-4671-4665-B6C3-015AA2F5A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97" b="47749"/>
          <a:stretch/>
        </p:blipFill>
        <p:spPr bwMode="auto">
          <a:xfrm>
            <a:off x="6946667" y="1048504"/>
            <a:ext cx="4389120" cy="203273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CF42DF-87BB-36ED-E4C7-11F1F2F4A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16" b="55302"/>
          <a:stretch/>
        </p:blipFill>
        <p:spPr bwMode="auto">
          <a:xfrm>
            <a:off x="6946667" y="3972871"/>
            <a:ext cx="4389120" cy="178557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681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100768-E300-8814-D0F9-13E5F4FC5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86" r="39656"/>
          <a:stretch/>
        </p:blipFill>
        <p:spPr bwMode="auto">
          <a:xfrm>
            <a:off x="4776788" y="771525"/>
            <a:ext cx="6780213" cy="175736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706854-E0CE-E60C-03DB-C79C85C09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4" t="19382" r="50083" b="14061"/>
          <a:stretch/>
        </p:blipFill>
        <p:spPr bwMode="auto">
          <a:xfrm>
            <a:off x="4776788" y="2593975"/>
            <a:ext cx="6780213" cy="34861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17C92-5D87-3147-0EAD-6C2196DC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Shared Folders</a:t>
            </a:r>
          </a:p>
        </p:txBody>
      </p:sp>
    </p:spTree>
    <p:extLst>
      <p:ext uri="{BB962C8B-B14F-4D97-AF65-F5344CB8AC3E}">
        <p14:creationId xmlns:p14="http://schemas.microsoft.com/office/powerpoint/2010/main" val="1405698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63696-79C8-248F-2806-0866C8E5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Shared Folders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142F0A3-2D9A-FE68-EA50-2F2CD18C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C439E-C2D6-06A9-F65E-3098816E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23769"/>
            <a:ext cx="5167185" cy="3707455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D7C42AF-F4FE-FA70-85B3-1729C8C8C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64" t="21259" r="22238" b="1"/>
          <a:stretch/>
        </p:blipFill>
        <p:spPr bwMode="auto">
          <a:xfrm>
            <a:off x="6139617" y="3012371"/>
            <a:ext cx="5167185" cy="253024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736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4233C-D7AB-C013-697C-880CD37F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Final Implementation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FCFF61-D8A8-5251-2FB8-367B194B4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1737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14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66E920-8EE2-B91F-1019-978FF81A7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413" b="145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7E2C8-2C25-5D98-F80E-C4882010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Protection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530C1-740D-BB02-1115-897313A45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763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561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6877-5625-389C-F23F-9B1331C7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Data Protection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E7E72F-D956-9C6A-BA4B-1D8A5B9735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52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D92E21-C3F4-0D4F-9042-7C811A03A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C2BAD-E8C8-6726-BD67-460AC4DF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Protection Implementations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4DF9A-6FE0-0012-1BB3-026E024A0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5118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877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221E-4FAD-E4C4-E0D0-91D17112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Protection Implementations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9C2A09-1685-388F-4E26-16320E0381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00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6A7A-AB1B-9300-A8F4-72719A74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C8A33F-801E-8498-5643-5C860CDB4C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21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5790-668D-FDE9-4438-DB1EF705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Implementation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619B7C-506A-03D1-BE23-3E579B6DB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959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65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219-B736-CD52-A0DD-47B19C4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Protection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D06EB6-E81B-44F7-65DC-2A0A05399D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9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577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Office Theme</vt:lpstr>
      <vt:lpstr>CIS controls</vt:lpstr>
      <vt:lpstr>Chosen Controls</vt:lpstr>
      <vt:lpstr>Data Protection</vt:lpstr>
      <vt:lpstr>Effective Data Protection</vt:lpstr>
      <vt:lpstr>Data Protection Implementations </vt:lpstr>
      <vt:lpstr>Data Protection Implementations</vt:lpstr>
      <vt:lpstr>Data Encryption</vt:lpstr>
      <vt:lpstr>Measuring Implementation</vt:lpstr>
      <vt:lpstr>Importance of Data Protection</vt:lpstr>
      <vt:lpstr>Access Control Management</vt:lpstr>
      <vt:lpstr>Implementing Access Control</vt:lpstr>
      <vt:lpstr>Implementing Access Control</vt:lpstr>
      <vt:lpstr>Measuring Effectiveness of Access Control</vt:lpstr>
      <vt:lpstr>Importance of Access Control</vt:lpstr>
      <vt:lpstr>Data Recovery</vt:lpstr>
      <vt:lpstr>Data Backups</vt:lpstr>
      <vt:lpstr>Data Backups</vt:lpstr>
      <vt:lpstr>Measuring Data Recovery</vt:lpstr>
      <vt:lpstr>Importance of Data Recovery</vt:lpstr>
      <vt:lpstr>Implementing Access Control Management </vt:lpstr>
      <vt:lpstr>Implementation </vt:lpstr>
      <vt:lpstr>Users created</vt:lpstr>
      <vt:lpstr>Groups Created </vt:lpstr>
      <vt:lpstr>Groups </vt:lpstr>
      <vt:lpstr>Password Policy </vt:lpstr>
      <vt:lpstr>Shared Folders</vt:lpstr>
      <vt:lpstr>Shared Folders</vt:lpstr>
      <vt:lpstr>Final Implementation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controls</dc:title>
  <dc:creator>Matthew Lattin</dc:creator>
  <cp:lastModifiedBy>Matthew Lattin</cp:lastModifiedBy>
  <cp:revision>15</cp:revision>
  <dcterms:created xsi:type="dcterms:W3CDTF">2024-04-01T21:47:21Z</dcterms:created>
  <dcterms:modified xsi:type="dcterms:W3CDTF">2024-04-09T22:43:54Z</dcterms:modified>
</cp:coreProperties>
</file>