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435" r:id="rId5"/>
    <p:sldId id="2439" r:id="rId6"/>
    <p:sldId id="260" r:id="rId7"/>
    <p:sldId id="258" r:id="rId8"/>
    <p:sldId id="259" r:id="rId9"/>
    <p:sldId id="2442" r:id="rId10"/>
    <p:sldId id="262" r:id="rId11"/>
    <p:sldId id="2441" r:id="rId12"/>
    <p:sldId id="244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4E3E66"/>
    <a:srgbClr val="443B65"/>
    <a:srgbClr val="584267"/>
    <a:srgbClr val="5C4368"/>
    <a:srgbClr val="6C4A6A"/>
    <a:srgbClr val="5F4568"/>
    <a:srgbClr val="363562"/>
    <a:srgbClr val="3D3864"/>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84" autoAdjust="0"/>
  </p:normalViewPr>
  <p:slideViewPr>
    <p:cSldViewPr snapToGrid="0">
      <p:cViewPr varScale="1">
        <p:scale>
          <a:sx n="64" d="100"/>
          <a:sy n="64" d="100"/>
        </p:scale>
        <p:origin x="120" y="312"/>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5/27/2020</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5/27/2020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36001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a:extLst>
              <a:ext uri="{FF2B5EF4-FFF2-40B4-BE49-F238E27FC236}">
                <a16:creationId xmlns:a16="http://schemas.microsoft.com/office/drawing/2014/main" id="{2914F6FF-E574-0340-AD3E-E6747297E034}"/>
              </a:ext>
            </a:extLst>
          </p:cNvPr>
          <p:cNvSpPr>
            <a:spLocks noGrp="1"/>
          </p:cNvSpPr>
          <p:nvPr>
            <p:ph type="body" sz="quarter" idx="32" hasCustomPrompt="1"/>
          </p:nvPr>
        </p:nvSpPr>
        <p:spPr>
          <a:xfrm>
            <a:off x="594519" y="1262642"/>
            <a:ext cx="11002962" cy="353872"/>
          </a:xfrm>
        </p:spPr>
        <p:txBody>
          <a:bodyPr anchor="ctr">
            <a:noAutofit/>
          </a:bodyPr>
          <a:lstStyle>
            <a:lvl1pPr marL="0" indent="0" algn="ctr">
              <a:lnSpc>
                <a:spcPct val="100000"/>
              </a:lnSpc>
              <a:buNone/>
              <a:defRPr sz="2000" spc="600">
                <a:solidFill>
                  <a:srgbClr val="898989"/>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1535182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96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a:normAutofit/>
          </a:bodyPr>
          <a:lstStyle>
            <a:lvl1pPr algn="ctr">
              <a:defRPr sz="3600" spc="300"/>
            </a:lvl1pPr>
          </a:lstStyle>
          <a:p>
            <a:r>
              <a:rPr lang="en-US" dirty="0"/>
              <a:t>CLICK TO EDIT MASTER TITLE STYLE</a:t>
            </a:r>
          </a:p>
        </p:txBody>
      </p:sp>
      <p:sp>
        <p:nvSpPr>
          <p:cNvPr id="3" name="Text Placeholder 2">
            <a:extLst>
              <a:ext uri="{FF2B5EF4-FFF2-40B4-BE49-F238E27FC236}">
                <a16:creationId xmlns:a16="http://schemas.microsoft.com/office/drawing/2014/main" id="{9BDA91F3-AE43-4DDA-AB24-49CF87963D72}"/>
              </a:ext>
            </a:extLst>
          </p:cNvPr>
          <p:cNvSpPr>
            <a:spLocks noGrp="1"/>
          </p:cNvSpPr>
          <p:nvPr>
            <p:ph type="body" idx="1"/>
          </p:nvPr>
        </p:nvSpPr>
        <p:spPr>
          <a:xfrm>
            <a:off x="469107" y="1827972"/>
            <a:ext cx="5157787" cy="494506"/>
          </a:xfrm>
        </p:spPr>
        <p:txBody>
          <a:bodyPr lIns="0" tIns="0" rIns="0" bIns="0" anchor="ctr"/>
          <a:lstStyle>
            <a:lvl1pPr marL="0" indent="0">
              <a:buNone/>
              <a:defRPr sz="2400" b="0" spc="6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A648F6-CDB4-4032-9F98-6ED11F980765}"/>
              </a:ext>
            </a:extLst>
          </p:cNvPr>
          <p:cNvSpPr>
            <a:spLocks noGrp="1"/>
          </p:cNvSpPr>
          <p:nvPr>
            <p:ph sz="half" idx="2"/>
          </p:nvPr>
        </p:nvSpPr>
        <p:spPr>
          <a:xfrm>
            <a:off x="469107" y="2342356"/>
            <a:ext cx="5157787" cy="3684588"/>
          </a:xfrm>
        </p:spPr>
        <p:txBody>
          <a:bodyPr lIns="0" tIns="0" rIns="0" b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58F648F-0299-4352-914D-9ACEEF6FE597}"/>
              </a:ext>
            </a:extLst>
          </p:cNvPr>
          <p:cNvSpPr>
            <a:spLocks noGrp="1"/>
          </p:cNvSpPr>
          <p:nvPr>
            <p:ph type="body" sz="quarter" idx="3"/>
          </p:nvPr>
        </p:nvSpPr>
        <p:spPr>
          <a:xfrm>
            <a:off x="6565107" y="1827972"/>
            <a:ext cx="5183188" cy="494506"/>
          </a:xfrm>
        </p:spPr>
        <p:txBody>
          <a:bodyPr lIns="0" tIns="0" rIns="0" bIns="0" anchor="ctr"/>
          <a:lstStyle>
            <a:lvl1pPr marL="0" indent="0">
              <a:buNone/>
              <a:defRPr sz="2400" b="0" spc="6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215A19-FA39-4BD0-87C2-8DA3B8C587BB}"/>
              </a:ext>
            </a:extLst>
          </p:cNvPr>
          <p:cNvSpPr>
            <a:spLocks noGrp="1"/>
          </p:cNvSpPr>
          <p:nvPr>
            <p:ph sz="quarter" idx="4"/>
          </p:nvPr>
        </p:nvSpPr>
        <p:spPr>
          <a:xfrm>
            <a:off x="6565107" y="2342356"/>
            <a:ext cx="5183188" cy="3684588"/>
          </a:xfrm>
        </p:spPr>
        <p:txBody>
          <a:bodyPr lIns="0" tIns="0" rIns="0" b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4145592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a:normAutofit/>
          </a:bodyPr>
          <a:lstStyle>
            <a:lvl1pPr algn="ctr">
              <a:defRPr sz="3600" spc="300"/>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5" name="Content Placeholder 2">
            <a:extLst>
              <a:ext uri="{FF2B5EF4-FFF2-40B4-BE49-F238E27FC236}">
                <a16:creationId xmlns:a16="http://schemas.microsoft.com/office/drawing/2014/main" id="{2B178DD2-BCD4-4E9E-8EAA-0A3AB74C6160}"/>
              </a:ext>
            </a:extLst>
          </p:cNvPr>
          <p:cNvSpPr>
            <a:spLocks noGrp="1"/>
          </p:cNvSpPr>
          <p:nvPr>
            <p:ph sz="half" idx="1"/>
          </p:nvPr>
        </p:nvSpPr>
        <p:spPr>
          <a:xfrm>
            <a:off x="594519"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0B7D881D-13DE-4377-AA74-0EBFD9C9926A}"/>
              </a:ext>
            </a:extLst>
          </p:cNvPr>
          <p:cNvSpPr>
            <a:spLocks noGrp="1"/>
          </p:cNvSpPr>
          <p:nvPr>
            <p:ph sz="half" idx="2"/>
          </p:nvPr>
        </p:nvSpPr>
        <p:spPr>
          <a:xfrm>
            <a:off x="6415881"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5847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a:normAutofit/>
          </a:bodyPr>
          <a:lstStyle>
            <a:lvl1pPr algn="l">
              <a:defRPr sz="3600" spc="30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6" name="Text Placeholder 3">
            <a:extLst>
              <a:ext uri="{FF2B5EF4-FFF2-40B4-BE49-F238E27FC236}">
                <a16:creationId xmlns:a16="http://schemas.microsoft.com/office/drawing/2014/main" id="{1B8C1683-B5FA-422D-82FD-3E04C0D01AC4}"/>
              </a:ext>
            </a:extLst>
          </p:cNvPr>
          <p:cNvSpPr>
            <a:spLocks noGrp="1"/>
          </p:cNvSpPr>
          <p:nvPr>
            <p:ph type="body" sz="half" idx="2"/>
          </p:nvPr>
        </p:nvSpPr>
        <p:spPr>
          <a:xfrm>
            <a:off x="839788" y="2480552"/>
            <a:ext cx="3932237" cy="3388435"/>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Content Placeholder 2">
            <a:extLst>
              <a:ext uri="{FF2B5EF4-FFF2-40B4-BE49-F238E27FC236}">
                <a16:creationId xmlns:a16="http://schemas.microsoft.com/office/drawing/2014/main" id="{64332CC6-AF18-49EE-9933-50E3E93F6B86}"/>
              </a:ext>
            </a:extLst>
          </p:cNvPr>
          <p:cNvSpPr>
            <a:spLocks noGrp="1"/>
          </p:cNvSpPr>
          <p:nvPr>
            <p:ph idx="1"/>
          </p:nvPr>
        </p:nvSpPr>
        <p:spPr>
          <a:xfrm>
            <a:off x="5183188" y="801277"/>
            <a:ext cx="6565106" cy="5059773"/>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0794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a:normAutofit/>
          </a:bodyPr>
          <a:lstStyle>
            <a:lvl1pPr algn="l">
              <a:defRPr sz="3600" spc="30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5" name="Text Placeholder 3">
            <a:extLst>
              <a:ext uri="{FF2B5EF4-FFF2-40B4-BE49-F238E27FC236}">
                <a16:creationId xmlns:a16="http://schemas.microsoft.com/office/drawing/2014/main" id="{73C3E625-3996-4407-8E4D-475EF610D90C}"/>
              </a:ext>
            </a:extLst>
          </p:cNvPr>
          <p:cNvSpPr>
            <a:spLocks noGrp="1"/>
          </p:cNvSpPr>
          <p:nvPr>
            <p:ph type="body" sz="half" idx="2"/>
          </p:nvPr>
        </p:nvSpPr>
        <p:spPr>
          <a:xfrm>
            <a:off x="839788" y="2384980"/>
            <a:ext cx="3932237" cy="348400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Picture Placeholder 2">
            <a:extLst>
              <a:ext uri="{FF2B5EF4-FFF2-40B4-BE49-F238E27FC236}">
                <a16:creationId xmlns:a16="http://schemas.microsoft.com/office/drawing/2014/main" id="{E87E45D5-103F-4407-822F-E7FAE02D6ABB}"/>
              </a:ext>
            </a:extLst>
          </p:cNvPr>
          <p:cNvSpPr>
            <a:spLocks noGrp="1"/>
          </p:cNvSpPr>
          <p:nvPr>
            <p:ph type="pic" idx="1"/>
          </p:nvPr>
        </p:nvSpPr>
        <p:spPr>
          <a:xfrm>
            <a:off x="5183188" y="801277"/>
            <a:ext cx="6565106" cy="5059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918662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B0C003-2795-4473-BA28-C10CB461998B}"/>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82A626D5-ACB5-4E77-B485-5F611FBCFFA3}"/>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919432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D712C6-2A37-4F08-AF12-D70F8C8094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55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4" name="Title 1">
            <a:extLst>
              <a:ext uri="{FF2B5EF4-FFF2-40B4-BE49-F238E27FC236}">
                <a16:creationId xmlns:a16="http://schemas.microsoft.com/office/drawing/2014/main" id="{01219AD9-34B1-4C27-8648-E7D7C69C07F9}"/>
              </a:ext>
            </a:extLst>
          </p:cNvPr>
          <p:cNvSpPr>
            <a:spLocks noGrp="1"/>
          </p:cNvSpPr>
          <p:nvPr>
            <p:ph type="title" hasCustomPrompt="1"/>
          </p:nvPr>
        </p:nvSpPr>
        <p:spPr>
          <a:xfrm>
            <a:off x="702365" y="3013675"/>
            <a:ext cx="10787270" cy="830649"/>
          </a:xfrm>
        </p:spPr>
        <p:txBody>
          <a:bodyPr anchor="ctr"/>
          <a:lstStyle>
            <a:lvl1pPr algn="ctr">
              <a:defRPr sz="6000" spc="300">
                <a:solidFill>
                  <a:schemeClr val="bg1"/>
                </a:solidFill>
              </a:defRPr>
            </a:lvl1pPr>
          </a:lstStyle>
          <a:p>
            <a:r>
              <a:rPr lang="en-US" dirty="0"/>
              <a:t>CLICK TO EDIT MASTER TITLE</a:t>
            </a:r>
          </a:p>
        </p:txBody>
      </p:sp>
      <p:sp>
        <p:nvSpPr>
          <p:cNvPr id="5" name="Text Placeholder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3470275" y="3890624"/>
            <a:ext cx="5251450" cy="365125"/>
          </a:xfrm>
        </p:spPr>
        <p:txBody>
          <a:bodyPr anchor="ctr"/>
          <a:lstStyle>
            <a:lvl1pPr marL="0" indent="0" algn="ctr">
              <a:lnSpc>
                <a:spcPct val="100000"/>
              </a:lnSpc>
              <a:buNone/>
              <a:defRPr sz="24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8230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242487" y="6833286"/>
                </a:lnTo>
                <a:lnTo>
                  <a:pt x="0" y="6858000"/>
                </a:lnTo>
                <a:lnTo>
                  <a:pt x="0" y="0"/>
                </a:lnTo>
                <a:close/>
              </a:path>
            </a:pathLst>
          </a:custGeom>
          <a:effectLst>
            <a:innerShdw blurRad="254000" dist="127000">
              <a:prstClr val="black">
                <a:alpha val="50000"/>
              </a:prstClr>
            </a:innerShdw>
          </a:effectLst>
        </p:spPr>
        <p:txBody>
          <a:bodyPr anchor="ctr"/>
          <a:lstStyle>
            <a:lvl1pPr marL="0" indent="0" algn="ctr">
              <a:buNone/>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5289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a:innerShdw blurRad="254000" dist="127000">
              <a:prstClr val="black">
                <a:alpha val="50000"/>
              </a:prstClr>
            </a:innerShdw>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7230B2C-7250-4568-96CF-7E5A34B3CAD3}"/>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625512"/>
            <a:ext cx="4018722" cy="4636392"/>
          </a:xfrm>
        </p:spPr>
        <p:txBody>
          <a:bodyPr lIns="0" rIns="0">
            <a:norm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Picture Placeholder 52">
            <a:extLst>
              <a:ext uri="{FF2B5EF4-FFF2-40B4-BE49-F238E27FC236}">
                <a16:creationId xmlns:a16="http://schemas.microsoft.com/office/drawing/2014/main" id="{86917B65-8F50-454E-AF7E-D53FE2DE8F04}"/>
              </a:ext>
            </a:extLst>
          </p:cNvPr>
          <p:cNvSpPr>
            <a:spLocks noGrp="1"/>
          </p:cNvSpPr>
          <p:nvPr>
            <p:ph type="pic" sz="quarter" idx="14"/>
          </p:nvPr>
        </p:nvSpPr>
        <p:spPr>
          <a:xfrm>
            <a:off x="0" y="-19878"/>
            <a:ext cx="7406905" cy="6866810"/>
          </a:xfrm>
          <a:custGeom>
            <a:avLst/>
            <a:gdLst>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4878432 h 4878432"/>
              <a:gd name="connsiteX14" fmla="*/ 4570834 w 5251939"/>
              <a:gd name="connsiteY14" fmla="*/ 3563909 h 4878432"/>
              <a:gd name="connsiteX15" fmla="*/ 3890895 w 5251939"/>
              <a:gd name="connsiteY15" fmla="*/ 3563909 h 4878432"/>
              <a:gd name="connsiteX16" fmla="*/ 3890895 w 5251939"/>
              <a:gd name="connsiteY16" fmla="*/ 4878432 h 4878432"/>
              <a:gd name="connsiteX17" fmla="*/ 3297114 w 5251939"/>
              <a:gd name="connsiteY17" fmla="*/ 4878432 h 4878432"/>
              <a:gd name="connsiteX18" fmla="*/ 3297114 w 5251939"/>
              <a:gd name="connsiteY18" fmla="*/ 3911406 h 4878432"/>
              <a:gd name="connsiteX19" fmla="*/ 2617175 w 5251939"/>
              <a:gd name="connsiteY19" fmla="*/ 3911406 h 4878432"/>
              <a:gd name="connsiteX20" fmla="*/ 2617175 w 5251939"/>
              <a:gd name="connsiteY20" fmla="*/ 4324451 h 4878432"/>
              <a:gd name="connsiteX21" fmla="*/ 1968893 w 5251939"/>
              <a:gd name="connsiteY21" fmla="*/ 4324451 h 4878432"/>
              <a:gd name="connsiteX22" fmla="*/ 1968893 w 5251939"/>
              <a:gd name="connsiteY22" fmla="*/ 4878432 h 4878432"/>
              <a:gd name="connsiteX23" fmla="*/ 1312985 w 5251939"/>
              <a:gd name="connsiteY23" fmla="*/ 4878432 h 4878432"/>
              <a:gd name="connsiteX24" fmla="*/ 1312985 w 5251939"/>
              <a:gd name="connsiteY24" fmla="*/ 4324451 h 4878432"/>
              <a:gd name="connsiteX25" fmla="*/ 642230 w 5251939"/>
              <a:gd name="connsiteY25" fmla="*/ 4324451 h 4878432"/>
              <a:gd name="connsiteX26" fmla="*/ 642230 w 5251939"/>
              <a:gd name="connsiteY26" fmla="*/ 3624890 h 4878432"/>
              <a:gd name="connsiteX27" fmla="*/ 0 w 5251939"/>
              <a:gd name="connsiteY27" fmla="*/ 3624890 h 4878432"/>
              <a:gd name="connsiteX28" fmla="*/ 0 w 5251939"/>
              <a:gd name="connsiteY28" fmla="*/ 375409 h 4878432"/>
              <a:gd name="connsiteX29" fmla="*/ 633046 w 5251939"/>
              <a:gd name="connsiteY29" fmla="*/ 375409 h 4878432"/>
              <a:gd name="connsiteX30" fmla="*/ 633046 w 5251939"/>
              <a:gd name="connsiteY30" fmla="*/ 1379096 h 4878432"/>
              <a:gd name="connsiteX31" fmla="*/ 1312985 w 5251939"/>
              <a:gd name="connsiteY31" fmla="*/ 1379096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3563909 h 4878432"/>
              <a:gd name="connsiteX14" fmla="*/ 3890895 w 5251939"/>
              <a:gd name="connsiteY14" fmla="*/ 3563909 h 4878432"/>
              <a:gd name="connsiteX15" fmla="*/ 3890895 w 5251939"/>
              <a:gd name="connsiteY15" fmla="*/ 4878432 h 4878432"/>
              <a:gd name="connsiteX16" fmla="*/ 3297114 w 5251939"/>
              <a:gd name="connsiteY16" fmla="*/ 4878432 h 4878432"/>
              <a:gd name="connsiteX17" fmla="*/ 3297114 w 5251939"/>
              <a:gd name="connsiteY17" fmla="*/ 3911406 h 4878432"/>
              <a:gd name="connsiteX18" fmla="*/ 2617175 w 5251939"/>
              <a:gd name="connsiteY18" fmla="*/ 3911406 h 4878432"/>
              <a:gd name="connsiteX19" fmla="*/ 2617175 w 5251939"/>
              <a:gd name="connsiteY19" fmla="*/ 4324451 h 4878432"/>
              <a:gd name="connsiteX20" fmla="*/ 1968893 w 5251939"/>
              <a:gd name="connsiteY20" fmla="*/ 4324451 h 4878432"/>
              <a:gd name="connsiteX21" fmla="*/ 1968893 w 5251939"/>
              <a:gd name="connsiteY21" fmla="*/ 4878432 h 4878432"/>
              <a:gd name="connsiteX22" fmla="*/ 1312985 w 5251939"/>
              <a:gd name="connsiteY22" fmla="*/ 4878432 h 4878432"/>
              <a:gd name="connsiteX23" fmla="*/ 1312985 w 5251939"/>
              <a:gd name="connsiteY23" fmla="*/ 4324451 h 4878432"/>
              <a:gd name="connsiteX24" fmla="*/ 642230 w 5251939"/>
              <a:gd name="connsiteY24" fmla="*/ 4324451 h 4878432"/>
              <a:gd name="connsiteX25" fmla="*/ 642230 w 5251939"/>
              <a:gd name="connsiteY25" fmla="*/ 3624890 h 4878432"/>
              <a:gd name="connsiteX26" fmla="*/ 0 w 5251939"/>
              <a:gd name="connsiteY26" fmla="*/ 3624890 h 4878432"/>
              <a:gd name="connsiteX27" fmla="*/ 0 w 5251939"/>
              <a:gd name="connsiteY27" fmla="*/ 375409 h 4878432"/>
              <a:gd name="connsiteX28" fmla="*/ 633046 w 5251939"/>
              <a:gd name="connsiteY28" fmla="*/ 375409 h 4878432"/>
              <a:gd name="connsiteX29" fmla="*/ 633046 w 5251939"/>
              <a:gd name="connsiteY29" fmla="*/ 1379096 h 4878432"/>
              <a:gd name="connsiteX30" fmla="*/ 1312985 w 5251939"/>
              <a:gd name="connsiteY30" fmla="*/ 1379096 h 4878432"/>
              <a:gd name="connsiteX31" fmla="*/ 1312985 w 5251939"/>
              <a:gd name="connsiteY31" fmla="*/ 0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0834 w 5251939"/>
              <a:gd name="connsiteY12" fmla="*/ 3563909 h 4878432"/>
              <a:gd name="connsiteX13" fmla="*/ 3890895 w 5251939"/>
              <a:gd name="connsiteY13" fmla="*/ 3563909 h 4878432"/>
              <a:gd name="connsiteX14" fmla="*/ 3890895 w 5251939"/>
              <a:gd name="connsiteY14" fmla="*/ 4878432 h 4878432"/>
              <a:gd name="connsiteX15" fmla="*/ 3297114 w 5251939"/>
              <a:gd name="connsiteY15" fmla="*/ 4878432 h 4878432"/>
              <a:gd name="connsiteX16" fmla="*/ 3297114 w 5251939"/>
              <a:gd name="connsiteY16" fmla="*/ 3911406 h 4878432"/>
              <a:gd name="connsiteX17" fmla="*/ 2617175 w 5251939"/>
              <a:gd name="connsiteY17" fmla="*/ 3911406 h 4878432"/>
              <a:gd name="connsiteX18" fmla="*/ 2617175 w 5251939"/>
              <a:gd name="connsiteY18" fmla="*/ 4324451 h 4878432"/>
              <a:gd name="connsiteX19" fmla="*/ 1968893 w 5251939"/>
              <a:gd name="connsiteY19" fmla="*/ 4324451 h 4878432"/>
              <a:gd name="connsiteX20" fmla="*/ 1968893 w 5251939"/>
              <a:gd name="connsiteY20" fmla="*/ 4878432 h 4878432"/>
              <a:gd name="connsiteX21" fmla="*/ 1312985 w 5251939"/>
              <a:gd name="connsiteY21" fmla="*/ 4878432 h 4878432"/>
              <a:gd name="connsiteX22" fmla="*/ 1312985 w 5251939"/>
              <a:gd name="connsiteY22" fmla="*/ 4324451 h 4878432"/>
              <a:gd name="connsiteX23" fmla="*/ 642230 w 5251939"/>
              <a:gd name="connsiteY23" fmla="*/ 4324451 h 4878432"/>
              <a:gd name="connsiteX24" fmla="*/ 642230 w 5251939"/>
              <a:gd name="connsiteY24" fmla="*/ 3624890 h 4878432"/>
              <a:gd name="connsiteX25" fmla="*/ 0 w 5251939"/>
              <a:gd name="connsiteY25" fmla="*/ 3624890 h 4878432"/>
              <a:gd name="connsiteX26" fmla="*/ 0 w 5251939"/>
              <a:gd name="connsiteY26" fmla="*/ 375409 h 4878432"/>
              <a:gd name="connsiteX27" fmla="*/ 633046 w 5251939"/>
              <a:gd name="connsiteY27" fmla="*/ 375409 h 4878432"/>
              <a:gd name="connsiteX28" fmla="*/ 633046 w 5251939"/>
              <a:gd name="connsiteY28" fmla="*/ 1379096 h 4878432"/>
              <a:gd name="connsiteX29" fmla="*/ 1312985 w 5251939"/>
              <a:gd name="connsiteY29" fmla="*/ 1379096 h 4878432"/>
              <a:gd name="connsiteX30" fmla="*/ 1312985 w 5251939"/>
              <a:gd name="connsiteY30" fmla="*/ 0 h 487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51939" h="4878432">
                <a:moveTo>
                  <a:pt x="1312985" y="0"/>
                </a:moveTo>
                <a:lnTo>
                  <a:pt x="1975340" y="0"/>
                </a:lnTo>
                <a:lnTo>
                  <a:pt x="1975340" y="982231"/>
                </a:lnTo>
                <a:lnTo>
                  <a:pt x="2648832" y="982231"/>
                </a:lnTo>
                <a:lnTo>
                  <a:pt x="2648832" y="1148083"/>
                </a:lnTo>
                <a:lnTo>
                  <a:pt x="3328771" y="1148083"/>
                </a:lnTo>
                <a:lnTo>
                  <a:pt x="3328771" y="0"/>
                </a:lnTo>
                <a:lnTo>
                  <a:pt x="4572000" y="0"/>
                </a:lnTo>
                <a:lnTo>
                  <a:pt x="4572000" y="1000460"/>
                </a:lnTo>
                <a:lnTo>
                  <a:pt x="5251939" y="1000460"/>
                </a:lnTo>
                <a:lnTo>
                  <a:pt x="5251939" y="4279967"/>
                </a:lnTo>
                <a:lnTo>
                  <a:pt x="4572000" y="4279967"/>
                </a:lnTo>
                <a:cubicBezTo>
                  <a:pt x="4571611" y="4041281"/>
                  <a:pt x="4571223" y="3802595"/>
                  <a:pt x="4570834" y="3563909"/>
                </a:cubicBezTo>
                <a:lnTo>
                  <a:pt x="3890895" y="3563909"/>
                </a:lnTo>
                <a:lnTo>
                  <a:pt x="3890895" y="4878432"/>
                </a:lnTo>
                <a:lnTo>
                  <a:pt x="3297114" y="4878432"/>
                </a:lnTo>
                <a:lnTo>
                  <a:pt x="3297114" y="3911406"/>
                </a:lnTo>
                <a:lnTo>
                  <a:pt x="2617175" y="3911406"/>
                </a:lnTo>
                <a:lnTo>
                  <a:pt x="2617175" y="4324451"/>
                </a:lnTo>
                <a:lnTo>
                  <a:pt x="1968893" y="4324451"/>
                </a:lnTo>
                <a:lnTo>
                  <a:pt x="1968893" y="4878432"/>
                </a:lnTo>
                <a:lnTo>
                  <a:pt x="1312985" y="4878432"/>
                </a:lnTo>
                <a:lnTo>
                  <a:pt x="1312985" y="4324451"/>
                </a:lnTo>
                <a:lnTo>
                  <a:pt x="642230" y="4324451"/>
                </a:lnTo>
                <a:lnTo>
                  <a:pt x="642230" y="3624890"/>
                </a:lnTo>
                <a:lnTo>
                  <a:pt x="0" y="3624890"/>
                </a:lnTo>
                <a:lnTo>
                  <a:pt x="0" y="375409"/>
                </a:lnTo>
                <a:lnTo>
                  <a:pt x="633046" y="375409"/>
                </a:lnTo>
                <a:lnTo>
                  <a:pt x="633046" y="1379096"/>
                </a:lnTo>
                <a:lnTo>
                  <a:pt x="1312985" y="1379096"/>
                </a:lnTo>
                <a:lnTo>
                  <a:pt x="1312985" y="0"/>
                </a:lnTo>
                <a:close/>
              </a:path>
            </a:pathLst>
          </a:custGeom>
          <a:effectLst>
            <a:innerShdw blurRad="254000" dist="127000">
              <a:prstClr val="black">
                <a:alpha val="50000"/>
              </a:prstClr>
            </a:innerShdw>
          </a:effectLst>
        </p:spPr>
        <p:txBody>
          <a:bodyPr wrap="square" anchor="ctr">
            <a:noAutofit/>
          </a:bodyPr>
          <a:lstStyle>
            <a:lvl1pPr marL="0" indent="0" algn="ctr">
              <a:buNone/>
              <a:defRPr/>
            </a:lvl1pPr>
          </a:lstStyle>
          <a:p>
            <a:r>
              <a:rPr lang="en-US"/>
              <a:t>Click icon to add picture</a:t>
            </a:r>
            <a:endParaRPr lang="en-US" dirty="0"/>
          </a:p>
        </p:txBody>
      </p:sp>
      <p:sp>
        <p:nvSpPr>
          <p:cNvPr id="58" name="Text Placeholder 2">
            <a:extLst>
              <a:ext uri="{FF2B5EF4-FFF2-40B4-BE49-F238E27FC236}">
                <a16:creationId xmlns:a16="http://schemas.microsoft.com/office/drawing/2014/main" id="{75065C5E-8027-4266-B6BE-BA117C6F7ACA}"/>
              </a:ext>
            </a:extLst>
          </p:cNvPr>
          <p:cNvSpPr>
            <a:spLocks noGrp="1"/>
          </p:cNvSpPr>
          <p:nvPr>
            <p:ph type="body" idx="13" hasCustomPrompt="1"/>
          </p:nvPr>
        </p:nvSpPr>
        <p:spPr>
          <a:xfrm>
            <a:off x="7819116" y="1003687"/>
            <a:ext cx="3991884" cy="407670"/>
          </a:xfrm>
        </p:spPr>
        <p:txBody>
          <a:bodyPr lIns="0" rIns="0" anchor="ctr">
            <a:noAutofit/>
          </a:bodyPr>
          <a:lstStyle>
            <a:lvl1pPr marL="0" indent="0">
              <a:buNone/>
              <a:defRPr sz="20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HERE</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8F64841-5495-4B23-A74E-409C28CB7AC1}"/>
              </a:ext>
            </a:extLst>
          </p:cNvPr>
          <p:cNvSpPr/>
          <p:nvPr userDrawn="1"/>
        </p:nvSpPr>
        <p:spPr>
          <a:xfrm>
            <a:off x="7415213" y="0"/>
            <a:ext cx="4776787" cy="6846932"/>
          </a:xfrm>
          <a:prstGeom prst="rect">
            <a:avLst/>
          </a:prstGeom>
          <a:solidFill>
            <a:srgbClr val="2F3342"/>
          </a:solidFill>
          <a:ln>
            <a:noFill/>
          </a:ln>
          <a:effectLst>
            <a:innerShdw blurRad="254000" dist="1270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chor="ctr">
            <a:noAutofit/>
          </a:bodyPr>
          <a:lstStyle>
            <a:lvl1pPr algn="l">
              <a:defRPr sz="3200" spc="300">
                <a:solidFill>
                  <a:schemeClr val="bg1"/>
                </a:solidFill>
              </a:defRPr>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625512"/>
            <a:ext cx="4018722" cy="4636392"/>
          </a:xfrm>
        </p:spPr>
        <p:txBody>
          <a:bodyPr lIns="0" r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7819116" y="1003687"/>
            <a:ext cx="3991884" cy="407670"/>
          </a:xfrm>
        </p:spPr>
        <p:txBody>
          <a:bodyPr lIns="0" rIns="0" anchor="ctr">
            <a:noAutofit/>
          </a:bodyPr>
          <a:lstStyle>
            <a:lvl1pPr marL="0" indent="0">
              <a:buNone/>
              <a:defRPr sz="20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HERE</a:t>
            </a:r>
          </a:p>
        </p:txBody>
      </p:sp>
      <p:sp>
        <p:nvSpPr>
          <p:cNvPr id="13" name="Content Placeholder 12">
            <a:extLst>
              <a:ext uri="{FF2B5EF4-FFF2-40B4-BE49-F238E27FC236}">
                <a16:creationId xmlns:a16="http://schemas.microsoft.com/office/drawing/2014/main" id="{483349C3-B089-45CF-9643-0D25E709663B}"/>
              </a:ext>
            </a:extLst>
          </p:cNvPr>
          <p:cNvSpPr>
            <a:spLocks noGrp="1"/>
          </p:cNvSpPr>
          <p:nvPr>
            <p:ph sz="quarter" idx="14"/>
          </p:nvPr>
        </p:nvSpPr>
        <p:spPr>
          <a:xfrm>
            <a:off x="0" y="0"/>
            <a:ext cx="7415213" cy="6858000"/>
          </a:xfrm>
        </p:spPr>
        <p:txBody>
          <a:bodyPr anchor="ctr"/>
          <a:lstStyle>
            <a:lvl1pPr marL="0" indent="0" algn="ctr">
              <a:buNone/>
              <a:defRPr/>
            </a:lvl1pPr>
          </a:lstStyle>
          <a:p>
            <a:pPr lvl="0"/>
            <a:r>
              <a:rPr lang="en-US"/>
              <a:t>Click to edit Master text styles</a:t>
            </a:r>
          </a:p>
        </p:txBody>
      </p:sp>
      <p:sp>
        <p:nvSpPr>
          <p:cNvPr id="16" name="Slide Number Placeholder 5">
            <a:extLst>
              <a:ext uri="{FF2B5EF4-FFF2-40B4-BE49-F238E27FC236}">
                <a16:creationId xmlns:a16="http://schemas.microsoft.com/office/drawing/2014/main" id="{E7D247BC-E419-4355-8738-B9CE5CA19B5C}"/>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bg1"/>
                </a:solidFill>
              </a:defRPr>
            </a:lvl1pPr>
          </a:lstStyle>
          <a:p>
            <a:fld id="{8C2E478F-E849-4A8C-AF1F-CBCC78A7CBFA}" type="slidenum">
              <a:rPr lang="en-US" smtClean="0"/>
              <a:pPr/>
              <a:t>‹#›</a:t>
            </a:fld>
            <a:endParaRPr lang="en-US" dirty="0"/>
          </a:p>
        </p:txBody>
      </p:sp>
      <p:sp>
        <p:nvSpPr>
          <p:cNvPr id="17" name="Shape 61">
            <a:extLst>
              <a:ext uri="{FF2B5EF4-FFF2-40B4-BE49-F238E27FC236}">
                <a16:creationId xmlns:a16="http://schemas.microsoft.com/office/drawing/2014/main" id="{649B49FF-0FAA-4E6C-820C-B1F434911FDC}"/>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22676957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767754" y="365125"/>
            <a:ext cx="6043246" cy="573989"/>
          </a:xfrm>
        </p:spPr>
        <p:txBody>
          <a:bodyPr anchor="ctr">
            <a:noAutofit/>
          </a:bodyPr>
          <a:lstStyle>
            <a:lvl1pPr algn="l">
              <a:defRPr sz="3600" spc="300"/>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767754" y="1625512"/>
            <a:ext cx="6043246" cy="4636392"/>
          </a:xfrm>
        </p:spPr>
        <p:txBody>
          <a:bodyPr>
            <a:normAutofit/>
          </a:bodyPr>
          <a:lstStyle>
            <a:lvl1pPr>
              <a:lnSpc>
                <a:spcPct val="150000"/>
              </a:lnSpc>
              <a:defRPr sz="1600"/>
            </a:lvl1pPr>
            <a:lvl2pPr>
              <a:lnSpc>
                <a:spcPct val="150000"/>
              </a:lnSpc>
              <a:defRPr sz="1400"/>
            </a:lvl2pPr>
            <a:lvl3pPr>
              <a:lnSpc>
                <a:spcPct val="150000"/>
              </a:lnSpc>
              <a:defRPr sz="14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767754" y="1003687"/>
            <a:ext cx="6043246" cy="365125"/>
          </a:xfrm>
        </p:spPr>
        <p:txBody>
          <a:bodyPr anchor="ctr">
            <a:noAutofit/>
          </a:bodyPr>
          <a:lstStyle>
            <a:lvl1pPr marL="0" indent="0">
              <a:buNone/>
              <a:defRPr sz="20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a:innerShdw blurRad="254000" dist="127000">
              <a:prstClr val="black">
                <a:alpha val="50000"/>
              </a:prstClr>
            </a:innerShdw>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5904689" y="5038489"/>
            <a:ext cx="5933872" cy="365125"/>
          </a:xfrm>
        </p:spPr>
        <p:txBody>
          <a:bodyPr anchor="ctr"/>
          <a:lstStyle>
            <a:lvl1pPr marL="0" indent="0" algn="ctr">
              <a:lnSpc>
                <a:spcPct val="100000"/>
              </a:lnSpc>
              <a:buNone/>
              <a:defRPr sz="2400" spc="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Rectangle 6">
            <a:extLst>
              <a:ext uri="{FF2B5EF4-FFF2-40B4-BE49-F238E27FC236}">
                <a16:creationId xmlns:a16="http://schemas.microsoft.com/office/drawing/2014/main" id="{E7E94348-3BFC-4B39-9C3B-628E777B98F4}"/>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0 w 6107906"/>
              <a:gd name="connsiteY4" fmla="*/ 0 h 6858000"/>
              <a:gd name="connsiteX0" fmla="*/ 1517515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1517515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1517515" y="0"/>
                </a:moveTo>
                <a:lnTo>
                  <a:pt x="6107906" y="0"/>
                </a:lnTo>
                <a:lnTo>
                  <a:pt x="4593309" y="6848272"/>
                </a:lnTo>
                <a:lnTo>
                  <a:pt x="0" y="6858000"/>
                </a:lnTo>
                <a:lnTo>
                  <a:pt x="1517515"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01219AD9-34B1-4C27-8648-E7D7C69C07F9}"/>
              </a:ext>
            </a:extLst>
          </p:cNvPr>
          <p:cNvSpPr>
            <a:spLocks noGrp="1"/>
          </p:cNvSpPr>
          <p:nvPr>
            <p:ph type="title" hasCustomPrompt="1"/>
          </p:nvPr>
        </p:nvSpPr>
        <p:spPr>
          <a:xfrm>
            <a:off x="5904689" y="1546699"/>
            <a:ext cx="5933872" cy="3491790"/>
          </a:xfrm>
        </p:spPr>
        <p:txBody>
          <a:bodyPr anchor="ctr"/>
          <a:lstStyle>
            <a:lvl1pPr algn="ctr">
              <a:defRPr sz="6000" b="1" spc="300">
                <a:solidFill>
                  <a:schemeClr val="tx1"/>
                </a:solidFill>
              </a:defRPr>
            </a:lvl1pPr>
          </a:lstStyle>
          <a:p>
            <a:r>
              <a:rPr lang="en-US" dirty="0"/>
              <a:t>CLICK TO EDIT MASTER TITLE</a:t>
            </a:r>
          </a:p>
        </p:txBody>
      </p:sp>
    </p:spTree>
    <p:extLst>
      <p:ext uri="{BB962C8B-B14F-4D97-AF65-F5344CB8AC3E}">
        <p14:creationId xmlns:p14="http://schemas.microsoft.com/office/powerpoint/2010/main" val="125731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B66B20-A484-4A16-A015-2118F9AF2101}"/>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0" y="0"/>
                </a:moveTo>
                <a:lnTo>
                  <a:pt x="6107906" y="0"/>
                </a:lnTo>
                <a:lnTo>
                  <a:pt x="4233386" y="6858000"/>
                </a:lnTo>
                <a:lnTo>
                  <a:pt x="0" y="6858000"/>
                </a:lnTo>
                <a:lnTo>
                  <a:pt x="0"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245735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7" name="Shape 61">
            <a:extLst>
              <a:ext uri="{FF2B5EF4-FFF2-40B4-BE49-F238E27FC236}">
                <a16:creationId xmlns:a16="http://schemas.microsoft.com/office/drawing/2014/main" id="{0A2ACE11-44E0-44ED-AA10-CB0B57204E89}"/>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rgbClr val="2C2153"/>
                </a:solidFill>
                <a:latin typeface="+mn-lt"/>
                <a:ea typeface="+mn-ea"/>
                <a:cs typeface="+mn-cs"/>
                <a:sym typeface="Bebas"/>
              </a:rPr>
              <a:t>FAB</a:t>
            </a:r>
            <a:r>
              <a:rPr lang="en-US" sz="2400" b="1" kern="1200" dirty="0">
                <a:solidFill>
                  <a:srgbClr val="A53F52"/>
                </a:solidFill>
                <a:latin typeface="+mn-lt"/>
                <a:ea typeface="+mn-ea"/>
                <a:cs typeface="+mn-cs"/>
                <a:sym typeface="Bebas"/>
              </a:rPr>
              <a:t>RIKAM</a:t>
            </a:r>
            <a:endParaRPr lang="en-US" sz="2400" b="1" i="0" spc="0" dirty="0">
              <a:solidFill>
                <a:srgbClr val="A53F52"/>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50" r:id="rId1"/>
    <p:sldLayoutId id="2147483667" r:id="rId2"/>
    <p:sldLayoutId id="2147483651" r:id="rId3"/>
    <p:sldLayoutId id="2147483668" r:id="rId4"/>
    <p:sldLayoutId id="2147483660" r:id="rId5"/>
    <p:sldLayoutId id="2147483664" r:id="rId6"/>
    <p:sldLayoutId id="2147483661" r:id="rId7"/>
    <p:sldLayoutId id="2147483674" r:id="rId8"/>
    <p:sldLayoutId id="2147483675" r:id="rId9"/>
    <p:sldLayoutId id="2147483673" r:id="rId10"/>
    <p:sldLayoutId id="2147483653" r:id="rId11"/>
    <p:sldLayoutId id="2147483670" r:id="rId12"/>
    <p:sldLayoutId id="2147483671" r:id="rId13"/>
    <p:sldLayoutId id="2147483672" r:id="rId14"/>
    <p:sldLayoutId id="2147483655" r:id="rId15"/>
    <p:sldLayoutId id="2147483666" r:id="rId16"/>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5.xml"/><Relationship Id="rId6" Type="http://schemas.openxmlformats.org/officeDocument/2006/relationships/image" Target="../media/image5.gif"/><Relationship Id="rId5" Type="http://schemas.openxmlformats.org/officeDocument/2006/relationships/image" Target="../media/image37.sv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arget="../media/image15.png" Type="http://schemas.openxmlformats.org/officeDocument/2006/relationships/image"/><Relationship Id="rId3" Target="../media/image10.png" Type="http://schemas.openxmlformats.org/officeDocument/2006/relationships/image"/><Relationship Id="rId7" Target="../media/image14.png" Type="http://schemas.openxmlformats.org/officeDocument/2006/relationships/image"/><Relationship Id="rId2" Target="../media/image9.jpeg" Type="http://schemas.openxmlformats.org/officeDocument/2006/relationships/image"/><Relationship Id="rId1" Target="../slideLayouts/slideLayout11.xml" Type="http://schemas.openxmlformats.org/officeDocument/2006/relationships/slideLayout"/><Relationship Id="rId6" Target="../media/image13.png" Type="http://schemas.openxmlformats.org/officeDocument/2006/relationships/image"/><Relationship Id="rId5" Target="../media/image12.png" Type="http://schemas.openxmlformats.org/officeDocument/2006/relationships/image"/><Relationship Id="rId4" Target="../media/image11.png" Type="http://schemas.openxmlformats.org/officeDocument/2006/relationships/image"/></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15.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8" Type="http://schemas.openxmlformats.org/officeDocument/2006/relationships/image" Target="../media/image27.jpg"/><Relationship Id="rId13" Type="http://schemas.openxmlformats.org/officeDocument/2006/relationships/image" Target="../media/image32.jpg"/><Relationship Id="rId3" Type="http://schemas.openxmlformats.org/officeDocument/2006/relationships/image" Target="../media/image22.jpg"/><Relationship Id="rId7" Type="http://schemas.openxmlformats.org/officeDocument/2006/relationships/image" Target="../media/image26.jpg"/><Relationship Id="rId12" Type="http://schemas.openxmlformats.org/officeDocument/2006/relationships/image" Target="../media/image31.jpg"/><Relationship Id="rId2" Type="http://schemas.openxmlformats.org/officeDocument/2006/relationships/image" Target="../media/image5.gif"/><Relationship Id="rId1" Type="http://schemas.openxmlformats.org/officeDocument/2006/relationships/slideLayout" Target="../slideLayouts/slideLayout15.xml"/><Relationship Id="rId6" Type="http://schemas.openxmlformats.org/officeDocument/2006/relationships/image" Target="../media/image25.jpg"/><Relationship Id="rId11" Type="http://schemas.openxmlformats.org/officeDocument/2006/relationships/image" Target="../media/image30.jpg"/><Relationship Id="rId5" Type="http://schemas.openxmlformats.org/officeDocument/2006/relationships/image" Target="../media/image24.jpg"/><Relationship Id="rId10" Type="http://schemas.openxmlformats.org/officeDocument/2006/relationships/image" Target="../media/image29.jpg"/><Relationship Id="rId4" Type="http://schemas.openxmlformats.org/officeDocument/2006/relationships/image" Target="../media/image23.jpg"/><Relationship Id="rId9" Type="http://schemas.openxmlformats.org/officeDocument/2006/relationships/image" Target="../media/image28.jpg"/><Relationship Id="rId14" Type="http://schemas.openxmlformats.org/officeDocument/2006/relationships/image" Target="../media/image3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descr="Abstract Building">
            <a:extLst>
              <a:ext uri="{FF2B5EF4-FFF2-40B4-BE49-F238E27FC236}">
                <a16:creationId xmlns:a16="http://schemas.microsoft.com/office/drawing/2014/main" id="{CE10ABE1-BE78-4DEC-9C0A-46282D549DF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5" name="Rectangle 4">
            <a:extLst>
              <a:ext uri="{FF2B5EF4-FFF2-40B4-BE49-F238E27FC236}">
                <a16:creationId xmlns:a16="http://schemas.microsoft.com/office/drawing/2014/main" id="{979F9DAD-F6B0-4ECC-8632-4B5E050986A8}"/>
              </a:ext>
              <a:ext uri="{C183D7F6-B498-43B3-948B-1728B52AA6E4}">
                <adec:decorative xmlns:adec="http://schemas.microsoft.com/office/drawing/2017/decorative" val="1"/>
              </a:ext>
            </a:extLst>
          </p:cNvPr>
          <p:cNvSpPr/>
          <p:nvPr/>
        </p:nvSpPr>
        <p:spPr>
          <a:xfrm>
            <a:off x="0" y="0"/>
            <a:ext cx="12192000" cy="6858000"/>
          </a:xfrm>
          <a:prstGeom prst="rect">
            <a:avLst/>
          </a:prstGeom>
          <a:gradFill>
            <a:gsLst>
              <a:gs pos="0">
                <a:srgbClr val="01023B">
                  <a:alpha val="70000"/>
                </a:srgbClr>
              </a:gs>
              <a:gs pos="100000">
                <a:srgbClr val="E99757">
                  <a:lumMod val="97000"/>
                  <a:lumOff val="3000"/>
                  <a:alpha val="70000"/>
                </a:srgbClr>
              </a:gs>
              <a:gs pos="50000">
                <a:srgbClr val="A53F52">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4F7706BE-EF2E-459C-8778-01DDD354C634}"/>
              </a:ext>
            </a:extLst>
          </p:cNvPr>
          <p:cNvSpPr>
            <a:spLocks noGrp="1"/>
          </p:cNvSpPr>
          <p:nvPr>
            <p:ph type="title"/>
          </p:nvPr>
        </p:nvSpPr>
        <p:spPr/>
        <p:txBody>
          <a:bodyPr>
            <a:normAutofit fontScale="90000"/>
          </a:bodyPr>
          <a:lstStyle/>
          <a:p>
            <a:r>
              <a:rPr lang="en-US" dirty="0">
                <a:solidFill>
                  <a:schemeClr val="bg1"/>
                </a:solidFill>
              </a:rPr>
              <a:t>VIT BUS SERVICES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3470275" y="3890624"/>
            <a:ext cx="5185210" cy="1332729"/>
          </a:xfrm>
        </p:spPr>
        <p:txBody>
          <a:bodyPr>
            <a:normAutofit/>
          </a:bodyPr>
          <a:lstStyle/>
          <a:p>
            <a:r>
              <a:rPr lang="en-US" dirty="0"/>
              <a:t>DSA PROJECT</a:t>
            </a:r>
          </a:p>
        </p:txBody>
      </p:sp>
    </p:spTree>
    <p:extLst>
      <p:ext uri="{BB962C8B-B14F-4D97-AF65-F5344CB8AC3E}">
        <p14:creationId xmlns:p14="http://schemas.microsoft.com/office/powerpoint/2010/main" val="110204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D8F1CE-0DAC-4EEF-B4F2-FF89E40E00A2}"/>
              </a:ext>
            </a:extLst>
          </p:cNvPr>
          <p:cNvSpPr/>
          <p:nvPr/>
        </p:nvSpPr>
        <p:spPr>
          <a:xfrm>
            <a:off x="10020822" y="6187858"/>
            <a:ext cx="1640910" cy="645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C6D304F8-3A73-4991-B526-8EB0E674C3ED}"/>
              </a:ext>
              <a:ext uri="{C183D7F6-B498-43B3-948B-1728B52AA6E4}">
                <adec:decorative xmlns:adec="http://schemas.microsoft.com/office/drawing/2017/decorative" val="1"/>
              </a:ext>
            </a:extLst>
          </p:cNvPr>
          <p:cNvSpPr/>
          <p:nvPr/>
        </p:nvSpPr>
        <p:spPr>
          <a:xfrm>
            <a:off x="0" y="0"/>
            <a:ext cx="12192000" cy="6858000"/>
          </a:xfrm>
          <a:prstGeom prst="rect">
            <a:avLst/>
          </a:prstGeom>
          <a:gradFill>
            <a:gsLst>
              <a:gs pos="0">
                <a:srgbClr val="01023B">
                  <a:alpha val="70000"/>
                </a:srgbClr>
              </a:gs>
              <a:gs pos="100000">
                <a:srgbClr val="E99757">
                  <a:lumMod val="97000"/>
                  <a:lumOff val="3000"/>
                  <a:alpha val="70000"/>
                </a:srgbClr>
              </a:gs>
              <a:gs pos="50000">
                <a:srgbClr val="A53F52">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48653CC2-D4AD-4306-AAD6-6D66701CAE74}"/>
              </a:ext>
            </a:extLst>
          </p:cNvPr>
          <p:cNvSpPr txBox="1"/>
          <p:nvPr/>
        </p:nvSpPr>
        <p:spPr>
          <a:xfrm>
            <a:off x="2721428" y="1805210"/>
            <a:ext cx="6749143" cy="3631763"/>
          </a:xfrm>
          <a:prstGeom prst="rect">
            <a:avLst/>
          </a:prstGeom>
          <a:noFill/>
        </p:spPr>
        <p:txBody>
          <a:bodyPr wrap="square" rtlCol="0">
            <a:spAutoFit/>
          </a:bodyPr>
          <a:lstStyle/>
          <a:p>
            <a:pPr algn="ctr"/>
            <a:r>
              <a:rPr lang="en-IN" sz="11500" dirty="0">
                <a:latin typeface="Modern Love Grunge" panose="020B0604020202020204" pitchFamily="82" charset="0"/>
              </a:rPr>
              <a:t>Thank you !</a:t>
            </a:r>
            <a:endParaRPr lang="en-IN" sz="4800" dirty="0">
              <a:latin typeface="Modern Love Grunge" panose="020B0604020202020204" pitchFamily="82" charset="0"/>
            </a:endParaRPr>
          </a:p>
        </p:txBody>
      </p:sp>
      <p:sp>
        <p:nvSpPr>
          <p:cNvPr id="3" name="Oval 2">
            <a:extLst>
              <a:ext uri="{FF2B5EF4-FFF2-40B4-BE49-F238E27FC236}">
                <a16:creationId xmlns:a16="http://schemas.microsoft.com/office/drawing/2014/main" id="{6EEE6E87-6ECB-455A-8318-0EBFDE2CD957}"/>
              </a:ext>
            </a:extLst>
          </p:cNvPr>
          <p:cNvSpPr/>
          <p:nvPr/>
        </p:nvSpPr>
        <p:spPr>
          <a:xfrm>
            <a:off x="3017574" y="504172"/>
            <a:ext cx="5899759" cy="5849655"/>
          </a:xfrm>
          <a:prstGeom prst="ellipse">
            <a:avLst/>
          </a:prstGeom>
          <a:noFill/>
          <a:ln w="92075">
            <a:solidFill>
              <a:schemeClr val="bg1"/>
            </a:solidFill>
            <a:prstDash val="lgDash"/>
            <a:extLst>
              <a:ext uri="{C807C97D-BFC1-408E-A445-0C87EB9F89A2}">
                <ask:lineSketchStyleProps xmlns:ask="http://schemas.microsoft.com/office/drawing/2018/sketchyshapes" sd="1219033472">
                  <a:custGeom>
                    <a:avLst/>
                    <a:gdLst>
                      <a:gd name="connsiteX0" fmla="*/ 0 w 5899759"/>
                      <a:gd name="connsiteY0" fmla="*/ 2924828 h 5849655"/>
                      <a:gd name="connsiteX1" fmla="*/ 2949880 w 5899759"/>
                      <a:gd name="connsiteY1" fmla="*/ 0 h 5849655"/>
                      <a:gd name="connsiteX2" fmla="*/ 5899760 w 5899759"/>
                      <a:gd name="connsiteY2" fmla="*/ 2924828 h 5849655"/>
                      <a:gd name="connsiteX3" fmla="*/ 2949880 w 5899759"/>
                      <a:gd name="connsiteY3" fmla="*/ 5849656 h 5849655"/>
                      <a:gd name="connsiteX4" fmla="*/ 0 w 5899759"/>
                      <a:gd name="connsiteY4" fmla="*/ 2924828 h 5849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9759" h="5849655" extrusionOk="0">
                        <a:moveTo>
                          <a:pt x="0" y="2924828"/>
                        </a:moveTo>
                        <a:cubicBezTo>
                          <a:pt x="-257334" y="1150761"/>
                          <a:pt x="1188127" y="49759"/>
                          <a:pt x="2949880" y="0"/>
                        </a:cubicBezTo>
                        <a:cubicBezTo>
                          <a:pt x="4813355" y="49326"/>
                          <a:pt x="5851319" y="1311030"/>
                          <a:pt x="5899760" y="2924828"/>
                        </a:cubicBezTo>
                        <a:cubicBezTo>
                          <a:pt x="5743476" y="4692786"/>
                          <a:pt x="4559506" y="5957706"/>
                          <a:pt x="2949880" y="5849656"/>
                        </a:cubicBezTo>
                        <a:cubicBezTo>
                          <a:pt x="1157682" y="5760462"/>
                          <a:pt x="262497" y="4665589"/>
                          <a:pt x="0" y="292482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12CAEA4-3214-469D-A826-7302ED15BF01}"/>
              </a:ext>
            </a:extLst>
          </p:cNvPr>
          <p:cNvSpPr/>
          <p:nvPr/>
        </p:nvSpPr>
        <p:spPr>
          <a:xfrm>
            <a:off x="3353233" y="742416"/>
            <a:ext cx="5228438" cy="5373165"/>
          </a:xfrm>
          <a:prstGeom prst="ellipse">
            <a:avLst/>
          </a:prstGeom>
          <a:noFill/>
          <a:ln w="57150" cmpd="dbl">
            <a:solidFill>
              <a:srgbClr val="66FFFF"/>
            </a:solidFill>
            <a:prstDash val="lgDash"/>
            <a:extLst>
              <a:ext uri="{C807C97D-BFC1-408E-A445-0C87EB9F89A2}">
                <ask:lineSketchStyleProps xmlns:ask="http://schemas.microsoft.com/office/drawing/2018/sketchyshapes" sd="1219033472">
                  <a:custGeom>
                    <a:avLst/>
                    <a:gdLst>
                      <a:gd name="connsiteX0" fmla="*/ 0 w 5899759"/>
                      <a:gd name="connsiteY0" fmla="*/ 2924828 h 5849655"/>
                      <a:gd name="connsiteX1" fmla="*/ 2949880 w 5899759"/>
                      <a:gd name="connsiteY1" fmla="*/ 0 h 5849655"/>
                      <a:gd name="connsiteX2" fmla="*/ 5899760 w 5899759"/>
                      <a:gd name="connsiteY2" fmla="*/ 2924828 h 5849655"/>
                      <a:gd name="connsiteX3" fmla="*/ 2949880 w 5899759"/>
                      <a:gd name="connsiteY3" fmla="*/ 5849656 h 5849655"/>
                      <a:gd name="connsiteX4" fmla="*/ 0 w 5899759"/>
                      <a:gd name="connsiteY4" fmla="*/ 2924828 h 5849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9759" h="5849655" extrusionOk="0">
                        <a:moveTo>
                          <a:pt x="0" y="2924828"/>
                        </a:moveTo>
                        <a:cubicBezTo>
                          <a:pt x="-257334" y="1150761"/>
                          <a:pt x="1188127" y="49759"/>
                          <a:pt x="2949880" y="0"/>
                        </a:cubicBezTo>
                        <a:cubicBezTo>
                          <a:pt x="4813355" y="49326"/>
                          <a:pt x="5851319" y="1311030"/>
                          <a:pt x="5899760" y="2924828"/>
                        </a:cubicBezTo>
                        <a:cubicBezTo>
                          <a:pt x="5743476" y="4692786"/>
                          <a:pt x="4559506" y="5957706"/>
                          <a:pt x="2949880" y="5849656"/>
                        </a:cubicBezTo>
                        <a:cubicBezTo>
                          <a:pt x="1157682" y="5760462"/>
                          <a:pt x="262497" y="4665589"/>
                          <a:pt x="0" y="292482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a:extLst>
              <a:ext uri="{FF2B5EF4-FFF2-40B4-BE49-F238E27FC236}">
                <a16:creationId xmlns:a16="http://schemas.microsoft.com/office/drawing/2014/main" id="{0639EF13-BBBC-4FC1-A8B1-2176162624EC}"/>
              </a:ext>
            </a:extLst>
          </p:cNvPr>
          <p:cNvGrpSpPr/>
          <p:nvPr/>
        </p:nvGrpSpPr>
        <p:grpSpPr>
          <a:xfrm>
            <a:off x="8917330" y="5118104"/>
            <a:ext cx="4237325" cy="637740"/>
            <a:chOff x="4308371" y="3061212"/>
            <a:chExt cx="4139890" cy="558450"/>
          </a:xfrm>
        </p:grpSpPr>
        <p:pic>
          <p:nvPicPr>
            <p:cNvPr id="21" name="Graphic 20" descr="User" title="Icon - Presenter Name">
              <a:extLst>
                <a:ext uri="{FF2B5EF4-FFF2-40B4-BE49-F238E27FC236}">
                  <a16:creationId xmlns:a16="http://schemas.microsoft.com/office/drawing/2014/main" id="{58B3CDC8-E7EE-4DC1-A6F4-7AB3A3F1BA9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308371" y="3061212"/>
              <a:ext cx="558449" cy="558449"/>
            </a:xfrm>
            <a:prstGeom prst="rect">
              <a:avLst/>
            </a:prstGeom>
          </p:spPr>
        </p:pic>
        <p:sp>
          <p:nvSpPr>
            <p:cNvPr id="22" name="Subtitle 2">
              <a:extLst>
                <a:ext uri="{FF2B5EF4-FFF2-40B4-BE49-F238E27FC236}">
                  <a16:creationId xmlns:a16="http://schemas.microsoft.com/office/drawing/2014/main" id="{104587F9-9FDE-4D5E-9F14-074BF76542F0}"/>
                </a:ext>
              </a:extLst>
            </p:cNvPr>
            <p:cNvSpPr txBox="1">
              <a:spLocks/>
            </p:cNvSpPr>
            <p:nvPr/>
          </p:nvSpPr>
          <p:spPr>
            <a:xfrm>
              <a:off x="5103215" y="3061213"/>
              <a:ext cx="3345046" cy="558449"/>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00B0F0"/>
                </a:buClr>
              </a:pPr>
              <a:r>
                <a:rPr lang="en-US" sz="1800" b="1" spc="300" dirty="0">
                  <a:latin typeface="+mj-lt"/>
                  <a:cs typeface="Gill Sans" panose="020B0502020104020203" pitchFamily="34" charset="-79"/>
                </a:rPr>
                <a:t>NAVDEEP SUREKA</a:t>
              </a:r>
              <a:endParaRPr kumimoji="0" lang="en-US" sz="1800" b="1" u="none" strike="noStrike" kern="1200" cap="none" spc="300" normalizeH="0" baseline="0" noProof="0" dirty="0">
                <a:ln>
                  <a:noFill/>
                </a:ln>
                <a:effectLst/>
                <a:uLnTx/>
                <a:uFillTx/>
                <a:latin typeface="+mj-lt"/>
                <a:cs typeface="Gill Sans" panose="020B0502020104020203" pitchFamily="34" charset="-79"/>
              </a:endParaRPr>
            </a:p>
          </p:txBody>
        </p:sp>
      </p:grpSp>
      <p:grpSp>
        <p:nvGrpSpPr>
          <p:cNvPr id="23" name="Group 22">
            <a:extLst>
              <a:ext uri="{FF2B5EF4-FFF2-40B4-BE49-F238E27FC236}">
                <a16:creationId xmlns:a16="http://schemas.microsoft.com/office/drawing/2014/main" id="{E49583AD-F9FB-4A7A-A407-DB25DD5EAE1B}"/>
              </a:ext>
            </a:extLst>
          </p:cNvPr>
          <p:cNvGrpSpPr/>
          <p:nvPr/>
        </p:nvGrpSpPr>
        <p:grpSpPr>
          <a:xfrm>
            <a:off x="8917330" y="5887753"/>
            <a:ext cx="4032224" cy="637740"/>
            <a:chOff x="4308371" y="3965527"/>
            <a:chExt cx="3939505" cy="558450"/>
          </a:xfrm>
        </p:grpSpPr>
        <p:pic>
          <p:nvPicPr>
            <p:cNvPr id="24" name="Graphic 23" descr="Employee badge">
              <a:extLst>
                <a:ext uri="{FF2B5EF4-FFF2-40B4-BE49-F238E27FC236}">
                  <a16:creationId xmlns:a16="http://schemas.microsoft.com/office/drawing/2014/main" id="{597D8E6C-E8E5-493D-8CA7-F6CA07FCB5EE}"/>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308371" y="3965527"/>
              <a:ext cx="558449" cy="558449"/>
            </a:xfrm>
            <a:prstGeom prst="rect">
              <a:avLst/>
            </a:prstGeom>
          </p:spPr>
        </p:pic>
        <p:sp>
          <p:nvSpPr>
            <p:cNvPr id="25" name="Text Placeholder 17">
              <a:extLst>
                <a:ext uri="{FF2B5EF4-FFF2-40B4-BE49-F238E27FC236}">
                  <a16:creationId xmlns:a16="http://schemas.microsoft.com/office/drawing/2014/main" id="{35327557-64C0-4F00-9E83-AE7919D60326}"/>
                </a:ext>
              </a:extLst>
            </p:cNvPr>
            <p:cNvSpPr txBox="1">
              <a:spLocks/>
            </p:cNvSpPr>
            <p:nvPr/>
          </p:nvSpPr>
          <p:spPr>
            <a:xfrm>
              <a:off x="5103221" y="4006497"/>
              <a:ext cx="3144655" cy="517480"/>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dirty="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dirty="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dirty="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dirty="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dirty="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F0"/>
                </a:buClr>
              </a:pPr>
              <a:r>
                <a:rPr kumimoji="0" lang="en-US" sz="1800" b="1" u="none" strike="noStrike" kern="1200" cap="none" spc="300" normalizeH="0" baseline="0" noProof="0" dirty="0">
                  <a:ln>
                    <a:noFill/>
                  </a:ln>
                  <a:effectLst/>
                  <a:uLnTx/>
                  <a:uFillTx/>
                  <a:latin typeface="+mj-lt"/>
                  <a:cs typeface="Gill Sans Light" panose="020B0302020104020203" pitchFamily="34" charset="-79"/>
                </a:rPr>
                <a:t>19BEC0723</a:t>
              </a:r>
            </a:p>
          </p:txBody>
        </p:sp>
      </p:grpSp>
      <p:pic>
        <p:nvPicPr>
          <p:cNvPr id="13" name="Picture 12" descr="A picture containing drawing&#10;&#10;Description automatically generated">
            <a:extLst>
              <a:ext uri="{FF2B5EF4-FFF2-40B4-BE49-F238E27FC236}">
                <a16:creationId xmlns:a16="http://schemas.microsoft.com/office/drawing/2014/main" id="{81BDD174-9E05-4A7B-A67A-778E9C3E2640}"/>
              </a:ext>
            </a:extLst>
          </p:cNvPr>
          <p:cNvPicPr>
            <a:picLocks noChangeAspect="1"/>
          </p:cNvPicPr>
          <p:nvPr/>
        </p:nvPicPr>
        <p:blipFill>
          <a:blip r:embed="rId6"/>
          <a:stretch>
            <a:fillRect/>
          </a:stretch>
        </p:blipFill>
        <p:spPr>
          <a:xfrm>
            <a:off x="197697" y="5920769"/>
            <a:ext cx="1768032" cy="834904"/>
          </a:xfrm>
          <a:prstGeom prst="rect">
            <a:avLst/>
          </a:prstGeom>
        </p:spPr>
      </p:pic>
    </p:spTree>
    <p:extLst>
      <p:ext uri="{BB962C8B-B14F-4D97-AF65-F5344CB8AC3E}">
        <p14:creationId xmlns:p14="http://schemas.microsoft.com/office/powerpoint/2010/main" val="67160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8400" fill="hold"/>
                                        <p:tgtEl>
                                          <p:spTgt spid="12"/>
                                        </p:tgtEl>
                                        <p:attrNameLst>
                                          <p:attrName>r</p:attrName>
                                        </p:attrNameLst>
                                      </p:cBhvr>
                                    </p:animRot>
                                  </p:childTnLst>
                                </p:cTn>
                              </p:par>
                              <p:par>
                                <p:cTn id="7" presetID="8" presetClass="emph" presetSubtype="0" fill="hold" grpId="0" nodeType="withEffect">
                                  <p:stCondLst>
                                    <p:cond delay="0"/>
                                  </p:stCondLst>
                                  <p:childTnLst>
                                    <p:animRot by="-21600000">
                                      <p:cBhvr>
                                        <p:cTn id="8" dur="8300" fill="hold"/>
                                        <p:tgtEl>
                                          <p:spTgt spid="3"/>
                                        </p:tgtEl>
                                        <p:attrNameLst>
                                          <p:attrName>r</p:attrName>
                                        </p:attrNameLst>
                                      </p:cBhvr>
                                    </p:animRot>
                                  </p:childTnLst>
                                </p:cTn>
                              </p:par>
                              <p:par>
                                <p:cTn id="9" presetID="41" presetClass="entr" presetSubtype="0" fill="hold" grpId="0" nodeType="withEffect">
                                  <p:stCondLst>
                                    <p:cond delay="250"/>
                                  </p:stCondLst>
                                  <p:iterate type="lt">
                                    <p:tmPct val="10000"/>
                                  </p:iterate>
                                  <p:childTnLst>
                                    <p:set>
                                      <p:cBhvr>
                                        <p:cTn id="10" dur="1" fill="hold">
                                          <p:stCondLst>
                                            <p:cond delay="0"/>
                                          </p:stCondLst>
                                        </p:cTn>
                                        <p:tgtEl>
                                          <p:spTgt spid="16">
                                            <p:txEl>
                                              <p:pRg st="0" end="0"/>
                                            </p:txEl>
                                          </p:spTgt>
                                        </p:tgtEl>
                                        <p:attrNameLst>
                                          <p:attrName>style.visibility</p:attrName>
                                        </p:attrNameLst>
                                      </p:cBhvr>
                                      <p:to>
                                        <p:strVal val="visible"/>
                                      </p:to>
                                    </p:set>
                                    <p:anim calcmode="lin" valueType="num">
                                      <p:cBhvr>
                                        <p:cTn id="11" dur="500" fill="hold"/>
                                        <p:tgtEl>
                                          <p:spTgt spid="1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
                                            <p:txEl>
                                              <p:pRg st="0" end="0"/>
                                            </p:txEl>
                                          </p:spTgt>
                                        </p:tgtEl>
                                      </p:cBhvr>
                                    </p:animEffect>
                                  </p:childTnLst>
                                </p:cTn>
                              </p:par>
                              <p:par>
                                <p:cTn id="16" presetID="42" presetClass="entr" presetSubtype="0" fill="hold" nodeType="withEffect">
                                  <p:stCondLst>
                                    <p:cond delay="50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100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1000"/>
                                        <p:tgtEl>
                                          <p:spTgt spid="23"/>
                                        </p:tgtEl>
                                      </p:cBhvr>
                                    </p:animEffect>
                                    <p:anim calcmode="lin" valueType="num">
                                      <p:cBhvr>
                                        <p:cTn id="24" dur="1000" fill="hold"/>
                                        <p:tgtEl>
                                          <p:spTgt spid="23"/>
                                        </p:tgtEl>
                                        <p:attrNameLst>
                                          <p:attrName>ppt_x</p:attrName>
                                        </p:attrNameLst>
                                      </p:cBhvr>
                                      <p:tavLst>
                                        <p:tav tm="0">
                                          <p:val>
                                            <p:strVal val="#ppt_x"/>
                                          </p:val>
                                        </p:tav>
                                        <p:tav tm="100000">
                                          <p:val>
                                            <p:strVal val="#ppt_x"/>
                                          </p:val>
                                        </p:tav>
                                      </p:tavLst>
                                    </p:anim>
                                    <p:anim calcmode="lin" valueType="num">
                                      <p:cBhvr>
                                        <p:cTn id="2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p:bldP spid="3"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Iphone Floating taking image">
            <a:extLst>
              <a:ext uri="{FF2B5EF4-FFF2-40B4-BE49-F238E27FC236}">
                <a16:creationId xmlns:a16="http://schemas.microsoft.com/office/drawing/2014/main" id="{7BE52127-9518-4872-A0A9-09A7D087142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14" name="Rectangle 13">
            <a:extLst>
              <a:ext uri="{FF2B5EF4-FFF2-40B4-BE49-F238E27FC236}">
                <a16:creationId xmlns:a16="http://schemas.microsoft.com/office/drawing/2014/main" id="{D687D26E-D67A-4318-AAB1-DCEAA89EEB21}"/>
              </a:ext>
              <a:ext uri="{C183D7F6-B498-43B3-948B-1728B52AA6E4}">
                <adec:decorative xmlns:adec="http://schemas.microsoft.com/office/drawing/2017/decorative" val="1"/>
              </a:ext>
            </a:extLst>
          </p:cNvPr>
          <p:cNvSpPr/>
          <p:nvPr/>
        </p:nvSpPr>
        <p:spPr>
          <a:xfrm>
            <a:off x="0" y="0"/>
            <a:ext cx="6096000" cy="6882714"/>
          </a:xfrm>
          <a:prstGeom prst="parallelogram">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5999" y="1787237"/>
            <a:ext cx="5687291" cy="2394840"/>
          </a:xfrm>
        </p:spPr>
        <p:txBody>
          <a:bodyPr>
            <a:normAutofit/>
          </a:bodyPr>
          <a:lstStyle/>
          <a:p>
            <a:r>
              <a:rPr lang="en-US" dirty="0"/>
              <a:t>Project DEFINITION</a:t>
            </a:r>
          </a:p>
        </p:txBody>
      </p:sp>
      <p:sp>
        <p:nvSpPr>
          <p:cNvPr id="4" name="Text Placeholder 3">
            <a:extLst>
              <a:ext uri="{FF2B5EF4-FFF2-40B4-BE49-F238E27FC236}">
                <a16:creationId xmlns:a16="http://schemas.microsoft.com/office/drawing/2014/main" id="{A8CA6DEC-302B-49C8-AC11-FD6F37AFA854}"/>
              </a:ext>
            </a:extLst>
          </p:cNvPr>
          <p:cNvSpPr>
            <a:spLocks noGrp="1"/>
          </p:cNvSpPr>
          <p:nvPr>
            <p:ph type="body" idx="1"/>
          </p:nvPr>
        </p:nvSpPr>
        <p:spPr/>
        <p:txBody>
          <a:bodyPr>
            <a:normAutofit fontScale="77500" lnSpcReduction="20000"/>
          </a:bodyPr>
          <a:lstStyle/>
          <a:p>
            <a:r>
              <a:rPr lang="en-US" dirty="0"/>
              <a:t>Basic idea behind the project</a:t>
            </a:r>
          </a:p>
        </p:txBody>
      </p:sp>
      <p:sp>
        <p:nvSpPr>
          <p:cNvPr id="2094" name="Slide Number Placeholder 2093">
            <a:extLst>
              <a:ext uri="{FF2B5EF4-FFF2-40B4-BE49-F238E27FC236}">
                <a16:creationId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
        <p:nvSpPr>
          <p:cNvPr id="8" name="Rectangle 7">
            <a:extLst>
              <a:ext uri="{FF2B5EF4-FFF2-40B4-BE49-F238E27FC236}">
                <a16:creationId xmlns:a16="http://schemas.microsoft.com/office/drawing/2014/main" id="{84749027-9F4B-4937-A566-E203C8AE02AF}"/>
              </a:ext>
            </a:extLst>
          </p:cNvPr>
          <p:cNvSpPr/>
          <p:nvPr/>
        </p:nvSpPr>
        <p:spPr>
          <a:xfrm>
            <a:off x="10020822" y="6187858"/>
            <a:ext cx="1640910" cy="645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picture containing light&#10;&#10;Description automatically generated">
            <a:extLst>
              <a:ext uri="{FF2B5EF4-FFF2-40B4-BE49-F238E27FC236}">
                <a16:creationId xmlns:a16="http://schemas.microsoft.com/office/drawing/2014/main" id="{CF234DBC-D238-4EFC-AE26-16D39FC3CAC4}"/>
              </a:ext>
            </a:extLst>
          </p:cNvPr>
          <p:cNvPicPr>
            <a:picLocks noChangeAspect="1"/>
          </p:cNvPicPr>
          <p:nvPr/>
        </p:nvPicPr>
        <p:blipFill>
          <a:blip r:embed="rId3"/>
          <a:stretch>
            <a:fillRect/>
          </a:stretch>
        </p:blipFill>
        <p:spPr>
          <a:xfrm>
            <a:off x="5144897" y="4079946"/>
            <a:ext cx="3794748" cy="3201819"/>
          </a:xfrm>
          <a:prstGeom prst="rect">
            <a:avLst/>
          </a:prstGeom>
        </p:spPr>
      </p:pic>
      <p:cxnSp>
        <p:nvCxnSpPr>
          <p:cNvPr id="12" name="Straight Connector 11">
            <a:extLst>
              <a:ext uri="{FF2B5EF4-FFF2-40B4-BE49-F238E27FC236}">
                <a16:creationId xmlns:a16="http://schemas.microsoft.com/office/drawing/2014/main" id="{DB7CD2F6-13D1-4FAC-B99C-ED80AC1E3146}"/>
              </a:ext>
            </a:extLst>
          </p:cNvPr>
          <p:cNvCxnSpPr>
            <a:cxnSpLocks/>
          </p:cNvCxnSpPr>
          <p:nvPr/>
        </p:nvCxnSpPr>
        <p:spPr>
          <a:xfrm>
            <a:off x="12013418" y="176147"/>
            <a:ext cx="45467" cy="6505705"/>
          </a:xfrm>
          <a:prstGeom prst="line">
            <a:avLst/>
          </a:prstGeom>
          <a:ln w="76200">
            <a:solidFill>
              <a:srgbClr val="00B050"/>
            </a:solidFill>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B10CB9A0-2B60-44E1-863A-01E4F96A4C6E}"/>
              </a:ext>
            </a:extLst>
          </p:cNvPr>
          <p:cNvCxnSpPr>
            <a:cxnSpLocks/>
          </p:cNvCxnSpPr>
          <p:nvPr/>
        </p:nvCxnSpPr>
        <p:spPr>
          <a:xfrm>
            <a:off x="11846953" y="183996"/>
            <a:ext cx="45467" cy="6505705"/>
          </a:xfrm>
          <a:prstGeom prst="line">
            <a:avLst/>
          </a:prstGeom>
          <a:ln w="76200">
            <a:solidFill>
              <a:srgbClr val="0070C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3421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5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1000"/>
                                        <p:tgtEl>
                                          <p:spTgt spid="4">
                                            <p:txEl>
                                              <p:pRg st="0" end="0"/>
                                            </p:txEl>
                                          </p:spTgt>
                                        </p:tgtEl>
                                      </p:cBhvr>
                                    </p:animEffect>
                                    <p:anim calcmode="lin" valueType="num">
                                      <p:cBhvr>
                                        <p:cTn id="2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Person using smart Tablet">
            <a:extLst>
              <a:ext uri="{FF2B5EF4-FFF2-40B4-BE49-F238E27FC236}">
                <a16:creationId xmlns:a16="http://schemas.microsoft.com/office/drawing/2014/main" id="{BA6D7FF8-B03E-48E8-9A54-F677EBB6C0B6}"/>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a:xfrm>
            <a:off x="0" y="-19878"/>
            <a:ext cx="7406905" cy="6866810"/>
          </a:xfrm>
        </p:spPr>
      </p:pic>
      <p:sp>
        <p:nvSpPr>
          <p:cNvPr id="44" name="Freeform: Shape 43">
            <a:extLst>
              <a:ext uri="{FF2B5EF4-FFF2-40B4-BE49-F238E27FC236}">
                <a16:creationId xmlns:a16="http://schemas.microsoft.com/office/drawing/2014/main" id="{785F2504-A35A-4AAB-94E4-C1479349F703}"/>
              </a:ext>
              <a:ext uri="{C183D7F6-B498-43B3-948B-1728B52AA6E4}">
                <adec:decorative xmlns:adec="http://schemas.microsoft.com/office/drawing/2017/decorative" val="1"/>
              </a:ext>
            </a:extLst>
          </p:cNvPr>
          <p:cNvSpPr/>
          <p:nvPr/>
        </p:nvSpPr>
        <p:spPr>
          <a:xfrm>
            <a:off x="-1" y="-33382"/>
            <a:ext cx="7406905" cy="6866810"/>
          </a:xfrm>
          <a:custGeom>
            <a:avLst/>
            <a:gdLst>
              <a:gd name="connsiteX0" fmla="*/ 1851727 w 7406905"/>
              <a:gd name="connsiteY0" fmla="*/ 0 h 6866810"/>
              <a:gd name="connsiteX1" fmla="*/ 2785858 w 7406905"/>
              <a:gd name="connsiteY1" fmla="*/ 0 h 6866810"/>
              <a:gd name="connsiteX2" fmla="*/ 2785858 w 7406905"/>
              <a:gd name="connsiteY2" fmla="*/ 1382574 h 6866810"/>
              <a:gd name="connsiteX3" fmla="*/ 3735696 w 7406905"/>
              <a:gd name="connsiteY3" fmla="*/ 1382574 h 6866810"/>
              <a:gd name="connsiteX4" fmla="*/ 3735696 w 7406905"/>
              <a:gd name="connsiteY4" fmla="*/ 1616025 h 6866810"/>
              <a:gd name="connsiteX5" fmla="*/ 4694626 w 7406905"/>
              <a:gd name="connsiteY5" fmla="*/ 1616025 h 6866810"/>
              <a:gd name="connsiteX6" fmla="*/ 4694626 w 7406905"/>
              <a:gd name="connsiteY6" fmla="*/ 0 h 6866810"/>
              <a:gd name="connsiteX7" fmla="*/ 6447975 w 7406905"/>
              <a:gd name="connsiteY7" fmla="*/ 0 h 6866810"/>
              <a:gd name="connsiteX8" fmla="*/ 6447975 w 7406905"/>
              <a:gd name="connsiteY8" fmla="*/ 1408233 h 6866810"/>
              <a:gd name="connsiteX9" fmla="*/ 7406905 w 7406905"/>
              <a:gd name="connsiteY9" fmla="*/ 1408233 h 6866810"/>
              <a:gd name="connsiteX10" fmla="*/ 7406905 w 7406905"/>
              <a:gd name="connsiteY10" fmla="*/ 6024420 h 6866810"/>
              <a:gd name="connsiteX11" fmla="*/ 6447975 w 7406905"/>
              <a:gd name="connsiteY11" fmla="*/ 6024420 h 6866810"/>
              <a:gd name="connsiteX12" fmla="*/ 6446330 w 7406905"/>
              <a:gd name="connsiteY12" fmla="*/ 5016507 h 6866810"/>
              <a:gd name="connsiteX13" fmla="*/ 5487400 w 7406905"/>
              <a:gd name="connsiteY13" fmla="*/ 5016507 h 6866810"/>
              <a:gd name="connsiteX14" fmla="*/ 5487400 w 7406905"/>
              <a:gd name="connsiteY14" fmla="*/ 6866810 h 6866810"/>
              <a:gd name="connsiteX15" fmla="*/ 4649980 w 7406905"/>
              <a:gd name="connsiteY15" fmla="*/ 6866810 h 6866810"/>
              <a:gd name="connsiteX16" fmla="*/ 4649980 w 7406905"/>
              <a:gd name="connsiteY16" fmla="*/ 5505639 h 6866810"/>
              <a:gd name="connsiteX17" fmla="*/ 3691050 w 7406905"/>
              <a:gd name="connsiteY17" fmla="*/ 5505639 h 6866810"/>
              <a:gd name="connsiteX18" fmla="*/ 3691050 w 7406905"/>
              <a:gd name="connsiteY18" fmla="*/ 6087035 h 6866810"/>
              <a:gd name="connsiteX19" fmla="*/ 2776766 w 7406905"/>
              <a:gd name="connsiteY19" fmla="*/ 6087035 h 6866810"/>
              <a:gd name="connsiteX20" fmla="*/ 2776766 w 7406905"/>
              <a:gd name="connsiteY20" fmla="*/ 6866810 h 6866810"/>
              <a:gd name="connsiteX21" fmla="*/ 1851727 w 7406905"/>
              <a:gd name="connsiteY21" fmla="*/ 6866810 h 6866810"/>
              <a:gd name="connsiteX22" fmla="*/ 1851727 w 7406905"/>
              <a:gd name="connsiteY22" fmla="*/ 6087035 h 6866810"/>
              <a:gd name="connsiteX23" fmla="*/ 905749 w 7406905"/>
              <a:gd name="connsiteY23" fmla="*/ 6087035 h 6866810"/>
              <a:gd name="connsiteX24" fmla="*/ 905749 w 7406905"/>
              <a:gd name="connsiteY24" fmla="*/ 5102343 h 6866810"/>
              <a:gd name="connsiteX25" fmla="*/ 0 w 7406905"/>
              <a:gd name="connsiteY25" fmla="*/ 5102343 h 6866810"/>
              <a:gd name="connsiteX26" fmla="*/ 0 w 7406905"/>
              <a:gd name="connsiteY26" fmla="*/ 528420 h 6866810"/>
              <a:gd name="connsiteX27" fmla="*/ 892796 w 7406905"/>
              <a:gd name="connsiteY27" fmla="*/ 528420 h 6866810"/>
              <a:gd name="connsiteX28" fmla="*/ 892796 w 7406905"/>
              <a:gd name="connsiteY28" fmla="*/ 1941196 h 6866810"/>
              <a:gd name="connsiteX29" fmla="*/ 1851727 w 7406905"/>
              <a:gd name="connsiteY29" fmla="*/ 1941196 h 6866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06905" h="6866810">
                <a:moveTo>
                  <a:pt x="1851727" y="0"/>
                </a:moveTo>
                <a:lnTo>
                  <a:pt x="2785858" y="0"/>
                </a:lnTo>
                <a:lnTo>
                  <a:pt x="2785858" y="1382574"/>
                </a:lnTo>
                <a:lnTo>
                  <a:pt x="3735696" y="1382574"/>
                </a:lnTo>
                <a:lnTo>
                  <a:pt x="3735696" y="1616025"/>
                </a:lnTo>
                <a:lnTo>
                  <a:pt x="4694626" y="1616025"/>
                </a:lnTo>
                <a:lnTo>
                  <a:pt x="4694626" y="0"/>
                </a:lnTo>
                <a:lnTo>
                  <a:pt x="6447975" y="0"/>
                </a:lnTo>
                <a:lnTo>
                  <a:pt x="6447975" y="1408233"/>
                </a:lnTo>
                <a:lnTo>
                  <a:pt x="7406905" y="1408233"/>
                </a:lnTo>
                <a:lnTo>
                  <a:pt x="7406905" y="6024420"/>
                </a:lnTo>
                <a:lnTo>
                  <a:pt x="6447975" y="6024420"/>
                </a:lnTo>
                <a:cubicBezTo>
                  <a:pt x="6447426" y="5688449"/>
                  <a:pt x="6446879" y="5352478"/>
                  <a:pt x="6446330" y="5016507"/>
                </a:cubicBezTo>
                <a:lnTo>
                  <a:pt x="5487400" y="5016507"/>
                </a:lnTo>
                <a:lnTo>
                  <a:pt x="5487400" y="6866810"/>
                </a:lnTo>
                <a:lnTo>
                  <a:pt x="4649980" y="6866810"/>
                </a:lnTo>
                <a:lnTo>
                  <a:pt x="4649980" y="5505639"/>
                </a:lnTo>
                <a:lnTo>
                  <a:pt x="3691050" y="5505639"/>
                </a:lnTo>
                <a:lnTo>
                  <a:pt x="3691050" y="6087035"/>
                </a:lnTo>
                <a:lnTo>
                  <a:pt x="2776766" y="6087035"/>
                </a:lnTo>
                <a:lnTo>
                  <a:pt x="2776766" y="6866810"/>
                </a:lnTo>
                <a:lnTo>
                  <a:pt x="1851727" y="6866810"/>
                </a:lnTo>
                <a:lnTo>
                  <a:pt x="1851727" y="6087035"/>
                </a:lnTo>
                <a:lnTo>
                  <a:pt x="905749" y="6087035"/>
                </a:lnTo>
                <a:lnTo>
                  <a:pt x="905749" y="5102343"/>
                </a:lnTo>
                <a:lnTo>
                  <a:pt x="0" y="5102343"/>
                </a:lnTo>
                <a:lnTo>
                  <a:pt x="0" y="528420"/>
                </a:lnTo>
                <a:lnTo>
                  <a:pt x="892796" y="528420"/>
                </a:lnTo>
                <a:lnTo>
                  <a:pt x="892796" y="1941196"/>
                </a:lnTo>
                <a:lnTo>
                  <a:pt x="1851727" y="1941196"/>
                </a:lnTo>
                <a:close/>
              </a:path>
            </a:pathLst>
          </a:custGeom>
          <a:gradFill>
            <a:gsLst>
              <a:gs pos="0">
                <a:srgbClr val="01023B">
                  <a:alpha val="50000"/>
                </a:srgbClr>
              </a:gs>
              <a:gs pos="100000">
                <a:srgbClr val="E99757">
                  <a:alpha val="50000"/>
                </a:srgbClr>
              </a:gs>
              <a:gs pos="50000">
                <a:srgbClr val="A53F52">
                  <a:alpha val="5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p:txBody>
          <a:bodyPr/>
          <a:lstStyle/>
          <a:p>
            <a:r>
              <a:rPr lang="en-US" b="1" dirty="0"/>
              <a:t>PROJECT MOTIVATION</a:t>
            </a:r>
          </a:p>
        </p:txBody>
      </p:sp>
      <p:sp>
        <p:nvSpPr>
          <p:cNvPr id="14" name="Text Placeholder 13">
            <a:extLst>
              <a:ext uri="{FF2B5EF4-FFF2-40B4-BE49-F238E27FC236}">
                <a16:creationId xmlns:a16="http://schemas.microsoft.com/office/drawing/2014/main" id="{4A4D6BAE-677F-4450-AE14-AD8224A4660A}"/>
              </a:ext>
            </a:extLst>
          </p:cNvPr>
          <p:cNvSpPr>
            <a:spLocks noGrp="1"/>
          </p:cNvSpPr>
          <p:nvPr>
            <p:ph type="body" idx="13"/>
          </p:nvPr>
        </p:nvSpPr>
        <p:spPr>
          <a:xfrm>
            <a:off x="7805698" y="1180171"/>
            <a:ext cx="3991884" cy="407670"/>
          </a:xfrm>
        </p:spPr>
        <p:txBody>
          <a:bodyPr>
            <a:normAutofit fontScale="85000" lnSpcReduction="20000"/>
          </a:bodyPr>
          <a:lstStyle/>
          <a:p>
            <a:r>
              <a:rPr lang="en-US" dirty="0"/>
              <a:t>ABSTRACT</a:t>
            </a:r>
          </a:p>
        </p:txBody>
      </p:sp>
      <p:sp>
        <p:nvSpPr>
          <p:cNvPr id="13" name="Content Placeholder 12">
            <a:extLst>
              <a:ext uri="{FF2B5EF4-FFF2-40B4-BE49-F238E27FC236}">
                <a16:creationId xmlns:a16="http://schemas.microsoft.com/office/drawing/2014/main" id="{A4E49AC7-7A73-4B51-BDF6-EABA3162F4B7}"/>
              </a:ext>
            </a:extLst>
          </p:cNvPr>
          <p:cNvSpPr>
            <a:spLocks noGrp="1"/>
          </p:cNvSpPr>
          <p:nvPr>
            <p:ph idx="1"/>
          </p:nvPr>
        </p:nvSpPr>
        <p:spPr>
          <a:xfrm>
            <a:off x="7593496" y="1609404"/>
            <a:ext cx="4399721" cy="4867364"/>
          </a:xfrm>
        </p:spPr>
        <p:txBody>
          <a:bodyPr>
            <a:noAutofit/>
          </a:bodyPr>
          <a:lstStyle/>
          <a:p>
            <a:pPr marL="0" indent="0">
              <a:buNone/>
            </a:pPr>
            <a:r>
              <a:rPr lang="en-US" b="1" dirty="0"/>
              <a:t>VIT  Vellore has a huge campus with many academic blocks and hostels. Students must rush from building to building for classes within 5-10 min. This was solved by having shuttle bus services connecting all buildings and hostels of the campus. The one major problem that this brought up was the bus payment method. , it charges 15 rupees per ride. Most of the time, either the driver or the student doesn’t have change and it takes up a lot time for the money exchange. Sometimes, the drivers don’t accept online payments and there is network problem too. This issue is what I have tried solving in my own way.</a:t>
            </a:r>
          </a:p>
        </p:txBody>
      </p:sp>
      <p:sp>
        <p:nvSpPr>
          <p:cNvPr id="35" name="Slide Number Placeholder 34">
            <a:extLst>
              <a:ext uri="{FF2B5EF4-FFF2-40B4-BE49-F238E27FC236}">
                <a16:creationId xmlns:a16="http://schemas.microsoft.com/office/drawing/2014/main" id="{2DD84183-8918-4B86-8418-5094E7C47E67}"/>
              </a:ext>
            </a:extLst>
          </p:cNvPr>
          <p:cNvSpPr>
            <a:spLocks noGrp="1"/>
          </p:cNvSpPr>
          <p:nvPr>
            <p:ph type="sldNum" sz="quarter" idx="4"/>
          </p:nvPr>
        </p:nvSpPr>
        <p:spPr/>
        <p:txBody>
          <a:bodyPr/>
          <a:lstStyle/>
          <a:p>
            <a:fld id="{8C2E478F-E849-4A8C-AF1F-CBCC78A7CBFA}" type="slidenum">
              <a:rPr lang="en-US" smtClean="0"/>
              <a:t>3</a:t>
            </a:fld>
            <a:endParaRPr lang="en-US" dirty="0"/>
          </a:p>
        </p:txBody>
      </p:sp>
      <p:sp>
        <p:nvSpPr>
          <p:cNvPr id="8" name="Rectangle 7">
            <a:extLst>
              <a:ext uri="{FF2B5EF4-FFF2-40B4-BE49-F238E27FC236}">
                <a16:creationId xmlns:a16="http://schemas.microsoft.com/office/drawing/2014/main" id="{C683D9A2-6C7B-4738-A06F-9C701C960141}"/>
              </a:ext>
            </a:extLst>
          </p:cNvPr>
          <p:cNvSpPr/>
          <p:nvPr/>
        </p:nvSpPr>
        <p:spPr>
          <a:xfrm>
            <a:off x="10020822" y="6187858"/>
            <a:ext cx="1640910" cy="645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picture containing drawing&#10;&#10;Description automatically generated">
            <a:extLst>
              <a:ext uri="{FF2B5EF4-FFF2-40B4-BE49-F238E27FC236}">
                <a16:creationId xmlns:a16="http://schemas.microsoft.com/office/drawing/2014/main" id="{26B6C487-0D92-4C0F-A865-D829399AB0AC}"/>
              </a:ext>
            </a:extLst>
          </p:cNvPr>
          <p:cNvPicPr>
            <a:picLocks noChangeAspect="1"/>
          </p:cNvPicPr>
          <p:nvPr/>
        </p:nvPicPr>
        <p:blipFill>
          <a:blip r:embed="rId4"/>
          <a:stretch>
            <a:fillRect/>
          </a:stretch>
        </p:blipFill>
        <p:spPr>
          <a:xfrm flipH="1">
            <a:off x="10003211" y="6023096"/>
            <a:ext cx="1768032" cy="834904"/>
          </a:xfrm>
          <a:prstGeom prst="rect">
            <a:avLst/>
          </a:prstGeom>
        </p:spPr>
      </p:pic>
    </p:spTree>
    <p:extLst>
      <p:ext uri="{BB962C8B-B14F-4D97-AF65-F5344CB8AC3E}">
        <p14:creationId xmlns:p14="http://schemas.microsoft.com/office/powerpoint/2010/main" val="272036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par>
                                <p:cTn id="8" presetID="2" presetClass="entr" presetSubtype="2"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1+#ppt_w/2"/>
                                          </p:val>
                                        </p:tav>
                                        <p:tav tm="100000">
                                          <p:val>
                                            <p:strVal val="#ppt_x"/>
                                          </p:val>
                                        </p:tav>
                                      </p:tavLst>
                                    </p:anim>
                                    <p:anim calcmode="lin" valueType="num">
                                      <p:cBhvr additive="base">
                                        <p:cTn id="11" dur="500" fill="hold"/>
                                        <p:tgtEl>
                                          <p:spTgt spid="9"/>
                                        </p:tgtEl>
                                        <p:attrNameLst>
                                          <p:attrName>ppt_y</p:attrName>
                                        </p:attrNameLst>
                                      </p:cBhvr>
                                      <p:tavLst>
                                        <p:tav tm="0">
                                          <p:val>
                                            <p:strVal val="#ppt_y"/>
                                          </p:val>
                                        </p:tav>
                                        <p:tav tm="100000">
                                          <p:val>
                                            <p:strVal val="#ppt_y"/>
                                          </p:val>
                                        </p:tav>
                                      </p:tavLst>
                                    </p:anim>
                                  </p:childTnLst>
                                </p:cTn>
                              </p:par>
                              <p:par>
                                <p:cTn id="12" presetID="41" presetClass="entr" presetSubtype="0" fill="hold" grpId="0" nodeType="withEffect">
                                  <p:stCondLst>
                                    <p:cond delay="50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par>
                                <p:cTn id="19" presetID="42" presetClass="entr" presetSubtype="0" fill="hold" grpId="0" nodeType="withEffect">
                                  <p:stCondLst>
                                    <p:cond delay="1000"/>
                                  </p:stCondLst>
                                  <p:childTnLst>
                                    <p:set>
                                      <p:cBhvr>
                                        <p:cTn id="20" dur="1" fill="hold">
                                          <p:stCondLst>
                                            <p:cond delay="0"/>
                                          </p:stCondLst>
                                        </p:cTn>
                                        <p:tgtEl>
                                          <p:spTgt spid="14">
                                            <p:txEl>
                                              <p:pRg st="0" end="0"/>
                                            </p:txEl>
                                          </p:spTgt>
                                        </p:tgtEl>
                                        <p:attrNameLst>
                                          <p:attrName>style.visibility</p:attrName>
                                        </p:attrNameLst>
                                      </p:cBhvr>
                                      <p:to>
                                        <p:strVal val="visible"/>
                                      </p:to>
                                    </p:set>
                                    <p:animEffect transition="in" filter="fade">
                                      <p:cBhvr>
                                        <p:cTn id="21" dur="1000"/>
                                        <p:tgtEl>
                                          <p:spTgt spid="14">
                                            <p:txEl>
                                              <p:pRg st="0" end="0"/>
                                            </p:txEl>
                                          </p:spTgt>
                                        </p:tgtEl>
                                      </p:cBhvr>
                                    </p:animEffect>
                                    <p:anim calcmode="lin" valueType="num">
                                      <p:cBhvr>
                                        <p:cTn id="22"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175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fade">
                                      <p:cBhvr>
                                        <p:cTn id="26" dur="1000"/>
                                        <p:tgtEl>
                                          <p:spTgt spid="13">
                                            <p:txEl>
                                              <p:pRg st="0" end="0"/>
                                            </p:txEl>
                                          </p:spTgt>
                                        </p:tgtEl>
                                      </p:cBhvr>
                                    </p:animEffect>
                                    <p:anim calcmode="lin" valueType="num">
                                      <p:cBhvr>
                                        <p:cTn id="27"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12" grpId="0"/>
      <p:bldP spid="14" grpId="0" build="p"/>
      <p:bldP spid="13"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bstract Coding&#10;">
            <a:extLst>
              <a:ext uri="{FF2B5EF4-FFF2-40B4-BE49-F238E27FC236}">
                <a16:creationId xmlns:a16="http://schemas.microsoft.com/office/drawing/2014/main" id="{5F76566E-36EF-4E0C-8563-ABC2D25923B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14" name="Rectangle 13">
            <a:extLst>
              <a:ext uri="{FF2B5EF4-FFF2-40B4-BE49-F238E27FC236}">
                <a16:creationId xmlns:a16="http://schemas.microsoft.com/office/drawing/2014/main" id="{D687D26E-D67A-4318-AAB1-DCEAA89EEB21}"/>
              </a:ext>
              <a:ext uri="{C183D7F6-B498-43B3-948B-1728B52AA6E4}">
                <adec:decorative xmlns:adec="http://schemas.microsoft.com/office/drawing/2017/decorative" val="1"/>
              </a:ext>
            </a:extLst>
          </p:cNvPr>
          <p:cNvSpPr/>
          <p:nvPr/>
        </p:nvSpPr>
        <p:spPr>
          <a:xfrm>
            <a:off x="0" y="0"/>
            <a:ext cx="6096000" cy="688271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2734962 w 6096000"/>
              <a:gd name="connsiteY2" fmla="*/ 6808573 h 6858000"/>
              <a:gd name="connsiteX3" fmla="*/ 0 w 6096000"/>
              <a:gd name="connsiteY3" fmla="*/ 6858000 h 6858000"/>
              <a:gd name="connsiteX4" fmla="*/ 0 w 6096000"/>
              <a:gd name="connsiteY4" fmla="*/ 0 h 6858000"/>
              <a:gd name="connsiteX0" fmla="*/ 0 w 6096000"/>
              <a:gd name="connsiteY0" fmla="*/ 0 h 6882714"/>
              <a:gd name="connsiteX1" fmla="*/ 6096000 w 6096000"/>
              <a:gd name="connsiteY1" fmla="*/ 0 h 6882714"/>
              <a:gd name="connsiteX2" fmla="*/ 4242486 w 6096000"/>
              <a:gd name="connsiteY2" fmla="*/ 6882714 h 6882714"/>
              <a:gd name="connsiteX3" fmla="*/ 0 w 6096000"/>
              <a:gd name="connsiteY3" fmla="*/ 6858000 h 6882714"/>
              <a:gd name="connsiteX4" fmla="*/ 0 w 6096000"/>
              <a:gd name="connsiteY4" fmla="*/ 0 h 6882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82714">
                <a:moveTo>
                  <a:pt x="0" y="0"/>
                </a:moveTo>
                <a:lnTo>
                  <a:pt x="6096000" y="0"/>
                </a:lnTo>
                <a:lnTo>
                  <a:pt x="4242486" y="6882714"/>
                </a:lnTo>
                <a:lnTo>
                  <a:pt x="0" y="6858000"/>
                </a:lnTo>
                <a:lnTo>
                  <a:pt x="0" y="0"/>
                </a:lnTo>
                <a:close/>
              </a:path>
            </a:pathLst>
          </a:custGeom>
          <a:gradFill flip="none" rotWithShape="1">
            <a:gsLst>
              <a:gs pos="0">
                <a:srgbClr val="01023B">
                  <a:alpha val="70000"/>
                </a:srgbClr>
              </a:gs>
              <a:gs pos="100000">
                <a:srgbClr val="E99757">
                  <a:alpha val="70000"/>
                </a:srgbClr>
              </a:gs>
              <a:gs pos="50000">
                <a:srgbClr val="A53F52">
                  <a:alpha val="7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2520779"/>
            <a:ext cx="5251450" cy="1661297"/>
          </a:xfrm>
        </p:spPr>
        <p:txBody>
          <a:bodyPr>
            <a:normAutofit/>
          </a:bodyPr>
          <a:lstStyle/>
          <a:p>
            <a:r>
              <a:rPr lang="en-US" dirty="0"/>
              <a:t>Solution</a:t>
            </a:r>
          </a:p>
        </p:txBody>
      </p:sp>
      <p:sp>
        <p:nvSpPr>
          <p:cNvPr id="4" name="Text Placeholder 3">
            <a:extLst>
              <a:ext uri="{FF2B5EF4-FFF2-40B4-BE49-F238E27FC236}">
                <a16:creationId xmlns:a16="http://schemas.microsoft.com/office/drawing/2014/main" id="{A8CA6DEC-302B-49C8-AC11-FD6F37AFA854}"/>
              </a:ext>
            </a:extLst>
          </p:cNvPr>
          <p:cNvSpPr>
            <a:spLocks noGrp="1"/>
          </p:cNvSpPr>
          <p:nvPr>
            <p:ph type="body" idx="1"/>
          </p:nvPr>
        </p:nvSpPr>
        <p:spPr/>
        <p:txBody>
          <a:bodyPr>
            <a:normAutofit fontScale="77500" lnSpcReduction="20000"/>
          </a:bodyPr>
          <a:lstStyle/>
          <a:p>
            <a:r>
              <a:rPr lang="en-US" dirty="0"/>
              <a:t>Solved through DSA concepts</a:t>
            </a:r>
          </a:p>
        </p:txBody>
      </p:sp>
      <p:sp>
        <p:nvSpPr>
          <p:cNvPr id="2094" name="Slide Number Placeholder 2093">
            <a:extLst>
              <a:ext uri="{FF2B5EF4-FFF2-40B4-BE49-F238E27FC236}">
                <a16:creationId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4</a:t>
            </a:fld>
            <a:endParaRPr lang="en-US" dirty="0"/>
          </a:p>
        </p:txBody>
      </p:sp>
      <p:sp>
        <p:nvSpPr>
          <p:cNvPr id="2" name="Rectangle 1">
            <a:extLst>
              <a:ext uri="{FF2B5EF4-FFF2-40B4-BE49-F238E27FC236}">
                <a16:creationId xmlns:a16="http://schemas.microsoft.com/office/drawing/2014/main" id="{838CE8EE-1358-4BE2-AEAF-45A9915AB2BD}"/>
              </a:ext>
            </a:extLst>
          </p:cNvPr>
          <p:cNvSpPr/>
          <p:nvPr/>
        </p:nvSpPr>
        <p:spPr>
          <a:xfrm>
            <a:off x="10020822" y="6187858"/>
            <a:ext cx="1640910" cy="645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descr="A picture containing drawing&#10;&#10;Description automatically generated">
            <a:extLst>
              <a:ext uri="{FF2B5EF4-FFF2-40B4-BE49-F238E27FC236}">
                <a16:creationId xmlns:a16="http://schemas.microsoft.com/office/drawing/2014/main" id="{AB698728-848B-4955-88D7-96ACD2715636}"/>
              </a:ext>
            </a:extLst>
          </p:cNvPr>
          <p:cNvPicPr>
            <a:picLocks noChangeAspect="1"/>
          </p:cNvPicPr>
          <p:nvPr/>
        </p:nvPicPr>
        <p:blipFill>
          <a:blip r:embed="rId3"/>
          <a:stretch>
            <a:fillRect/>
          </a:stretch>
        </p:blipFill>
        <p:spPr>
          <a:xfrm flipH="1">
            <a:off x="8253202" y="5196703"/>
            <a:ext cx="3518041" cy="1661297"/>
          </a:xfrm>
          <a:prstGeom prst="rect">
            <a:avLst/>
          </a:prstGeom>
        </p:spPr>
      </p:pic>
      <p:sp>
        <p:nvSpPr>
          <p:cNvPr id="9" name="TextBox 8">
            <a:extLst>
              <a:ext uri="{FF2B5EF4-FFF2-40B4-BE49-F238E27FC236}">
                <a16:creationId xmlns:a16="http://schemas.microsoft.com/office/drawing/2014/main" id="{8AE41AB5-A222-401D-86E4-5E042FFA6AAF}"/>
              </a:ext>
            </a:extLst>
          </p:cNvPr>
          <p:cNvSpPr txBox="1"/>
          <p:nvPr/>
        </p:nvSpPr>
        <p:spPr>
          <a:xfrm rot="18977803">
            <a:off x="6937847" y="901414"/>
            <a:ext cx="936171" cy="1473034"/>
          </a:xfrm>
          <a:prstGeom prst="rect">
            <a:avLst/>
          </a:prstGeom>
          <a:noFill/>
        </p:spPr>
        <p:txBody>
          <a:bodyPr wrap="square" rtlCol="0">
            <a:spAutoFit/>
          </a:bodyPr>
          <a:lstStyle/>
          <a:p>
            <a:r>
              <a:rPr lang="en-IN" sz="8800" dirty="0">
                <a:latin typeface="Modern Love Grunge" panose="020B0604020202020204" pitchFamily="82" charset="0"/>
              </a:rPr>
              <a:t>?</a:t>
            </a:r>
            <a:endParaRPr lang="en-IN" sz="4000" dirty="0">
              <a:latin typeface="Modern Love Grunge" panose="020B0604020202020204" pitchFamily="82" charset="0"/>
            </a:endParaRPr>
          </a:p>
        </p:txBody>
      </p:sp>
      <p:sp>
        <p:nvSpPr>
          <p:cNvPr id="10" name="TextBox 9">
            <a:extLst>
              <a:ext uri="{FF2B5EF4-FFF2-40B4-BE49-F238E27FC236}">
                <a16:creationId xmlns:a16="http://schemas.microsoft.com/office/drawing/2014/main" id="{82157D9C-FC39-4AD8-B680-9E622BD32143}"/>
              </a:ext>
            </a:extLst>
          </p:cNvPr>
          <p:cNvSpPr txBox="1"/>
          <p:nvPr/>
        </p:nvSpPr>
        <p:spPr>
          <a:xfrm rot="1822805">
            <a:off x="10565733" y="2586941"/>
            <a:ext cx="936171" cy="1473034"/>
          </a:xfrm>
          <a:prstGeom prst="rect">
            <a:avLst/>
          </a:prstGeom>
          <a:noFill/>
        </p:spPr>
        <p:txBody>
          <a:bodyPr wrap="square" rtlCol="0">
            <a:spAutoFit/>
          </a:bodyPr>
          <a:lstStyle/>
          <a:p>
            <a:r>
              <a:rPr lang="en-IN" sz="8800" dirty="0">
                <a:latin typeface="Modern Love Grunge" panose="020B0604020202020204" pitchFamily="82" charset="0"/>
              </a:rPr>
              <a:t>?</a:t>
            </a:r>
            <a:endParaRPr lang="en-IN" sz="4000" dirty="0">
              <a:latin typeface="Modern Love Grunge" panose="020B0604020202020204" pitchFamily="82" charset="0"/>
            </a:endParaRPr>
          </a:p>
        </p:txBody>
      </p:sp>
      <p:sp>
        <p:nvSpPr>
          <p:cNvPr id="11" name="TextBox 10">
            <a:extLst>
              <a:ext uri="{FF2B5EF4-FFF2-40B4-BE49-F238E27FC236}">
                <a16:creationId xmlns:a16="http://schemas.microsoft.com/office/drawing/2014/main" id="{EE4DA37B-2FBF-4A3E-8528-9CEFB643A04E}"/>
              </a:ext>
            </a:extLst>
          </p:cNvPr>
          <p:cNvSpPr txBox="1"/>
          <p:nvPr/>
        </p:nvSpPr>
        <p:spPr>
          <a:xfrm rot="21437540">
            <a:off x="9287083" y="403940"/>
            <a:ext cx="936171" cy="1473034"/>
          </a:xfrm>
          <a:prstGeom prst="rect">
            <a:avLst/>
          </a:prstGeom>
          <a:noFill/>
        </p:spPr>
        <p:txBody>
          <a:bodyPr wrap="square" rtlCol="0">
            <a:spAutoFit/>
          </a:bodyPr>
          <a:lstStyle/>
          <a:p>
            <a:r>
              <a:rPr lang="en-IN" sz="8800" dirty="0">
                <a:latin typeface="Modern Love Grunge" panose="020B0604020202020204" pitchFamily="82" charset="0"/>
              </a:rPr>
              <a:t>?</a:t>
            </a:r>
            <a:endParaRPr lang="en-IN" sz="4000" dirty="0">
              <a:latin typeface="Modern Love Grunge" panose="020B0604020202020204" pitchFamily="82" charset="0"/>
            </a:endParaRPr>
          </a:p>
        </p:txBody>
      </p:sp>
      <p:sp>
        <p:nvSpPr>
          <p:cNvPr id="12" name="TextBox 11">
            <a:extLst>
              <a:ext uri="{FF2B5EF4-FFF2-40B4-BE49-F238E27FC236}">
                <a16:creationId xmlns:a16="http://schemas.microsoft.com/office/drawing/2014/main" id="{07C6C748-D0C8-473E-9A48-2F545D736716}"/>
              </a:ext>
            </a:extLst>
          </p:cNvPr>
          <p:cNvSpPr txBox="1"/>
          <p:nvPr/>
        </p:nvSpPr>
        <p:spPr>
          <a:xfrm rot="15189174">
            <a:off x="5859247" y="4979577"/>
            <a:ext cx="936171" cy="1473034"/>
          </a:xfrm>
          <a:prstGeom prst="rect">
            <a:avLst/>
          </a:prstGeom>
          <a:noFill/>
        </p:spPr>
        <p:txBody>
          <a:bodyPr wrap="square" rtlCol="0">
            <a:spAutoFit/>
          </a:bodyPr>
          <a:lstStyle/>
          <a:p>
            <a:r>
              <a:rPr lang="en-IN" sz="8800" dirty="0">
                <a:latin typeface="Modern Love Grunge" panose="020B0604020202020204" pitchFamily="82" charset="0"/>
              </a:rPr>
              <a:t>?</a:t>
            </a:r>
            <a:endParaRPr lang="en-IN" sz="4000" dirty="0">
              <a:latin typeface="Modern Love Grunge" panose="020B0604020202020204" pitchFamily="82" charset="0"/>
            </a:endParaRPr>
          </a:p>
        </p:txBody>
      </p:sp>
    </p:spTree>
    <p:extLst>
      <p:ext uri="{BB962C8B-B14F-4D97-AF65-F5344CB8AC3E}">
        <p14:creationId xmlns:p14="http://schemas.microsoft.com/office/powerpoint/2010/main" val="357850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50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1000"/>
                                        <p:tgtEl>
                                          <p:spTgt spid="4">
                                            <p:txEl>
                                              <p:pRg st="0" end="0"/>
                                            </p:txEl>
                                          </p:spTgt>
                                        </p:tgtEl>
                                      </p:cBhvr>
                                    </p:animEffect>
                                    <p:anim calcmode="lin" valueType="num">
                                      <p:cBhvr>
                                        <p:cTn id="1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175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250"/>
                            </p:stCondLst>
                            <p:childTnLst>
                              <p:par>
                                <p:cTn id="28" presetID="1" presetClass="entr" presetSubtype="0" fill="hold" grpId="0" nodeType="afterEffect">
                                  <p:stCondLst>
                                    <p:cond delay="25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p:bldP spid="4" grpId="0" build="p"/>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Laptop Cafe" title="Laptop Cafe">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2"/>
          <a:srcRect l="23657" t="75" r="23657" b="-86"/>
          <a:stretch/>
        </p:blipFill>
        <p:spPr>
          <a:xfrm>
            <a:off x="0" y="0"/>
            <a:ext cx="5416550" cy="6857999"/>
          </a:xfrm>
          <a:noFill/>
        </p:spPr>
      </p:pic>
      <p:sp>
        <p:nvSpPr>
          <p:cNvPr id="11" name="Rectangle 13">
            <a:extLst>
              <a:ext uri="{FF2B5EF4-FFF2-40B4-BE49-F238E27FC236}">
                <a16:creationId xmlns:a16="http://schemas.microsoft.com/office/drawing/2014/main" id="{D59D4F5E-0D68-46FB-B499-329ED58DA289}"/>
              </a:ext>
              <a:ext uri="{C183D7F6-B498-43B3-948B-1728B52AA6E4}">
                <adec:decorative xmlns:adec="http://schemas.microsoft.com/office/drawing/2017/decorative" val="1"/>
              </a:ext>
            </a:extLst>
          </p:cNvPr>
          <p:cNvSpPr/>
          <p:nvPr/>
        </p:nvSpPr>
        <p:spPr>
          <a:xfrm>
            <a:off x="0" y="11068"/>
            <a:ext cx="5416550" cy="6846932"/>
          </a:xfrm>
          <a:prstGeom prst="rect">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3F530F9-BDB1-49E4-9EFF-B9535CF653A7}"/>
              </a:ext>
            </a:extLst>
          </p:cNvPr>
          <p:cNvSpPr>
            <a:spLocks noGrp="1"/>
          </p:cNvSpPr>
          <p:nvPr>
            <p:ph type="title"/>
          </p:nvPr>
        </p:nvSpPr>
        <p:spPr/>
        <p:txBody>
          <a:bodyPr>
            <a:normAutofit fontScale="90000"/>
          </a:bodyPr>
          <a:lstStyle/>
          <a:p>
            <a:pPr algn="l"/>
            <a:r>
              <a:rPr lang="en-US" b="1" dirty="0"/>
              <a:t>Approach to solve</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5767754" y="1597022"/>
            <a:ext cx="6043246" cy="4636392"/>
          </a:xfrm>
        </p:spPr>
        <p:txBody>
          <a:bodyPr>
            <a:noAutofit/>
          </a:bodyPr>
          <a:lstStyle/>
          <a:p>
            <a:pPr marL="0" indent="0">
              <a:lnSpc>
                <a:spcPct val="100000"/>
              </a:lnSpc>
              <a:buNone/>
            </a:pPr>
            <a:r>
              <a:rPr lang="en-IN" sz="1800" b="1" dirty="0"/>
              <a:t>Since the payment service must be used offline and we can’t add any electronics to the bus so, I came up with the idea to use the driver’s phone to scan the code from the student to make the payment process. This can be done using a QR code scanner through an app.</a:t>
            </a:r>
          </a:p>
          <a:p>
            <a:pPr marL="0" indent="0">
              <a:lnSpc>
                <a:spcPct val="100000"/>
              </a:lnSpc>
              <a:buNone/>
            </a:pPr>
            <a:r>
              <a:rPr lang="en-IN" sz="1800" b="1" dirty="0"/>
              <a:t>We will scan the code which will be the QR for the registration number of that student (similar to what we have on student ID card).</a:t>
            </a:r>
          </a:p>
          <a:p>
            <a:pPr marL="0" indent="0">
              <a:lnSpc>
                <a:spcPct val="100000"/>
              </a:lnSpc>
              <a:buNone/>
            </a:pPr>
            <a:r>
              <a:rPr lang="en-IN" sz="1800" b="1" dirty="0"/>
              <a:t>The student riding will just have to show the QR code to the driver and driver will scan the code, which will be added to the database (offline).</a:t>
            </a:r>
          </a:p>
          <a:p>
            <a:pPr marL="0" indent="0">
              <a:lnSpc>
                <a:spcPct val="100000"/>
              </a:lnSpc>
              <a:buNone/>
            </a:pPr>
            <a:r>
              <a:rPr lang="en-IN" sz="1800" b="1" dirty="0"/>
              <a:t>At the end of the day as the driver connect the phone to the internet the database will be transferred to the main server and the online bill will be generated for the students who took ride on that particular day.</a:t>
            </a:r>
          </a:p>
          <a:p>
            <a:pPr marL="0" indent="0">
              <a:lnSpc>
                <a:spcPct val="100000"/>
              </a:lnSpc>
              <a:buNone/>
            </a:pPr>
            <a:endParaRPr lang="en-US" sz="1800" b="1" dirty="0"/>
          </a:p>
        </p:txBody>
      </p:sp>
      <p:sp>
        <p:nvSpPr>
          <p:cNvPr id="71" name="Slide Number Placeholder 70">
            <a:extLst>
              <a:ext uri="{FF2B5EF4-FFF2-40B4-BE49-F238E27FC236}">
                <a16:creationId xmlns:a16="http://schemas.microsoft.com/office/drawing/2014/main" id="{D222F862-D4C8-42C6-BB64-662A73425911}"/>
              </a:ext>
            </a:extLst>
          </p:cNvPr>
          <p:cNvSpPr>
            <a:spLocks noGrp="1"/>
          </p:cNvSpPr>
          <p:nvPr>
            <p:ph type="sldNum" sz="quarter" idx="4"/>
          </p:nvPr>
        </p:nvSpPr>
        <p:spPr/>
        <p:txBody>
          <a:bodyPr/>
          <a:lstStyle/>
          <a:p>
            <a:fld id="{8C2E478F-E849-4A8C-AF1F-CBCC78A7CBFA}" type="slidenum">
              <a:rPr lang="en-US" smtClean="0"/>
              <a:t>5</a:t>
            </a:fld>
            <a:endParaRPr lang="en-US" dirty="0"/>
          </a:p>
        </p:txBody>
      </p:sp>
      <p:sp>
        <p:nvSpPr>
          <p:cNvPr id="12" name="Rectangle 11">
            <a:extLst>
              <a:ext uri="{FF2B5EF4-FFF2-40B4-BE49-F238E27FC236}">
                <a16:creationId xmlns:a16="http://schemas.microsoft.com/office/drawing/2014/main" id="{5C2EE6D8-EC05-41DB-AA09-68430D0FF8FF}"/>
              </a:ext>
            </a:extLst>
          </p:cNvPr>
          <p:cNvSpPr/>
          <p:nvPr/>
        </p:nvSpPr>
        <p:spPr>
          <a:xfrm>
            <a:off x="10020822" y="6187858"/>
            <a:ext cx="1640910" cy="645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a:extLst>
              <a:ext uri="{FF2B5EF4-FFF2-40B4-BE49-F238E27FC236}">
                <a16:creationId xmlns:a16="http://schemas.microsoft.com/office/drawing/2014/main" id="{8EE50AF7-6E38-407A-999C-E7873275B011}"/>
              </a:ext>
            </a:extLst>
          </p:cNvPr>
          <p:cNvSpPr>
            <a:spLocks noGrp="1"/>
          </p:cNvSpPr>
          <p:nvPr>
            <p:ph type="body" idx="13"/>
          </p:nvPr>
        </p:nvSpPr>
        <p:spPr/>
        <p:txBody>
          <a:bodyPr/>
          <a:lstStyle/>
          <a:p>
            <a:r>
              <a:rPr lang="en-IN" dirty="0"/>
              <a:t>Overview of the solution</a:t>
            </a:r>
          </a:p>
        </p:txBody>
      </p:sp>
      <p:pic>
        <p:nvPicPr>
          <p:cNvPr id="13" name="Picture 12" descr="A picture containing drawing&#10;&#10;Description automatically generated">
            <a:extLst>
              <a:ext uri="{FF2B5EF4-FFF2-40B4-BE49-F238E27FC236}">
                <a16:creationId xmlns:a16="http://schemas.microsoft.com/office/drawing/2014/main" id="{145F60DF-AE14-45F4-9C3A-84C0CED6D180}"/>
              </a:ext>
            </a:extLst>
          </p:cNvPr>
          <p:cNvPicPr>
            <a:picLocks noChangeAspect="1"/>
          </p:cNvPicPr>
          <p:nvPr/>
        </p:nvPicPr>
        <p:blipFill>
          <a:blip r:embed="rId3"/>
          <a:stretch>
            <a:fillRect/>
          </a:stretch>
        </p:blipFill>
        <p:spPr>
          <a:xfrm flipH="1">
            <a:off x="9957261" y="5998524"/>
            <a:ext cx="1768032" cy="834904"/>
          </a:xfrm>
          <a:prstGeom prst="rect">
            <a:avLst/>
          </a:prstGeom>
        </p:spPr>
      </p:pic>
    </p:spTree>
    <p:extLst>
      <p:ext uri="{BB962C8B-B14F-4D97-AF65-F5344CB8AC3E}">
        <p14:creationId xmlns:p14="http://schemas.microsoft.com/office/powerpoint/2010/main" val="132537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 presetClass="entr" presetSubtype="2"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1+#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47"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50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1000"/>
                                        <p:tgtEl>
                                          <p:spTgt spid="3">
                                            <p:txEl>
                                              <p:pRg st="0" end="0"/>
                                            </p:txEl>
                                          </p:spTgt>
                                        </p:tgtEl>
                                      </p:cBhvr>
                                    </p:animEffect>
                                    <p:anim calcmode="lin" valueType="num">
                                      <p:cBhvr>
                                        <p:cTn id="2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fade">
                                      <p:cBhvr>
                                        <p:cTn id="26" dur="1000"/>
                                        <p:tgtEl>
                                          <p:spTgt spid="9">
                                            <p:txEl>
                                              <p:pRg st="0" end="0"/>
                                            </p:txEl>
                                          </p:spTgt>
                                        </p:tgtEl>
                                      </p:cBhvr>
                                    </p:animEffect>
                                    <p:anim calcmode="lin" valueType="num">
                                      <p:cBhvr>
                                        <p:cTn id="27"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fade">
                                      <p:cBhvr>
                                        <p:cTn id="32" dur="1000"/>
                                        <p:tgtEl>
                                          <p:spTgt spid="9">
                                            <p:txEl>
                                              <p:pRg st="1" end="1"/>
                                            </p:txEl>
                                          </p:spTgt>
                                        </p:tgtEl>
                                      </p:cBhvr>
                                    </p:animEffect>
                                    <p:anim calcmode="lin" valueType="num">
                                      <p:cBhvr>
                                        <p:cTn id="3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42" presetClass="entr" presetSubtype="0" fill="hold" nodeType="afterEffect">
                                  <p:stCondLst>
                                    <p:cond delay="0"/>
                                  </p:stCondLst>
                                  <p:childTnLst>
                                    <p:set>
                                      <p:cBhvr>
                                        <p:cTn id="37" dur="1" fill="hold">
                                          <p:stCondLst>
                                            <p:cond delay="0"/>
                                          </p:stCondLst>
                                        </p:cTn>
                                        <p:tgtEl>
                                          <p:spTgt spid="9">
                                            <p:txEl>
                                              <p:pRg st="2" end="2"/>
                                            </p:txEl>
                                          </p:spTgt>
                                        </p:tgtEl>
                                        <p:attrNameLst>
                                          <p:attrName>style.visibility</p:attrName>
                                        </p:attrNameLst>
                                      </p:cBhvr>
                                      <p:to>
                                        <p:strVal val="visible"/>
                                      </p:to>
                                    </p:set>
                                    <p:animEffect transition="in" filter="fade">
                                      <p:cBhvr>
                                        <p:cTn id="38" dur="1000"/>
                                        <p:tgtEl>
                                          <p:spTgt spid="9">
                                            <p:txEl>
                                              <p:pRg st="2" end="2"/>
                                            </p:txEl>
                                          </p:spTgt>
                                        </p:tgtEl>
                                      </p:cBhvr>
                                    </p:animEffect>
                                    <p:anim calcmode="lin" valueType="num">
                                      <p:cBhvr>
                                        <p:cTn id="39"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42" presetClass="entr" presetSubtype="0" fill="hold" nodeType="afterEffect">
                                  <p:stCondLst>
                                    <p:cond delay="0"/>
                                  </p:stCondLst>
                                  <p:childTnLst>
                                    <p:set>
                                      <p:cBhvr>
                                        <p:cTn id="43" dur="1" fill="hold">
                                          <p:stCondLst>
                                            <p:cond delay="0"/>
                                          </p:stCondLst>
                                        </p:cTn>
                                        <p:tgtEl>
                                          <p:spTgt spid="9">
                                            <p:txEl>
                                              <p:pRg st="3" end="3"/>
                                            </p:txEl>
                                          </p:spTgt>
                                        </p:tgtEl>
                                        <p:attrNameLst>
                                          <p:attrName>style.visibility</p:attrName>
                                        </p:attrNameLst>
                                      </p:cBhvr>
                                      <p:to>
                                        <p:strVal val="visible"/>
                                      </p:to>
                                    </p:set>
                                    <p:animEffect transition="in" filter="fade">
                                      <p:cBhvr>
                                        <p:cTn id="44" dur="1000"/>
                                        <p:tgtEl>
                                          <p:spTgt spid="9">
                                            <p:txEl>
                                              <p:pRg st="3" end="3"/>
                                            </p:txEl>
                                          </p:spTgt>
                                        </p:tgtEl>
                                      </p:cBhvr>
                                    </p:animEffect>
                                    <p:anim calcmode="lin" valueType="num">
                                      <p:cBhvr>
                                        <p:cTn id="45"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2"/>
          <a:srcRect l="17436" t="696" r="14484"/>
          <a:stretch/>
        </p:blipFill>
        <p:spPr>
          <a:xfrm>
            <a:off x="0" y="1537852"/>
            <a:ext cx="5585003" cy="3673244"/>
          </a:xfrm>
          <a:noFill/>
        </p:spPr>
      </p:pic>
      <p:sp>
        <p:nvSpPr>
          <p:cNvPr id="11" name="Rectangle 13">
            <a:extLst>
              <a:ext uri="{FF2B5EF4-FFF2-40B4-BE49-F238E27FC236}">
                <a16:creationId xmlns:a16="http://schemas.microsoft.com/office/drawing/2014/main" id="{D59D4F5E-0D68-46FB-B499-329ED58DA289}"/>
              </a:ext>
              <a:ext uri="{C183D7F6-B498-43B3-948B-1728B52AA6E4}">
                <adec:decorative xmlns:adec="http://schemas.microsoft.com/office/drawing/2017/decorative" val="1"/>
              </a:ext>
            </a:extLst>
          </p:cNvPr>
          <p:cNvSpPr/>
          <p:nvPr/>
        </p:nvSpPr>
        <p:spPr>
          <a:xfrm>
            <a:off x="-1" y="1537852"/>
            <a:ext cx="5585003" cy="3673244"/>
          </a:xfrm>
          <a:prstGeom prst="rect">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3F530F9-BDB1-49E4-9EFF-B9535CF653A7}"/>
              </a:ext>
            </a:extLst>
          </p:cNvPr>
          <p:cNvSpPr>
            <a:spLocks noGrp="1"/>
          </p:cNvSpPr>
          <p:nvPr>
            <p:ph type="title"/>
          </p:nvPr>
        </p:nvSpPr>
        <p:spPr/>
        <p:txBody>
          <a:bodyPr>
            <a:normAutofit fontScale="90000"/>
          </a:bodyPr>
          <a:lstStyle/>
          <a:p>
            <a:pPr algn="l"/>
            <a:r>
              <a:rPr lang="en-US" b="1" dirty="0"/>
              <a:t>CHALLENGES</a:t>
            </a:r>
          </a:p>
        </p:txBody>
      </p:sp>
      <p:sp>
        <p:nvSpPr>
          <p:cNvPr id="71" name="Slide Number Placeholder 70">
            <a:extLst>
              <a:ext uri="{FF2B5EF4-FFF2-40B4-BE49-F238E27FC236}">
                <a16:creationId xmlns:a16="http://schemas.microsoft.com/office/drawing/2014/main" id="{D222F862-D4C8-42C6-BB64-662A73425911}"/>
              </a:ext>
            </a:extLst>
          </p:cNvPr>
          <p:cNvSpPr>
            <a:spLocks noGrp="1"/>
          </p:cNvSpPr>
          <p:nvPr>
            <p:ph type="sldNum" sz="quarter" idx="4"/>
          </p:nvPr>
        </p:nvSpPr>
        <p:spPr/>
        <p:txBody>
          <a:bodyPr/>
          <a:lstStyle/>
          <a:p>
            <a:fld id="{8C2E478F-E849-4A8C-AF1F-CBCC78A7CBFA}" type="slidenum">
              <a:rPr lang="en-US" smtClean="0"/>
              <a:t>6</a:t>
            </a:fld>
            <a:endParaRPr lang="en-US" dirty="0"/>
          </a:p>
        </p:txBody>
      </p:sp>
      <p:sp>
        <p:nvSpPr>
          <p:cNvPr id="12" name="Rectangle 11">
            <a:extLst>
              <a:ext uri="{FF2B5EF4-FFF2-40B4-BE49-F238E27FC236}">
                <a16:creationId xmlns:a16="http://schemas.microsoft.com/office/drawing/2014/main" id="{5C2EE6D8-EC05-41DB-AA09-68430D0FF8FF}"/>
              </a:ext>
            </a:extLst>
          </p:cNvPr>
          <p:cNvSpPr/>
          <p:nvPr/>
        </p:nvSpPr>
        <p:spPr>
          <a:xfrm>
            <a:off x="10020822" y="6187858"/>
            <a:ext cx="1640910" cy="645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a:extLst>
              <a:ext uri="{FF2B5EF4-FFF2-40B4-BE49-F238E27FC236}">
                <a16:creationId xmlns:a16="http://schemas.microsoft.com/office/drawing/2014/main" id="{8EE50AF7-6E38-407A-999C-E7873275B011}"/>
              </a:ext>
            </a:extLst>
          </p:cNvPr>
          <p:cNvSpPr>
            <a:spLocks noGrp="1"/>
          </p:cNvSpPr>
          <p:nvPr>
            <p:ph type="body" idx="13"/>
          </p:nvPr>
        </p:nvSpPr>
        <p:spPr/>
        <p:txBody>
          <a:bodyPr/>
          <a:lstStyle/>
          <a:p>
            <a:r>
              <a:rPr lang="en-IN" dirty="0"/>
              <a:t>And how I overcame them</a:t>
            </a:r>
          </a:p>
        </p:txBody>
      </p:sp>
      <p:pic>
        <p:nvPicPr>
          <p:cNvPr id="13" name="Picture 12" descr="A picture containing drawing&#10;&#10;Description automatically generated">
            <a:extLst>
              <a:ext uri="{FF2B5EF4-FFF2-40B4-BE49-F238E27FC236}">
                <a16:creationId xmlns:a16="http://schemas.microsoft.com/office/drawing/2014/main" id="{145F60DF-AE14-45F4-9C3A-84C0CED6D180}"/>
              </a:ext>
            </a:extLst>
          </p:cNvPr>
          <p:cNvPicPr>
            <a:picLocks noChangeAspect="1"/>
          </p:cNvPicPr>
          <p:nvPr/>
        </p:nvPicPr>
        <p:blipFill>
          <a:blip r:embed="rId3"/>
          <a:stretch>
            <a:fillRect/>
          </a:stretch>
        </p:blipFill>
        <p:spPr>
          <a:xfrm flipH="1">
            <a:off x="9957261" y="5998524"/>
            <a:ext cx="1768032" cy="834904"/>
          </a:xfrm>
          <a:prstGeom prst="rect">
            <a:avLst/>
          </a:prstGeom>
        </p:spPr>
      </p:pic>
      <p:sp>
        <p:nvSpPr>
          <p:cNvPr id="14" name="Content Placeholder 8">
            <a:extLst>
              <a:ext uri="{FF2B5EF4-FFF2-40B4-BE49-F238E27FC236}">
                <a16:creationId xmlns:a16="http://schemas.microsoft.com/office/drawing/2014/main" id="{D35BA8DF-06DA-420A-81D3-2E9E21BC2978}"/>
              </a:ext>
            </a:extLst>
          </p:cNvPr>
          <p:cNvSpPr>
            <a:spLocks noGrp="1"/>
          </p:cNvSpPr>
          <p:nvPr>
            <p:ph idx="1"/>
          </p:nvPr>
        </p:nvSpPr>
        <p:spPr>
          <a:xfrm>
            <a:off x="5767754" y="1597022"/>
            <a:ext cx="6043246" cy="4636392"/>
          </a:xfrm>
        </p:spPr>
        <p:txBody>
          <a:bodyPr>
            <a:noAutofit/>
          </a:bodyPr>
          <a:lstStyle/>
          <a:p>
            <a:pPr marL="0" indent="0">
              <a:lnSpc>
                <a:spcPct val="100000"/>
              </a:lnSpc>
              <a:buNone/>
            </a:pPr>
            <a:r>
              <a:rPr lang="en-US" sz="2000" b="1" dirty="0"/>
              <a:t>First, I sketched out my idea and start coding directly. I created functions for each process required, then I realized that this approach was increasing the time and space complexity of the program. </a:t>
            </a:r>
          </a:p>
          <a:p>
            <a:pPr marL="0" indent="0">
              <a:lnSpc>
                <a:spcPct val="100000"/>
              </a:lnSpc>
              <a:buNone/>
            </a:pPr>
            <a:r>
              <a:rPr lang="en-US" sz="2000" b="1" dirty="0"/>
              <a:t>To better that, I chose to use circular queue as the data structure for the information storage. This used </a:t>
            </a:r>
            <a:r>
              <a:rPr lang="en-IN" sz="2000" b="1" dirty="0"/>
              <a:t>500 nodes, which will be more than enough to handle any traffic. After all the changes the memory usage came down to what you can see on the side. </a:t>
            </a:r>
          </a:p>
          <a:p>
            <a:pPr marL="0" indent="0">
              <a:lnSpc>
                <a:spcPct val="100000"/>
              </a:lnSpc>
              <a:buNone/>
            </a:pPr>
            <a:r>
              <a:rPr lang="en-IN" sz="2000" b="1" dirty="0"/>
              <a:t>As majority of Drivers are non-tech people so I had to design a simple GUI for android with minimum user side operation and easy accessibility which will shown in the later slides.</a:t>
            </a:r>
            <a:endParaRPr lang="en-US" sz="2000" b="1" dirty="0"/>
          </a:p>
        </p:txBody>
      </p:sp>
    </p:spTree>
    <p:extLst>
      <p:ext uri="{BB962C8B-B14F-4D97-AF65-F5344CB8AC3E}">
        <p14:creationId xmlns:p14="http://schemas.microsoft.com/office/powerpoint/2010/main" val="343442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 presetClass="entr" presetSubtype="2"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1+#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47"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50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1000"/>
                                        <p:tgtEl>
                                          <p:spTgt spid="3">
                                            <p:txEl>
                                              <p:pRg st="0" end="0"/>
                                            </p:txEl>
                                          </p:spTgt>
                                        </p:tgtEl>
                                      </p:cBhvr>
                                    </p:animEffect>
                                    <p:anim calcmode="lin" valueType="num">
                                      <p:cBhvr>
                                        <p:cTn id="2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14">
                                            <p:txEl>
                                              <p:pRg st="0" end="0"/>
                                            </p:txEl>
                                          </p:spTgt>
                                        </p:tgtEl>
                                        <p:attrNameLst>
                                          <p:attrName>style.visibility</p:attrName>
                                        </p:attrNameLst>
                                      </p:cBhvr>
                                      <p:to>
                                        <p:strVal val="visible"/>
                                      </p:to>
                                    </p:set>
                                    <p:animEffect transition="in" filter="fade">
                                      <p:cBhvr>
                                        <p:cTn id="26" dur="1000"/>
                                        <p:tgtEl>
                                          <p:spTgt spid="14">
                                            <p:txEl>
                                              <p:pRg st="0" end="0"/>
                                            </p:txEl>
                                          </p:spTgt>
                                        </p:tgtEl>
                                      </p:cBhvr>
                                    </p:animEffect>
                                    <p:anim calcmode="lin" valueType="num">
                                      <p:cBhvr>
                                        <p:cTn id="27"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14">
                                            <p:txEl>
                                              <p:pRg st="1" end="1"/>
                                            </p:txEl>
                                          </p:spTgt>
                                        </p:tgtEl>
                                        <p:attrNameLst>
                                          <p:attrName>style.visibility</p:attrName>
                                        </p:attrNameLst>
                                      </p:cBhvr>
                                      <p:to>
                                        <p:strVal val="visible"/>
                                      </p:to>
                                    </p:set>
                                    <p:animEffect transition="in" filter="fade">
                                      <p:cBhvr>
                                        <p:cTn id="32" dur="1000"/>
                                        <p:tgtEl>
                                          <p:spTgt spid="14">
                                            <p:txEl>
                                              <p:pRg st="1" end="1"/>
                                            </p:txEl>
                                          </p:spTgt>
                                        </p:tgtEl>
                                      </p:cBhvr>
                                    </p:animEffect>
                                    <p:anim calcmode="lin" valueType="num">
                                      <p:cBhvr>
                                        <p:cTn id="33"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42" presetClass="entr" presetSubtype="0" fill="hold" nodeType="afterEffect">
                                  <p:stCondLst>
                                    <p:cond delay="0"/>
                                  </p:stCondLst>
                                  <p:childTnLst>
                                    <p:set>
                                      <p:cBhvr>
                                        <p:cTn id="37" dur="1" fill="hold">
                                          <p:stCondLst>
                                            <p:cond delay="0"/>
                                          </p:stCondLst>
                                        </p:cTn>
                                        <p:tgtEl>
                                          <p:spTgt spid="14">
                                            <p:txEl>
                                              <p:pRg st="2" end="2"/>
                                            </p:txEl>
                                          </p:spTgt>
                                        </p:tgtEl>
                                        <p:attrNameLst>
                                          <p:attrName>style.visibility</p:attrName>
                                        </p:attrNameLst>
                                      </p:cBhvr>
                                      <p:to>
                                        <p:strVal val="visible"/>
                                      </p:to>
                                    </p:set>
                                    <p:animEffect transition="in" filter="fade">
                                      <p:cBhvr>
                                        <p:cTn id="38" dur="1000"/>
                                        <p:tgtEl>
                                          <p:spTgt spid="14">
                                            <p:txEl>
                                              <p:pRg st="2" end="2"/>
                                            </p:txEl>
                                          </p:spTgt>
                                        </p:tgtEl>
                                      </p:cBhvr>
                                    </p:animEffect>
                                    <p:anim calcmode="lin" valueType="num">
                                      <p:cBhvr>
                                        <p:cTn id="39"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p:txBody>
          <a:bodyPr anchor="ctr">
            <a:normAutofit/>
          </a:bodyPr>
          <a:lstStyle/>
          <a:p>
            <a:pPr algn="ctr"/>
            <a:r>
              <a:rPr lang="en-US" sz="5400" b="1" dirty="0"/>
              <a:t>CODE</a:t>
            </a:r>
          </a:p>
        </p:txBody>
      </p:sp>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2"/>
          </p:nvPr>
        </p:nvSpPr>
        <p:spPr/>
        <p:txBody>
          <a:bodyPr/>
          <a:lstStyle/>
          <a:p>
            <a:fld id="{8C2E478F-E849-4A8C-AF1F-CBCC78A7CBFA}" type="slidenum">
              <a:rPr lang="en-US" smtClean="0"/>
              <a:t>7</a:t>
            </a:fld>
            <a:endParaRPr lang="en-US" dirty="0"/>
          </a:p>
        </p:txBody>
      </p:sp>
      <p:sp>
        <p:nvSpPr>
          <p:cNvPr id="10" name="Rectangle 9">
            <a:extLst>
              <a:ext uri="{FF2B5EF4-FFF2-40B4-BE49-F238E27FC236}">
                <a16:creationId xmlns:a16="http://schemas.microsoft.com/office/drawing/2014/main" id="{413BEAFB-3346-457D-9567-799544C72831}"/>
              </a:ext>
            </a:extLst>
          </p:cNvPr>
          <p:cNvSpPr/>
          <p:nvPr/>
        </p:nvSpPr>
        <p:spPr>
          <a:xfrm>
            <a:off x="10020822" y="6187858"/>
            <a:ext cx="1640910" cy="645570"/>
          </a:xfrm>
          <a:prstGeom prst="rect">
            <a:avLst/>
          </a:prstGeom>
          <a:gradFill flip="none" rotWithShape="1">
            <a:gsLst>
              <a:gs pos="100000">
                <a:srgbClr val="363562"/>
              </a:gs>
              <a:gs pos="16000">
                <a:srgbClr val="4E3E66"/>
              </a:gs>
              <a:gs pos="53000">
                <a:srgbClr val="443B6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9D381993-675D-41EC-A5C3-4B86D280B73F}"/>
              </a:ext>
            </a:extLst>
          </p:cNvPr>
          <p:cNvPicPr>
            <a:picLocks noChangeAspect="1"/>
          </p:cNvPicPr>
          <p:nvPr/>
        </p:nvPicPr>
        <p:blipFill rotWithShape="1">
          <a:blip r:embed="rId2"/>
          <a:srcRect l="23985" t="38333" r="57065" b="448"/>
          <a:stretch/>
        </p:blipFill>
        <p:spPr>
          <a:xfrm>
            <a:off x="198783" y="1189038"/>
            <a:ext cx="3035614" cy="5513451"/>
          </a:xfrm>
          <a:prstGeom prst="rect">
            <a:avLst/>
          </a:prstGeom>
        </p:spPr>
      </p:pic>
      <p:pic>
        <p:nvPicPr>
          <p:cNvPr id="18" name="Picture 17">
            <a:extLst>
              <a:ext uri="{FF2B5EF4-FFF2-40B4-BE49-F238E27FC236}">
                <a16:creationId xmlns:a16="http://schemas.microsoft.com/office/drawing/2014/main" id="{0A0ED6CF-84A5-4A3A-9F59-83115BC0794B}"/>
              </a:ext>
            </a:extLst>
          </p:cNvPr>
          <p:cNvPicPr>
            <a:picLocks noChangeAspect="1"/>
          </p:cNvPicPr>
          <p:nvPr/>
        </p:nvPicPr>
        <p:blipFill>
          <a:blip r:embed="rId3"/>
          <a:srcRect/>
          <a:stretch/>
        </p:blipFill>
        <p:spPr>
          <a:xfrm>
            <a:off x="3363618" y="1189038"/>
            <a:ext cx="2514740" cy="5513451"/>
          </a:xfrm>
          <a:prstGeom prst="rect">
            <a:avLst/>
          </a:prstGeom>
        </p:spPr>
      </p:pic>
      <p:pic>
        <p:nvPicPr>
          <p:cNvPr id="19" name="Picture 18">
            <a:extLst>
              <a:ext uri="{FF2B5EF4-FFF2-40B4-BE49-F238E27FC236}">
                <a16:creationId xmlns:a16="http://schemas.microsoft.com/office/drawing/2014/main" id="{C230FC7F-41A1-4B60-8274-AB46EB81E538}"/>
              </a:ext>
            </a:extLst>
          </p:cNvPr>
          <p:cNvPicPr>
            <a:picLocks noChangeAspect="1"/>
          </p:cNvPicPr>
          <p:nvPr/>
        </p:nvPicPr>
        <p:blipFill>
          <a:blip r:embed="rId4"/>
          <a:srcRect/>
          <a:stretch/>
        </p:blipFill>
        <p:spPr>
          <a:xfrm>
            <a:off x="6282159" y="1189037"/>
            <a:ext cx="2770959" cy="5513451"/>
          </a:xfrm>
          <a:prstGeom prst="rect">
            <a:avLst/>
          </a:prstGeom>
        </p:spPr>
      </p:pic>
      <p:pic>
        <p:nvPicPr>
          <p:cNvPr id="20" name="Picture 19">
            <a:extLst>
              <a:ext uri="{FF2B5EF4-FFF2-40B4-BE49-F238E27FC236}">
                <a16:creationId xmlns:a16="http://schemas.microsoft.com/office/drawing/2014/main" id="{C2585575-2F21-42F6-AC9D-46F52D217D73}"/>
              </a:ext>
            </a:extLst>
          </p:cNvPr>
          <p:cNvPicPr>
            <a:picLocks noChangeAspect="1"/>
          </p:cNvPicPr>
          <p:nvPr/>
        </p:nvPicPr>
        <p:blipFill>
          <a:blip r:embed="rId5"/>
          <a:srcRect/>
          <a:stretch/>
        </p:blipFill>
        <p:spPr>
          <a:xfrm>
            <a:off x="9177107" y="1212168"/>
            <a:ext cx="2823038" cy="5513451"/>
          </a:xfrm>
          <a:prstGeom prst="rect">
            <a:avLst/>
          </a:prstGeom>
        </p:spPr>
      </p:pic>
      <p:pic>
        <p:nvPicPr>
          <p:cNvPr id="21" name="Picture 20">
            <a:extLst>
              <a:ext uri="{FF2B5EF4-FFF2-40B4-BE49-F238E27FC236}">
                <a16:creationId xmlns:a16="http://schemas.microsoft.com/office/drawing/2014/main" id="{E2378248-7B13-4514-BE41-5399F22CB3DC}"/>
              </a:ext>
            </a:extLst>
          </p:cNvPr>
          <p:cNvPicPr>
            <a:picLocks noChangeAspect="1"/>
          </p:cNvPicPr>
          <p:nvPr/>
        </p:nvPicPr>
        <p:blipFill>
          <a:blip r:embed="rId6"/>
          <a:srcRect/>
          <a:stretch/>
        </p:blipFill>
        <p:spPr>
          <a:xfrm>
            <a:off x="191855" y="1212168"/>
            <a:ext cx="3698540" cy="5490320"/>
          </a:xfrm>
          <a:prstGeom prst="rect">
            <a:avLst/>
          </a:prstGeom>
        </p:spPr>
      </p:pic>
      <p:pic>
        <p:nvPicPr>
          <p:cNvPr id="22" name="Picture 21">
            <a:extLst>
              <a:ext uri="{FF2B5EF4-FFF2-40B4-BE49-F238E27FC236}">
                <a16:creationId xmlns:a16="http://schemas.microsoft.com/office/drawing/2014/main" id="{E8A4FC08-11C3-427A-847F-4EAF1E3EFB37}"/>
              </a:ext>
            </a:extLst>
          </p:cNvPr>
          <p:cNvPicPr>
            <a:picLocks noChangeAspect="1"/>
          </p:cNvPicPr>
          <p:nvPr/>
        </p:nvPicPr>
        <p:blipFill rotWithShape="1">
          <a:blip r:embed="rId7"/>
          <a:srcRect r="28376" b="2308"/>
          <a:stretch/>
        </p:blipFill>
        <p:spPr>
          <a:xfrm>
            <a:off x="4049216" y="1193891"/>
            <a:ext cx="3901046" cy="5531728"/>
          </a:xfrm>
          <a:prstGeom prst="rect">
            <a:avLst/>
          </a:prstGeom>
        </p:spPr>
      </p:pic>
      <p:pic>
        <p:nvPicPr>
          <p:cNvPr id="23" name="Picture 22">
            <a:extLst>
              <a:ext uri="{FF2B5EF4-FFF2-40B4-BE49-F238E27FC236}">
                <a16:creationId xmlns:a16="http://schemas.microsoft.com/office/drawing/2014/main" id="{AEF04001-8F7C-4529-A7CA-2D6317BD63D3}"/>
              </a:ext>
            </a:extLst>
          </p:cNvPr>
          <p:cNvPicPr>
            <a:picLocks noChangeAspect="1"/>
          </p:cNvPicPr>
          <p:nvPr/>
        </p:nvPicPr>
        <p:blipFill>
          <a:blip r:embed="rId8"/>
          <a:srcRect/>
          <a:stretch/>
        </p:blipFill>
        <p:spPr>
          <a:xfrm>
            <a:off x="8074251" y="1212168"/>
            <a:ext cx="4084715" cy="5340109"/>
          </a:xfrm>
          <a:prstGeom prst="rect">
            <a:avLst/>
          </a:prstGeom>
        </p:spPr>
      </p:pic>
    </p:spTree>
    <p:extLst>
      <p:ext uri="{BB962C8B-B14F-4D97-AF65-F5344CB8AC3E}">
        <p14:creationId xmlns:p14="http://schemas.microsoft.com/office/powerpoint/2010/main" val="161926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xit" presetSubtype="0" fill="hold" nodeType="withEffect">
                                  <p:stCondLst>
                                    <p:cond delay="0"/>
                                  </p:stCondLst>
                                  <p:childTnLst>
                                    <p:animEffect transition="out" filter="fade">
                                      <p:cBhvr>
                                        <p:cTn id="32" dur="500"/>
                                        <p:tgtEl>
                                          <p:spTgt spid="17"/>
                                        </p:tgtEl>
                                      </p:cBhvr>
                                    </p:animEffect>
                                    <p:set>
                                      <p:cBhvr>
                                        <p:cTn id="33" dur="1" fill="hold">
                                          <p:stCondLst>
                                            <p:cond delay="499"/>
                                          </p:stCondLst>
                                        </p:cTn>
                                        <p:tgtEl>
                                          <p:spTgt spid="17"/>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18"/>
                                        </p:tgtEl>
                                      </p:cBhvr>
                                    </p:animEffect>
                                    <p:set>
                                      <p:cBhvr>
                                        <p:cTn id="36" dur="1" fill="hold">
                                          <p:stCondLst>
                                            <p:cond delay="499"/>
                                          </p:stCondLst>
                                        </p:cTn>
                                        <p:tgtEl>
                                          <p:spTgt spid="18"/>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9"/>
                                        </p:tgtEl>
                                      </p:cBhvr>
                                    </p:animEffect>
                                    <p:set>
                                      <p:cBhvr>
                                        <p:cTn id="39" dur="1" fill="hold">
                                          <p:stCondLst>
                                            <p:cond delay="499"/>
                                          </p:stCondLst>
                                        </p:cTn>
                                        <p:tgtEl>
                                          <p:spTgt spid="19"/>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0"/>
                                        </p:tgtEl>
                                      </p:cBhvr>
                                    </p:animEffect>
                                    <p:set>
                                      <p:cBhvr>
                                        <p:cTn id="42" dur="1" fill="hold">
                                          <p:stCondLst>
                                            <p:cond delay="499"/>
                                          </p:stCondLst>
                                        </p:cTn>
                                        <p:tgtEl>
                                          <p:spTgt spid="20"/>
                                        </p:tgtEl>
                                        <p:attrNameLst>
                                          <p:attrName>style.visibility</p:attrName>
                                        </p:attrNameLst>
                                      </p:cBhvr>
                                      <p:to>
                                        <p:strVal val="hidden"/>
                                      </p:to>
                                    </p:set>
                                  </p:childTnLst>
                                </p:cTn>
                              </p:par>
                            </p:childTnLst>
                          </p:cTn>
                        </p:par>
                        <p:par>
                          <p:cTn id="43" fill="hold">
                            <p:stCondLst>
                              <p:cond delay="500"/>
                            </p:stCondLst>
                            <p:childTnLst>
                              <p:par>
                                <p:cTn id="44" presetID="10" presetClass="entr" presetSubtype="0" fill="hold" nodeType="afterEffect">
                                  <p:stCondLst>
                                    <p:cond delay="5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par>
                          <p:cTn id="47" fill="hold">
                            <p:stCondLst>
                              <p:cond delay="1500"/>
                            </p:stCondLst>
                            <p:childTnLst>
                              <p:par>
                                <p:cTn id="48" presetID="10" presetClass="entr" presetSubtype="0"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46E7CE-FD03-4C52-9032-07CB6C2B4E64}"/>
              </a:ext>
            </a:extLst>
          </p:cNvPr>
          <p:cNvSpPr>
            <a:spLocks noGrp="1"/>
          </p:cNvSpPr>
          <p:nvPr>
            <p:ph type="sldNum" sz="quarter" idx="12"/>
          </p:nvPr>
        </p:nvSpPr>
        <p:spPr/>
        <p:txBody>
          <a:bodyPr/>
          <a:lstStyle/>
          <a:p>
            <a:fld id="{8C2E478F-E849-4A8C-AF1F-CBCC78A7CBFA}" type="slidenum">
              <a:rPr lang="en-US" smtClean="0"/>
              <a:t>8</a:t>
            </a:fld>
            <a:endParaRPr lang="en-US" dirty="0"/>
          </a:p>
        </p:txBody>
      </p:sp>
      <p:sp>
        <p:nvSpPr>
          <p:cNvPr id="3" name="Rectangle 2">
            <a:extLst>
              <a:ext uri="{FF2B5EF4-FFF2-40B4-BE49-F238E27FC236}">
                <a16:creationId xmlns:a16="http://schemas.microsoft.com/office/drawing/2014/main" id="{3237D69E-6A85-4522-85D5-C93566E0C5C0}"/>
              </a:ext>
            </a:extLst>
          </p:cNvPr>
          <p:cNvSpPr/>
          <p:nvPr/>
        </p:nvSpPr>
        <p:spPr>
          <a:xfrm>
            <a:off x="10020822" y="6187858"/>
            <a:ext cx="1640910" cy="645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2">
            <a:extLst>
              <a:ext uri="{FF2B5EF4-FFF2-40B4-BE49-F238E27FC236}">
                <a16:creationId xmlns:a16="http://schemas.microsoft.com/office/drawing/2014/main" id="{A3454BD9-D043-4686-9B4A-8C42459A4A53}"/>
              </a:ext>
            </a:extLst>
          </p:cNvPr>
          <p:cNvSpPr txBox="1">
            <a:spLocks/>
          </p:cNvSpPr>
          <p:nvPr/>
        </p:nvSpPr>
        <p:spPr>
          <a:xfrm>
            <a:off x="3028475" y="156716"/>
            <a:ext cx="6135050" cy="930417"/>
          </a:xfrm>
          <a:custGeom>
            <a:avLst/>
            <a:gdLst>
              <a:gd name="connsiteX0" fmla="*/ 0 w 6135050"/>
              <a:gd name="connsiteY0" fmla="*/ 0 h 930417"/>
              <a:gd name="connsiteX1" fmla="*/ 557732 w 6135050"/>
              <a:gd name="connsiteY1" fmla="*/ 0 h 930417"/>
              <a:gd name="connsiteX2" fmla="*/ 1115464 w 6135050"/>
              <a:gd name="connsiteY2" fmla="*/ 0 h 930417"/>
              <a:gd name="connsiteX3" fmla="*/ 1550494 w 6135050"/>
              <a:gd name="connsiteY3" fmla="*/ 0 h 930417"/>
              <a:gd name="connsiteX4" fmla="*/ 2169577 w 6135050"/>
              <a:gd name="connsiteY4" fmla="*/ 0 h 930417"/>
              <a:gd name="connsiteX5" fmla="*/ 2665958 w 6135050"/>
              <a:gd name="connsiteY5" fmla="*/ 0 h 930417"/>
              <a:gd name="connsiteX6" fmla="*/ 3223690 w 6135050"/>
              <a:gd name="connsiteY6" fmla="*/ 0 h 930417"/>
              <a:gd name="connsiteX7" fmla="*/ 3720071 w 6135050"/>
              <a:gd name="connsiteY7" fmla="*/ 0 h 930417"/>
              <a:gd name="connsiteX8" fmla="*/ 4339154 w 6135050"/>
              <a:gd name="connsiteY8" fmla="*/ 0 h 930417"/>
              <a:gd name="connsiteX9" fmla="*/ 4835535 w 6135050"/>
              <a:gd name="connsiteY9" fmla="*/ 0 h 930417"/>
              <a:gd name="connsiteX10" fmla="*/ 5270566 w 6135050"/>
              <a:gd name="connsiteY10" fmla="*/ 0 h 930417"/>
              <a:gd name="connsiteX11" fmla="*/ 6135050 w 6135050"/>
              <a:gd name="connsiteY11" fmla="*/ 0 h 930417"/>
              <a:gd name="connsiteX12" fmla="*/ 6135050 w 6135050"/>
              <a:gd name="connsiteY12" fmla="*/ 483817 h 930417"/>
              <a:gd name="connsiteX13" fmla="*/ 6135050 w 6135050"/>
              <a:gd name="connsiteY13" fmla="*/ 930417 h 930417"/>
              <a:gd name="connsiteX14" fmla="*/ 5515968 w 6135050"/>
              <a:gd name="connsiteY14" fmla="*/ 930417 h 930417"/>
              <a:gd name="connsiteX15" fmla="*/ 5019586 w 6135050"/>
              <a:gd name="connsiteY15" fmla="*/ 930417 h 930417"/>
              <a:gd name="connsiteX16" fmla="*/ 4400504 w 6135050"/>
              <a:gd name="connsiteY16" fmla="*/ 930417 h 930417"/>
              <a:gd name="connsiteX17" fmla="*/ 3720071 w 6135050"/>
              <a:gd name="connsiteY17" fmla="*/ 930417 h 930417"/>
              <a:gd name="connsiteX18" fmla="*/ 3346391 w 6135050"/>
              <a:gd name="connsiteY18" fmla="*/ 930417 h 930417"/>
              <a:gd name="connsiteX19" fmla="*/ 2788659 w 6135050"/>
              <a:gd name="connsiteY19" fmla="*/ 930417 h 930417"/>
              <a:gd name="connsiteX20" fmla="*/ 2414979 w 6135050"/>
              <a:gd name="connsiteY20" fmla="*/ 930417 h 930417"/>
              <a:gd name="connsiteX21" fmla="*/ 1857247 w 6135050"/>
              <a:gd name="connsiteY21" fmla="*/ 930417 h 930417"/>
              <a:gd name="connsiteX22" fmla="*/ 1176814 w 6135050"/>
              <a:gd name="connsiteY22" fmla="*/ 930417 h 930417"/>
              <a:gd name="connsiteX23" fmla="*/ 741783 w 6135050"/>
              <a:gd name="connsiteY23" fmla="*/ 930417 h 930417"/>
              <a:gd name="connsiteX24" fmla="*/ 0 w 6135050"/>
              <a:gd name="connsiteY24" fmla="*/ 930417 h 930417"/>
              <a:gd name="connsiteX25" fmla="*/ 0 w 6135050"/>
              <a:gd name="connsiteY25" fmla="*/ 465209 h 930417"/>
              <a:gd name="connsiteX26" fmla="*/ 0 w 6135050"/>
              <a:gd name="connsiteY26" fmla="*/ 0 h 93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135050" h="930417" fill="none" extrusionOk="0">
                <a:moveTo>
                  <a:pt x="0" y="0"/>
                </a:moveTo>
                <a:cubicBezTo>
                  <a:pt x="130637" y="-37820"/>
                  <a:pt x="444447" y="63088"/>
                  <a:pt x="557732" y="0"/>
                </a:cubicBezTo>
                <a:cubicBezTo>
                  <a:pt x="671017" y="-63088"/>
                  <a:pt x="921382" y="24897"/>
                  <a:pt x="1115464" y="0"/>
                </a:cubicBezTo>
                <a:cubicBezTo>
                  <a:pt x="1309546" y="-24897"/>
                  <a:pt x="1358882" y="13566"/>
                  <a:pt x="1550494" y="0"/>
                </a:cubicBezTo>
                <a:cubicBezTo>
                  <a:pt x="1742106" y="-13566"/>
                  <a:pt x="1917670" y="19535"/>
                  <a:pt x="2169577" y="0"/>
                </a:cubicBezTo>
                <a:cubicBezTo>
                  <a:pt x="2421484" y="-19535"/>
                  <a:pt x="2561201" y="20974"/>
                  <a:pt x="2665958" y="0"/>
                </a:cubicBezTo>
                <a:cubicBezTo>
                  <a:pt x="2770715" y="-20974"/>
                  <a:pt x="2966916" y="44874"/>
                  <a:pt x="3223690" y="0"/>
                </a:cubicBezTo>
                <a:cubicBezTo>
                  <a:pt x="3480464" y="-44874"/>
                  <a:pt x="3600654" y="27155"/>
                  <a:pt x="3720071" y="0"/>
                </a:cubicBezTo>
                <a:cubicBezTo>
                  <a:pt x="3839488" y="-27155"/>
                  <a:pt x="4099667" y="15453"/>
                  <a:pt x="4339154" y="0"/>
                </a:cubicBezTo>
                <a:cubicBezTo>
                  <a:pt x="4578641" y="-15453"/>
                  <a:pt x="4629707" y="19156"/>
                  <a:pt x="4835535" y="0"/>
                </a:cubicBezTo>
                <a:cubicBezTo>
                  <a:pt x="5041363" y="-19156"/>
                  <a:pt x="5134590" y="44263"/>
                  <a:pt x="5270566" y="0"/>
                </a:cubicBezTo>
                <a:cubicBezTo>
                  <a:pt x="5406542" y="-44263"/>
                  <a:pt x="5838476" y="93083"/>
                  <a:pt x="6135050" y="0"/>
                </a:cubicBezTo>
                <a:cubicBezTo>
                  <a:pt x="6161037" y="136471"/>
                  <a:pt x="6079605" y="298173"/>
                  <a:pt x="6135050" y="483817"/>
                </a:cubicBezTo>
                <a:cubicBezTo>
                  <a:pt x="6190495" y="669461"/>
                  <a:pt x="6130404" y="833448"/>
                  <a:pt x="6135050" y="930417"/>
                </a:cubicBezTo>
                <a:cubicBezTo>
                  <a:pt x="5841656" y="989121"/>
                  <a:pt x="5764439" y="910450"/>
                  <a:pt x="5515968" y="930417"/>
                </a:cubicBezTo>
                <a:cubicBezTo>
                  <a:pt x="5267497" y="950384"/>
                  <a:pt x="5227643" y="894716"/>
                  <a:pt x="5019586" y="930417"/>
                </a:cubicBezTo>
                <a:cubicBezTo>
                  <a:pt x="4811529" y="966118"/>
                  <a:pt x="4604889" y="921460"/>
                  <a:pt x="4400504" y="930417"/>
                </a:cubicBezTo>
                <a:cubicBezTo>
                  <a:pt x="4196119" y="939374"/>
                  <a:pt x="3968335" y="901039"/>
                  <a:pt x="3720071" y="930417"/>
                </a:cubicBezTo>
                <a:cubicBezTo>
                  <a:pt x="3471807" y="959795"/>
                  <a:pt x="3526271" y="900865"/>
                  <a:pt x="3346391" y="930417"/>
                </a:cubicBezTo>
                <a:cubicBezTo>
                  <a:pt x="3166511" y="959969"/>
                  <a:pt x="2958961" y="911535"/>
                  <a:pt x="2788659" y="930417"/>
                </a:cubicBezTo>
                <a:cubicBezTo>
                  <a:pt x="2618357" y="949299"/>
                  <a:pt x="2510812" y="901448"/>
                  <a:pt x="2414979" y="930417"/>
                </a:cubicBezTo>
                <a:cubicBezTo>
                  <a:pt x="2319146" y="959386"/>
                  <a:pt x="2047903" y="869014"/>
                  <a:pt x="1857247" y="930417"/>
                </a:cubicBezTo>
                <a:cubicBezTo>
                  <a:pt x="1666591" y="991820"/>
                  <a:pt x="1395156" y="914222"/>
                  <a:pt x="1176814" y="930417"/>
                </a:cubicBezTo>
                <a:cubicBezTo>
                  <a:pt x="958472" y="946612"/>
                  <a:pt x="929507" y="922617"/>
                  <a:pt x="741783" y="930417"/>
                </a:cubicBezTo>
                <a:cubicBezTo>
                  <a:pt x="554059" y="938217"/>
                  <a:pt x="219662" y="862660"/>
                  <a:pt x="0" y="930417"/>
                </a:cubicBezTo>
                <a:cubicBezTo>
                  <a:pt x="-46337" y="777501"/>
                  <a:pt x="44993" y="678104"/>
                  <a:pt x="0" y="465209"/>
                </a:cubicBezTo>
                <a:cubicBezTo>
                  <a:pt x="-44993" y="252314"/>
                  <a:pt x="17195" y="220028"/>
                  <a:pt x="0" y="0"/>
                </a:cubicBezTo>
                <a:close/>
              </a:path>
              <a:path w="6135050" h="930417" stroke="0" extrusionOk="0">
                <a:moveTo>
                  <a:pt x="0" y="0"/>
                </a:moveTo>
                <a:cubicBezTo>
                  <a:pt x="173435" y="-116"/>
                  <a:pt x="343674" y="39282"/>
                  <a:pt x="557732" y="0"/>
                </a:cubicBezTo>
                <a:cubicBezTo>
                  <a:pt x="771790" y="-39282"/>
                  <a:pt x="1080493" y="80304"/>
                  <a:pt x="1238165" y="0"/>
                </a:cubicBezTo>
                <a:cubicBezTo>
                  <a:pt x="1395837" y="-80304"/>
                  <a:pt x="1596695" y="53091"/>
                  <a:pt x="1734546" y="0"/>
                </a:cubicBezTo>
                <a:cubicBezTo>
                  <a:pt x="1872397" y="-53091"/>
                  <a:pt x="1991194" y="49560"/>
                  <a:pt x="2230927" y="0"/>
                </a:cubicBezTo>
                <a:cubicBezTo>
                  <a:pt x="2470660" y="-49560"/>
                  <a:pt x="2567553" y="11936"/>
                  <a:pt x="2788659" y="0"/>
                </a:cubicBezTo>
                <a:cubicBezTo>
                  <a:pt x="3009765" y="-11936"/>
                  <a:pt x="3184953" y="49409"/>
                  <a:pt x="3285040" y="0"/>
                </a:cubicBezTo>
                <a:cubicBezTo>
                  <a:pt x="3385127" y="-49409"/>
                  <a:pt x="3609105" y="9909"/>
                  <a:pt x="3904123" y="0"/>
                </a:cubicBezTo>
                <a:cubicBezTo>
                  <a:pt x="4199141" y="-9909"/>
                  <a:pt x="4345645" y="19626"/>
                  <a:pt x="4461855" y="0"/>
                </a:cubicBezTo>
                <a:cubicBezTo>
                  <a:pt x="4578065" y="-19626"/>
                  <a:pt x="4694529" y="25241"/>
                  <a:pt x="4896885" y="0"/>
                </a:cubicBezTo>
                <a:cubicBezTo>
                  <a:pt x="5099241" y="-25241"/>
                  <a:pt x="5179849" y="8772"/>
                  <a:pt x="5393267" y="0"/>
                </a:cubicBezTo>
                <a:cubicBezTo>
                  <a:pt x="5606685" y="-8772"/>
                  <a:pt x="5893926" y="37419"/>
                  <a:pt x="6135050" y="0"/>
                </a:cubicBezTo>
                <a:cubicBezTo>
                  <a:pt x="6172026" y="97543"/>
                  <a:pt x="6103490" y="277628"/>
                  <a:pt x="6135050" y="455904"/>
                </a:cubicBezTo>
                <a:cubicBezTo>
                  <a:pt x="6166610" y="634180"/>
                  <a:pt x="6114706" y="800299"/>
                  <a:pt x="6135050" y="930417"/>
                </a:cubicBezTo>
                <a:cubicBezTo>
                  <a:pt x="5893344" y="954081"/>
                  <a:pt x="5683195" y="868409"/>
                  <a:pt x="5454617" y="930417"/>
                </a:cubicBezTo>
                <a:cubicBezTo>
                  <a:pt x="5226039" y="992425"/>
                  <a:pt x="5123191" y="928742"/>
                  <a:pt x="4958236" y="930417"/>
                </a:cubicBezTo>
                <a:cubicBezTo>
                  <a:pt x="4793281" y="932092"/>
                  <a:pt x="4678250" y="913666"/>
                  <a:pt x="4523205" y="930417"/>
                </a:cubicBezTo>
                <a:cubicBezTo>
                  <a:pt x="4368160" y="947168"/>
                  <a:pt x="4123425" y="866104"/>
                  <a:pt x="3904123" y="930417"/>
                </a:cubicBezTo>
                <a:cubicBezTo>
                  <a:pt x="3684821" y="994730"/>
                  <a:pt x="3588156" y="864824"/>
                  <a:pt x="3346391" y="930417"/>
                </a:cubicBezTo>
                <a:cubicBezTo>
                  <a:pt x="3104626" y="996010"/>
                  <a:pt x="3008756" y="898070"/>
                  <a:pt x="2727309" y="930417"/>
                </a:cubicBezTo>
                <a:cubicBezTo>
                  <a:pt x="2445862" y="962764"/>
                  <a:pt x="2470523" y="925123"/>
                  <a:pt x="2353628" y="930417"/>
                </a:cubicBezTo>
                <a:cubicBezTo>
                  <a:pt x="2236733" y="935711"/>
                  <a:pt x="1989543" y="887764"/>
                  <a:pt x="1795896" y="930417"/>
                </a:cubicBezTo>
                <a:cubicBezTo>
                  <a:pt x="1602249" y="973070"/>
                  <a:pt x="1485121" y="917113"/>
                  <a:pt x="1238165" y="930417"/>
                </a:cubicBezTo>
                <a:cubicBezTo>
                  <a:pt x="991209" y="943721"/>
                  <a:pt x="976189" y="907261"/>
                  <a:pt x="741783" y="930417"/>
                </a:cubicBezTo>
                <a:cubicBezTo>
                  <a:pt x="507377" y="953573"/>
                  <a:pt x="226051" y="907478"/>
                  <a:pt x="0" y="930417"/>
                </a:cubicBezTo>
                <a:cubicBezTo>
                  <a:pt x="-7025" y="783032"/>
                  <a:pt x="6348" y="583305"/>
                  <a:pt x="0" y="465209"/>
                </a:cubicBezTo>
                <a:cubicBezTo>
                  <a:pt x="-6348" y="347113"/>
                  <a:pt x="14067" y="215240"/>
                  <a:pt x="0" y="0"/>
                </a:cubicBezTo>
                <a:close/>
              </a:path>
            </a:pathLst>
          </a:custGeom>
          <a:ln>
            <a:solidFill>
              <a:schemeClr val="tx1"/>
            </a:solidFill>
            <a:extLst>
              <a:ext uri="{C807C97D-BFC1-408E-A445-0C87EB9F89A2}">
                <ask:lineSketchStyleProps xmlns:ask="http://schemas.microsoft.com/office/drawing/2018/sketchyshapes" sd="1172384539">
                  <a:prstGeom prst="rect">
                    <a:avLst/>
                  </a:prstGeom>
                  <ask:type>
                    <ask:lineSketchScribble/>
                  </ask:type>
                </ask:lineSketchStyleProps>
              </a:ext>
            </a:extLst>
          </a:ln>
        </p:spPr>
        <p:txBody>
          <a:bodyPr>
            <a:normAutofit fontScale="90000" lnSpcReduction="20000"/>
          </a:bodyPr>
          <a:lst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a:lstStyle>
          <a:p>
            <a:r>
              <a:rPr lang="en-US" dirty="0">
                <a:latin typeface="Rockwell" panose="02060603020205020403" pitchFamily="18" charset="0"/>
              </a:rPr>
              <a:t>VIT BUS SERVICES CODE SAMPLE OUTPUTS</a:t>
            </a:r>
          </a:p>
        </p:txBody>
      </p:sp>
      <p:pic>
        <p:nvPicPr>
          <p:cNvPr id="6" name="Picture 5" descr="A screenshot of a cell phone&#10;&#10;Description automatically generated">
            <a:extLst>
              <a:ext uri="{FF2B5EF4-FFF2-40B4-BE49-F238E27FC236}">
                <a16:creationId xmlns:a16="http://schemas.microsoft.com/office/drawing/2014/main" id="{8525AFE9-4A6E-4287-B7E7-147D830423E4}"/>
              </a:ext>
            </a:extLst>
          </p:cNvPr>
          <p:cNvPicPr>
            <a:picLocks noChangeAspect="1"/>
          </p:cNvPicPr>
          <p:nvPr/>
        </p:nvPicPr>
        <p:blipFill>
          <a:blip r:embed="rId2"/>
          <a:stretch>
            <a:fillRect/>
          </a:stretch>
        </p:blipFill>
        <p:spPr>
          <a:xfrm>
            <a:off x="2724085" y="1274948"/>
            <a:ext cx="6743829" cy="5414753"/>
          </a:xfrm>
          <a:prstGeom prst="rect">
            <a:avLst/>
          </a:prstGeom>
        </p:spPr>
      </p:pic>
      <p:cxnSp>
        <p:nvCxnSpPr>
          <p:cNvPr id="13" name="Straight Connector 12">
            <a:extLst>
              <a:ext uri="{FF2B5EF4-FFF2-40B4-BE49-F238E27FC236}">
                <a16:creationId xmlns:a16="http://schemas.microsoft.com/office/drawing/2014/main" id="{75790AF5-7DEF-4BCB-BA49-A38A324E1404}"/>
              </a:ext>
            </a:extLst>
          </p:cNvPr>
          <p:cNvCxnSpPr>
            <a:cxnSpLocks/>
          </p:cNvCxnSpPr>
          <p:nvPr/>
        </p:nvCxnSpPr>
        <p:spPr>
          <a:xfrm>
            <a:off x="87648" y="176146"/>
            <a:ext cx="45467" cy="6505705"/>
          </a:xfrm>
          <a:prstGeom prst="line">
            <a:avLst/>
          </a:prstGeom>
          <a:ln w="76200">
            <a:solidFill>
              <a:srgbClr val="00B050"/>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93207757-1E80-4BA0-8423-58828F81477F}"/>
              </a:ext>
            </a:extLst>
          </p:cNvPr>
          <p:cNvCxnSpPr>
            <a:cxnSpLocks/>
          </p:cNvCxnSpPr>
          <p:nvPr/>
        </p:nvCxnSpPr>
        <p:spPr>
          <a:xfrm>
            <a:off x="231379" y="176145"/>
            <a:ext cx="45467" cy="6505705"/>
          </a:xfrm>
          <a:prstGeom prst="line">
            <a:avLst/>
          </a:prstGeom>
          <a:ln w="76200">
            <a:solidFill>
              <a:srgbClr val="0070C0"/>
            </a:solidFill>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6EF684E6-A07E-448F-984E-DB10301F8EB7}"/>
              </a:ext>
            </a:extLst>
          </p:cNvPr>
          <p:cNvCxnSpPr>
            <a:cxnSpLocks/>
          </p:cNvCxnSpPr>
          <p:nvPr/>
        </p:nvCxnSpPr>
        <p:spPr>
          <a:xfrm>
            <a:off x="12013418" y="176147"/>
            <a:ext cx="45467" cy="6505705"/>
          </a:xfrm>
          <a:prstGeom prst="line">
            <a:avLst/>
          </a:prstGeom>
          <a:ln w="76200">
            <a:solidFill>
              <a:srgbClr val="00B050"/>
            </a:solidFill>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81097524-F64A-48AC-9C42-D77F72A55CA7}"/>
              </a:ext>
            </a:extLst>
          </p:cNvPr>
          <p:cNvCxnSpPr>
            <a:cxnSpLocks/>
          </p:cNvCxnSpPr>
          <p:nvPr/>
        </p:nvCxnSpPr>
        <p:spPr>
          <a:xfrm>
            <a:off x="11846953" y="183996"/>
            <a:ext cx="45467" cy="6505705"/>
          </a:xfrm>
          <a:prstGeom prst="line">
            <a:avLst/>
          </a:prstGeom>
          <a:ln w="76200">
            <a:solidFill>
              <a:srgbClr val="0070C0"/>
            </a:solidFill>
          </a:ln>
        </p:spPr>
        <p:style>
          <a:lnRef idx="3">
            <a:schemeClr val="dk1"/>
          </a:lnRef>
          <a:fillRef idx="0">
            <a:schemeClr val="dk1"/>
          </a:fillRef>
          <a:effectRef idx="2">
            <a:schemeClr val="dk1"/>
          </a:effectRef>
          <a:fontRef idx="minor">
            <a:schemeClr val="tx1"/>
          </a:fontRef>
        </p:style>
      </p:cxnSp>
      <p:pic>
        <p:nvPicPr>
          <p:cNvPr id="19" name="Picture 18">
            <a:extLst>
              <a:ext uri="{FF2B5EF4-FFF2-40B4-BE49-F238E27FC236}">
                <a16:creationId xmlns:a16="http://schemas.microsoft.com/office/drawing/2014/main" id="{D06B10D0-2E05-4926-B2B7-18674E01535D}"/>
              </a:ext>
            </a:extLst>
          </p:cNvPr>
          <p:cNvPicPr>
            <a:picLocks noChangeAspect="1"/>
          </p:cNvPicPr>
          <p:nvPr/>
        </p:nvPicPr>
        <p:blipFill>
          <a:blip r:embed="rId3"/>
          <a:srcRect/>
          <a:stretch/>
        </p:blipFill>
        <p:spPr>
          <a:xfrm>
            <a:off x="2601480" y="1331309"/>
            <a:ext cx="6989038" cy="5302029"/>
          </a:xfrm>
          <a:prstGeom prst="rect">
            <a:avLst/>
          </a:prstGeom>
        </p:spPr>
      </p:pic>
      <p:pic>
        <p:nvPicPr>
          <p:cNvPr id="21" name="Picture 20">
            <a:extLst>
              <a:ext uri="{FF2B5EF4-FFF2-40B4-BE49-F238E27FC236}">
                <a16:creationId xmlns:a16="http://schemas.microsoft.com/office/drawing/2014/main" id="{54DD412B-54BA-4053-823B-869EF575C334}"/>
              </a:ext>
            </a:extLst>
          </p:cNvPr>
          <p:cNvPicPr>
            <a:picLocks noChangeAspect="1"/>
          </p:cNvPicPr>
          <p:nvPr/>
        </p:nvPicPr>
        <p:blipFill>
          <a:blip r:embed="rId4"/>
          <a:srcRect/>
          <a:stretch/>
        </p:blipFill>
        <p:spPr>
          <a:xfrm>
            <a:off x="2867816" y="1218584"/>
            <a:ext cx="6463916" cy="5414753"/>
          </a:xfrm>
          <a:prstGeom prst="rect">
            <a:avLst/>
          </a:prstGeom>
        </p:spPr>
      </p:pic>
      <p:pic>
        <p:nvPicPr>
          <p:cNvPr id="22" name="Picture 21">
            <a:extLst>
              <a:ext uri="{FF2B5EF4-FFF2-40B4-BE49-F238E27FC236}">
                <a16:creationId xmlns:a16="http://schemas.microsoft.com/office/drawing/2014/main" id="{AEC3A31D-9D4F-46ED-816F-3913A1DD9274}"/>
              </a:ext>
            </a:extLst>
          </p:cNvPr>
          <p:cNvPicPr>
            <a:picLocks noChangeAspect="1"/>
          </p:cNvPicPr>
          <p:nvPr/>
        </p:nvPicPr>
        <p:blipFill>
          <a:blip r:embed="rId5"/>
          <a:srcRect/>
          <a:stretch/>
        </p:blipFill>
        <p:spPr>
          <a:xfrm>
            <a:off x="2540165" y="1278862"/>
            <a:ext cx="7420158" cy="5422422"/>
          </a:xfrm>
          <a:prstGeom prst="rect">
            <a:avLst/>
          </a:prstGeom>
        </p:spPr>
      </p:pic>
      <p:pic>
        <p:nvPicPr>
          <p:cNvPr id="23" name="Picture 22">
            <a:extLst>
              <a:ext uri="{FF2B5EF4-FFF2-40B4-BE49-F238E27FC236}">
                <a16:creationId xmlns:a16="http://schemas.microsoft.com/office/drawing/2014/main" id="{1221A463-3B45-4736-8CE6-2F65C57B4513}"/>
              </a:ext>
            </a:extLst>
          </p:cNvPr>
          <p:cNvPicPr>
            <a:picLocks noChangeAspect="1"/>
          </p:cNvPicPr>
          <p:nvPr/>
        </p:nvPicPr>
        <p:blipFill>
          <a:blip r:embed="rId6"/>
          <a:srcRect/>
          <a:stretch/>
        </p:blipFill>
        <p:spPr>
          <a:xfrm>
            <a:off x="2779492" y="1228443"/>
            <a:ext cx="6941504" cy="5422422"/>
          </a:xfrm>
          <a:prstGeom prst="rect">
            <a:avLst/>
          </a:prstGeom>
        </p:spPr>
      </p:pic>
      <p:pic>
        <p:nvPicPr>
          <p:cNvPr id="25" name="Picture 24">
            <a:extLst>
              <a:ext uri="{FF2B5EF4-FFF2-40B4-BE49-F238E27FC236}">
                <a16:creationId xmlns:a16="http://schemas.microsoft.com/office/drawing/2014/main" id="{61A7831F-AEDF-4F7C-981B-16986D41760D}"/>
              </a:ext>
            </a:extLst>
          </p:cNvPr>
          <p:cNvPicPr>
            <a:picLocks noChangeAspect="1"/>
          </p:cNvPicPr>
          <p:nvPr/>
        </p:nvPicPr>
        <p:blipFill>
          <a:blip r:embed="rId7"/>
          <a:srcRect/>
          <a:stretch/>
        </p:blipFill>
        <p:spPr>
          <a:xfrm>
            <a:off x="2927729" y="1210915"/>
            <a:ext cx="6454402" cy="5422422"/>
          </a:xfrm>
          <a:prstGeom prst="rect">
            <a:avLst/>
          </a:prstGeom>
        </p:spPr>
      </p:pic>
    </p:spTree>
    <p:extLst>
      <p:ext uri="{BB962C8B-B14F-4D97-AF65-F5344CB8AC3E}">
        <p14:creationId xmlns:p14="http://schemas.microsoft.com/office/powerpoint/2010/main" val="100925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par>
                                <p:cTn id="20" presetID="47"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xit" presetSubtype="0" fill="hold" nodeType="withEffect">
                                  <p:stCondLst>
                                    <p:cond delay="0"/>
                                  </p:stCondLst>
                                  <p:childTnLst>
                                    <p:animEffect transition="out" filter="fade">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xit" presetSubtype="0" fill="hold" nodeType="withEffect">
                                  <p:stCondLst>
                                    <p:cond delay="0"/>
                                  </p:stCondLst>
                                  <p:childTnLst>
                                    <p:animEffect transition="out" filter="fade">
                                      <p:cBhvr>
                                        <p:cTn id="42" dur="500"/>
                                        <p:tgtEl>
                                          <p:spTgt spid="19"/>
                                        </p:tgtEl>
                                      </p:cBhvr>
                                    </p:animEffect>
                                    <p:set>
                                      <p:cBhvr>
                                        <p:cTn id="43" dur="1" fill="hold">
                                          <p:stCondLst>
                                            <p:cond delay="499"/>
                                          </p:stCondLst>
                                        </p:cTn>
                                        <p:tgtEl>
                                          <p:spTgt spid="1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xit" presetSubtype="0" fill="hold" nodeType="withEffect">
                                  <p:stCondLst>
                                    <p:cond delay="0"/>
                                  </p:stCondLst>
                                  <p:childTnLst>
                                    <p:animEffect transition="out" filter="fade">
                                      <p:cBhvr>
                                        <p:cTn id="50" dur="500"/>
                                        <p:tgtEl>
                                          <p:spTgt spid="21"/>
                                        </p:tgtEl>
                                      </p:cBhvr>
                                    </p:animEffect>
                                    <p:set>
                                      <p:cBhvr>
                                        <p:cTn id="51" dur="1" fill="hold">
                                          <p:stCondLst>
                                            <p:cond delay="499"/>
                                          </p:stCondLst>
                                        </p:cTn>
                                        <p:tgtEl>
                                          <p:spTgt spid="21"/>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par>
                                <p:cTn id="57" presetID="10" presetClass="exit" presetSubtype="0" fill="hold" nodeType="withEffect">
                                  <p:stCondLst>
                                    <p:cond delay="0"/>
                                  </p:stCondLst>
                                  <p:childTnLst>
                                    <p:animEffect transition="out" filter="fade">
                                      <p:cBhvr>
                                        <p:cTn id="58" dur="500"/>
                                        <p:tgtEl>
                                          <p:spTgt spid="22"/>
                                        </p:tgtEl>
                                      </p:cBhvr>
                                    </p:animEffect>
                                    <p:set>
                                      <p:cBhvr>
                                        <p:cTn id="59" dur="1" fill="hold">
                                          <p:stCondLst>
                                            <p:cond delay="499"/>
                                          </p:stCondLst>
                                        </p:cTn>
                                        <p:tgtEl>
                                          <p:spTgt spid="22"/>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xit" presetSubtype="0" fill="hold" nodeType="withEffect">
                                  <p:stCondLst>
                                    <p:cond delay="0"/>
                                  </p:stCondLst>
                                  <p:childTnLst>
                                    <p:animEffect transition="out" filter="fade">
                                      <p:cBhvr>
                                        <p:cTn id="66" dur="500"/>
                                        <p:tgtEl>
                                          <p:spTgt spid="23"/>
                                        </p:tgtEl>
                                      </p:cBhvr>
                                    </p:animEffect>
                                    <p:set>
                                      <p:cBhvr>
                                        <p:cTn id="67"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A7F31D-4829-4165-91AD-EA82248E812D}"/>
              </a:ext>
            </a:extLst>
          </p:cNvPr>
          <p:cNvSpPr>
            <a:spLocks noGrp="1"/>
          </p:cNvSpPr>
          <p:nvPr>
            <p:ph type="sldNum" sz="quarter" idx="12"/>
          </p:nvPr>
        </p:nvSpPr>
        <p:spPr/>
        <p:txBody>
          <a:bodyPr/>
          <a:lstStyle/>
          <a:p>
            <a:fld id="{8C2E478F-E849-4A8C-AF1F-CBCC78A7CBFA}" type="slidenum">
              <a:rPr lang="en-US" smtClean="0"/>
              <a:t>9</a:t>
            </a:fld>
            <a:endParaRPr lang="en-US" dirty="0"/>
          </a:p>
        </p:txBody>
      </p:sp>
      <p:sp>
        <p:nvSpPr>
          <p:cNvPr id="3" name="Rectangle 2">
            <a:extLst>
              <a:ext uri="{FF2B5EF4-FFF2-40B4-BE49-F238E27FC236}">
                <a16:creationId xmlns:a16="http://schemas.microsoft.com/office/drawing/2014/main" id="{780B19C0-1DE7-471F-8852-209A9874D047}"/>
              </a:ext>
            </a:extLst>
          </p:cNvPr>
          <p:cNvSpPr/>
          <p:nvPr/>
        </p:nvSpPr>
        <p:spPr>
          <a:xfrm>
            <a:off x="10020822" y="6187858"/>
            <a:ext cx="1640910" cy="645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2">
            <a:extLst>
              <a:ext uri="{FF2B5EF4-FFF2-40B4-BE49-F238E27FC236}">
                <a16:creationId xmlns:a16="http://schemas.microsoft.com/office/drawing/2014/main" id="{32F8F4D2-F26D-49FC-A569-F21FA7AC61CC}"/>
              </a:ext>
            </a:extLst>
          </p:cNvPr>
          <p:cNvSpPr txBox="1">
            <a:spLocks/>
          </p:cNvSpPr>
          <p:nvPr/>
        </p:nvSpPr>
        <p:spPr>
          <a:xfrm>
            <a:off x="3477717" y="168299"/>
            <a:ext cx="5236565" cy="1300737"/>
          </a:xfrm>
          <a:custGeom>
            <a:avLst/>
            <a:gdLst>
              <a:gd name="connsiteX0" fmla="*/ 0 w 5236565"/>
              <a:gd name="connsiteY0" fmla="*/ 0 h 1300737"/>
              <a:gd name="connsiteX1" fmla="*/ 581841 w 5236565"/>
              <a:gd name="connsiteY1" fmla="*/ 0 h 1300737"/>
              <a:gd name="connsiteX2" fmla="*/ 1006584 w 5236565"/>
              <a:gd name="connsiteY2" fmla="*/ 0 h 1300737"/>
              <a:gd name="connsiteX3" fmla="*/ 1640790 w 5236565"/>
              <a:gd name="connsiteY3" fmla="*/ 0 h 1300737"/>
              <a:gd name="connsiteX4" fmla="*/ 2222631 w 5236565"/>
              <a:gd name="connsiteY4" fmla="*/ 0 h 1300737"/>
              <a:gd name="connsiteX5" fmla="*/ 2699740 w 5236565"/>
              <a:gd name="connsiteY5" fmla="*/ 0 h 1300737"/>
              <a:gd name="connsiteX6" fmla="*/ 3333946 w 5236565"/>
              <a:gd name="connsiteY6" fmla="*/ 0 h 1300737"/>
              <a:gd name="connsiteX7" fmla="*/ 3863421 w 5236565"/>
              <a:gd name="connsiteY7" fmla="*/ 0 h 1300737"/>
              <a:gd name="connsiteX8" fmla="*/ 4445262 w 5236565"/>
              <a:gd name="connsiteY8" fmla="*/ 0 h 1300737"/>
              <a:gd name="connsiteX9" fmla="*/ 5236565 w 5236565"/>
              <a:gd name="connsiteY9" fmla="*/ 0 h 1300737"/>
              <a:gd name="connsiteX10" fmla="*/ 5236565 w 5236565"/>
              <a:gd name="connsiteY10" fmla="*/ 446586 h 1300737"/>
              <a:gd name="connsiteX11" fmla="*/ 5236565 w 5236565"/>
              <a:gd name="connsiteY11" fmla="*/ 867158 h 1300737"/>
              <a:gd name="connsiteX12" fmla="*/ 5236565 w 5236565"/>
              <a:gd name="connsiteY12" fmla="*/ 1300737 h 1300737"/>
              <a:gd name="connsiteX13" fmla="*/ 4549993 w 5236565"/>
              <a:gd name="connsiteY13" fmla="*/ 1300737 h 1300737"/>
              <a:gd name="connsiteX14" fmla="*/ 3915787 w 5236565"/>
              <a:gd name="connsiteY14" fmla="*/ 1300737 h 1300737"/>
              <a:gd name="connsiteX15" fmla="*/ 3386312 w 5236565"/>
              <a:gd name="connsiteY15" fmla="*/ 1300737 h 1300737"/>
              <a:gd name="connsiteX16" fmla="*/ 2961568 w 5236565"/>
              <a:gd name="connsiteY16" fmla="*/ 1300737 h 1300737"/>
              <a:gd name="connsiteX17" fmla="*/ 2432094 w 5236565"/>
              <a:gd name="connsiteY17" fmla="*/ 1300737 h 1300737"/>
              <a:gd name="connsiteX18" fmla="*/ 1797887 w 5236565"/>
              <a:gd name="connsiteY18" fmla="*/ 1300737 h 1300737"/>
              <a:gd name="connsiteX19" fmla="*/ 1111315 w 5236565"/>
              <a:gd name="connsiteY19" fmla="*/ 1300737 h 1300737"/>
              <a:gd name="connsiteX20" fmla="*/ 686572 w 5236565"/>
              <a:gd name="connsiteY20" fmla="*/ 1300737 h 1300737"/>
              <a:gd name="connsiteX21" fmla="*/ 0 w 5236565"/>
              <a:gd name="connsiteY21" fmla="*/ 1300737 h 1300737"/>
              <a:gd name="connsiteX22" fmla="*/ 0 w 5236565"/>
              <a:gd name="connsiteY22" fmla="*/ 906180 h 1300737"/>
              <a:gd name="connsiteX23" fmla="*/ 0 w 5236565"/>
              <a:gd name="connsiteY23" fmla="*/ 498616 h 1300737"/>
              <a:gd name="connsiteX24" fmla="*/ 0 w 5236565"/>
              <a:gd name="connsiteY24" fmla="*/ 0 h 130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36565" h="1300737" fill="none" extrusionOk="0">
                <a:moveTo>
                  <a:pt x="0" y="0"/>
                </a:moveTo>
                <a:cubicBezTo>
                  <a:pt x="132650" y="-68913"/>
                  <a:pt x="329161" y="17336"/>
                  <a:pt x="581841" y="0"/>
                </a:cubicBezTo>
                <a:cubicBezTo>
                  <a:pt x="834521" y="-17336"/>
                  <a:pt x="895159" y="19521"/>
                  <a:pt x="1006584" y="0"/>
                </a:cubicBezTo>
                <a:cubicBezTo>
                  <a:pt x="1118009" y="-19521"/>
                  <a:pt x="1501130" y="15616"/>
                  <a:pt x="1640790" y="0"/>
                </a:cubicBezTo>
                <a:cubicBezTo>
                  <a:pt x="1780450" y="-15616"/>
                  <a:pt x="1951096" y="49772"/>
                  <a:pt x="2222631" y="0"/>
                </a:cubicBezTo>
                <a:cubicBezTo>
                  <a:pt x="2494166" y="-49772"/>
                  <a:pt x="2549945" y="45059"/>
                  <a:pt x="2699740" y="0"/>
                </a:cubicBezTo>
                <a:cubicBezTo>
                  <a:pt x="2849535" y="-45059"/>
                  <a:pt x="3068464" y="10001"/>
                  <a:pt x="3333946" y="0"/>
                </a:cubicBezTo>
                <a:cubicBezTo>
                  <a:pt x="3599428" y="-10001"/>
                  <a:pt x="3605859" y="43580"/>
                  <a:pt x="3863421" y="0"/>
                </a:cubicBezTo>
                <a:cubicBezTo>
                  <a:pt x="4120983" y="-43580"/>
                  <a:pt x="4289543" y="8658"/>
                  <a:pt x="4445262" y="0"/>
                </a:cubicBezTo>
                <a:cubicBezTo>
                  <a:pt x="4600981" y="-8658"/>
                  <a:pt x="5029298" y="12719"/>
                  <a:pt x="5236565" y="0"/>
                </a:cubicBezTo>
                <a:cubicBezTo>
                  <a:pt x="5241250" y="155956"/>
                  <a:pt x="5184622" y="322729"/>
                  <a:pt x="5236565" y="446586"/>
                </a:cubicBezTo>
                <a:cubicBezTo>
                  <a:pt x="5288508" y="570443"/>
                  <a:pt x="5200702" y="743031"/>
                  <a:pt x="5236565" y="867158"/>
                </a:cubicBezTo>
                <a:cubicBezTo>
                  <a:pt x="5272428" y="991285"/>
                  <a:pt x="5189751" y="1097147"/>
                  <a:pt x="5236565" y="1300737"/>
                </a:cubicBezTo>
                <a:cubicBezTo>
                  <a:pt x="4976643" y="1329629"/>
                  <a:pt x="4726137" y="1237898"/>
                  <a:pt x="4549993" y="1300737"/>
                </a:cubicBezTo>
                <a:cubicBezTo>
                  <a:pt x="4373849" y="1363576"/>
                  <a:pt x="4119892" y="1265168"/>
                  <a:pt x="3915787" y="1300737"/>
                </a:cubicBezTo>
                <a:cubicBezTo>
                  <a:pt x="3711682" y="1336306"/>
                  <a:pt x="3584802" y="1249971"/>
                  <a:pt x="3386312" y="1300737"/>
                </a:cubicBezTo>
                <a:cubicBezTo>
                  <a:pt x="3187822" y="1351503"/>
                  <a:pt x="3062330" y="1290450"/>
                  <a:pt x="2961568" y="1300737"/>
                </a:cubicBezTo>
                <a:cubicBezTo>
                  <a:pt x="2860806" y="1311024"/>
                  <a:pt x="2625963" y="1292526"/>
                  <a:pt x="2432094" y="1300737"/>
                </a:cubicBezTo>
                <a:cubicBezTo>
                  <a:pt x="2238225" y="1308948"/>
                  <a:pt x="1983238" y="1256538"/>
                  <a:pt x="1797887" y="1300737"/>
                </a:cubicBezTo>
                <a:cubicBezTo>
                  <a:pt x="1612536" y="1344936"/>
                  <a:pt x="1353166" y="1240386"/>
                  <a:pt x="1111315" y="1300737"/>
                </a:cubicBezTo>
                <a:cubicBezTo>
                  <a:pt x="869464" y="1361088"/>
                  <a:pt x="893826" y="1251548"/>
                  <a:pt x="686572" y="1300737"/>
                </a:cubicBezTo>
                <a:cubicBezTo>
                  <a:pt x="479318" y="1349926"/>
                  <a:pt x="328931" y="1245592"/>
                  <a:pt x="0" y="1300737"/>
                </a:cubicBezTo>
                <a:cubicBezTo>
                  <a:pt x="-16251" y="1204701"/>
                  <a:pt x="10301" y="1095986"/>
                  <a:pt x="0" y="906180"/>
                </a:cubicBezTo>
                <a:cubicBezTo>
                  <a:pt x="-10301" y="716374"/>
                  <a:pt x="11304" y="648359"/>
                  <a:pt x="0" y="498616"/>
                </a:cubicBezTo>
                <a:cubicBezTo>
                  <a:pt x="-11304" y="348873"/>
                  <a:pt x="55998" y="248116"/>
                  <a:pt x="0" y="0"/>
                </a:cubicBezTo>
                <a:close/>
              </a:path>
              <a:path w="5236565" h="1300737" stroke="0" extrusionOk="0">
                <a:moveTo>
                  <a:pt x="0" y="0"/>
                </a:moveTo>
                <a:cubicBezTo>
                  <a:pt x="240682" y="-2906"/>
                  <a:pt x="442571" y="34180"/>
                  <a:pt x="581841" y="0"/>
                </a:cubicBezTo>
                <a:cubicBezTo>
                  <a:pt x="721111" y="-34180"/>
                  <a:pt x="939310" y="10859"/>
                  <a:pt x="1268412" y="0"/>
                </a:cubicBezTo>
                <a:cubicBezTo>
                  <a:pt x="1597514" y="-10859"/>
                  <a:pt x="1534079" y="55862"/>
                  <a:pt x="1797887" y="0"/>
                </a:cubicBezTo>
                <a:cubicBezTo>
                  <a:pt x="2061695" y="-55862"/>
                  <a:pt x="2204287" y="16009"/>
                  <a:pt x="2327362" y="0"/>
                </a:cubicBezTo>
                <a:cubicBezTo>
                  <a:pt x="2450438" y="-16009"/>
                  <a:pt x="2658747" y="37649"/>
                  <a:pt x="2909203" y="0"/>
                </a:cubicBezTo>
                <a:cubicBezTo>
                  <a:pt x="3159659" y="-37649"/>
                  <a:pt x="3330063" y="49857"/>
                  <a:pt x="3438678" y="0"/>
                </a:cubicBezTo>
                <a:cubicBezTo>
                  <a:pt x="3547293" y="-49857"/>
                  <a:pt x="3839706" y="46529"/>
                  <a:pt x="4072884" y="0"/>
                </a:cubicBezTo>
                <a:cubicBezTo>
                  <a:pt x="4306062" y="-46529"/>
                  <a:pt x="4390512" y="15402"/>
                  <a:pt x="4654724" y="0"/>
                </a:cubicBezTo>
                <a:cubicBezTo>
                  <a:pt x="4918936" y="-15402"/>
                  <a:pt x="5081490" y="289"/>
                  <a:pt x="5236565" y="0"/>
                </a:cubicBezTo>
                <a:cubicBezTo>
                  <a:pt x="5258824" y="106560"/>
                  <a:pt x="5234083" y="313801"/>
                  <a:pt x="5236565" y="420572"/>
                </a:cubicBezTo>
                <a:cubicBezTo>
                  <a:pt x="5239047" y="527343"/>
                  <a:pt x="5219567" y="699855"/>
                  <a:pt x="5236565" y="815129"/>
                </a:cubicBezTo>
                <a:cubicBezTo>
                  <a:pt x="5253563" y="930403"/>
                  <a:pt x="5201290" y="1076191"/>
                  <a:pt x="5236565" y="1300737"/>
                </a:cubicBezTo>
                <a:cubicBezTo>
                  <a:pt x="4988377" y="1350776"/>
                  <a:pt x="4787066" y="1300260"/>
                  <a:pt x="4654724" y="1300737"/>
                </a:cubicBezTo>
                <a:cubicBezTo>
                  <a:pt x="4522382" y="1301214"/>
                  <a:pt x="4289486" y="1281262"/>
                  <a:pt x="4020518" y="1300737"/>
                </a:cubicBezTo>
                <a:cubicBezTo>
                  <a:pt x="3751550" y="1320212"/>
                  <a:pt x="3653759" y="1241146"/>
                  <a:pt x="3491043" y="1300737"/>
                </a:cubicBezTo>
                <a:cubicBezTo>
                  <a:pt x="3328327" y="1360328"/>
                  <a:pt x="3120529" y="1253259"/>
                  <a:pt x="3013934" y="1300737"/>
                </a:cubicBezTo>
                <a:cubicBezTo>
                  <a:pt x="2907339" y="1348215"/>
                  <a:pt x="2572124" y="1255321"/>
                  <a:pt x="2379728" y="1300737"/>
                </a:cubicBezTo>
                <a:cubicBezTo>
                  <a:pt x="2187332" y="1346153"/>
                  <a:pt x="2080215" y="1277900"/>
                  <a:pt x="1797887" y="1300737"/>
                </a:cubicBezTo>
                <a:cubicBezTo>
                  <a:pt x="1515559" y="1323574"/>
                  <a:pt x="1443993" y="1267822"/>
                  <a:pt x="1163681" y="1300737"/>
                </a:cubicBezTo>
                <a:cubicBezTo>
                  <a:pt x="883369" y="1333652"/>
                  <a:pt x="939943" y="1283745"/>
                  <a:pt x="738938" y="1300737"/>
                </a:cubicBezTo>
                <a:cubicBezTo>
                  <a:pt x="537933" y="1317729"/>
                  <a:pt x="219268" y="1253233"/>
                  <a:pt x="0" y="1300737"/>
                </a:cubicBezTo>
                <a:cubicBezTo>
                  <a:pt x="-21871" y="1150211"/>
                  <a:pt x="44276" y="1032627"/>
                  <a:pt x="0" y="867158"/>
                </a:cubicBezTo>
                <a:cubicBezTo>
                  <a:pt x="-44276" y="701689"/>
                  <a:pt x="37954" y="544636"/>
                  <a:pt x="0" y="433579"/>
                </a:cubicBezTo>
                <a:cubicBezTo>
                  <a:pt x="-37954" y="322522"/>
                  <a:pt x="14876" y="177122"/>
                  <a:pt x="0" y="0"/>
                </a:cubicBezTo>
                <a:close/>
              </a:path>
            </a:pathLst>
          </a:custGeom>
          <a:ln>
            <a:solidFill>
              <a:schemeClr val="tx1"/>
            </a:solidFill>
            <a:extLst>
              <a:ext uri="{C807C97D-BFC1-408E-A445-0C87EB9F89A2}">
                <ask:lineSketchStyleProps xmlns:ask="http://schemas.microsoft.com/office/drawing/2018/sketchyshapes" sd="1172384539">
                  <a:prstGeom prst="rect">
                    <a:avLst/>
                  </a:prstGeom>
                  <ask:type>
                    <ask:lineSketchScribble/>
                  </ask:type>
                </ask:lineSketchStyleProps>
              </a:ext>
            </a:extLst>
          </a:ln>
        </p:spPr>
        <p:txBody>
          <a:bodyPr>
            <a:normAutofit fontScale="97500"/>
          </a:bodyPr>
          <a:lst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a:lstStyle>
          <a:p>
            <a:r>
              <a:rPr lang="en-US" dirty="0">
                <a:latin typeface="Rockwell" panose="02060603020205020403" pitchFamily="18" charset="0"/>
              </a:rPr>
              <a:t>VIT BUS SERVICES APPLICATION MODEL</a:t>
            </a:r>
          </a:p>
        </p:txBody>
      </p:sp>
      <p:pic>
        <p:nvPicPr>
          <p:cNvPr id="5" name="Picture 4" descr="A picture containing drawing&#10;&#10;Description automatically generated">
            <a:extLst>
              <a:ext uri="{FF2B5EF4-FFF2-40B4-BE49-F238E27FC236}">
                <a16:creationId xmlns:a16="http://schemas.microsoft.com/office/drawing/2014/main" id="{F37B9D04-236E-499D-AA41-B9AD7F840777}"/>
              </a:ext>
            </a:extLst>
          </p:cNvPr>
          <p:cNvPicPr>
            <a:picLocks noChangeAspect="1"/>
          </p:cNvPicPr>
          <p:nvPr/>
        </p:nvPicPr>
        <p:blipFill>
          <a:blip r:embed="rId2"/>
          <a:stretch>
            <a:fillRect/>
          </a:stretch>
        </p:blipFill>
        <p:spPr>
          <a:xfrm flipH="1">
            <a:off x="2272154" y="5998524"/>
            <a:ext cx="1768032" cy="834904"/>
          </a:xfrm>
          <a:prstGeom prst="rect">
            <a:avLst/>
          </a:prstGeom>
        </p:spPr>
      </p:pic>
      <p:pic>
        <p:nvPicPr>
          <p:cNvPr id="7" name="Picture 6" descr="A picture containing map, text, mirror&#10;&#10;Description automatically generated">
            <a:extLst>
              <a:ext uri="{FF2B5EF4-FFF2-40B4-BE49-F238E27FC236}">
                <a16:creationId xmlns:a16="http://schemas.microsoft.com/office/drawing/2014/main" id="{A3E4C930-8B1F-4FE6-82D4-F5285635814A}"/>
              </a:ext>
            </a:extLst>
          </p:cNvPr>
          <p:cNvPicPr>
            <a:picLocks noChangeAspect="1"/>
          </p:cNvPicPr>
          <p:nvPr/>
        </p:nvPicPr>
        <p:blipFill>
          <a:blip r:embed="rId3"/>
          <a:stretch>
            <a:fillRect/>
          </a:stretch>
        </p:blipFill>
        <p:spPr>
          <a:xfrm>
            <a:off x="4906811" y="1530421"/>
            <a:ext cx="2381206" cy="5159280"/>
          </a:xfrm>
          <a:prstGeom prst="rect">
            <a:avLst/>
          </a:prstGeom>
        </p:spPr>
      </p:pic>
      <p:pic>
        <p:nvPicPr>
          <p:cNvPr id="11" name="Picture 10">
            <a:extLst>
              <a:ext uri="{FF2B5EF4-FFF2-40B4-BE49-F238E27FC236}">
                <a16:creationId xmlns:a16="http://schemas.microsoft.com/office/drawing/2014/main" id="{F884CEEF-DD5F-4A8E-A84C-9AAC8EB343E4}"/>
              </a:ext>
            </a:extLst>
          </p:cNvPr>
          <p:cNvPicPr>
            <a:picLocks noChangeAspect="1"/>
          </p:cNvPicPr>
          <p:nvPr/>
        </p:nvPicPr>
        <p:blipFill>
          <a:blip r:embed="rId4"/>
          <a:srcRect/>
          <a:stretch/>
        </p:blipFill>
        <p:spPr>
          <a:xfrm>
            <a:off x="166215" y="400833"/>
            <a:ext cx="2381206" cy="5159279"/>
          </a:xfrm>
          <a:prstGeom prst="rect">
            <a:avLst/>
          </a:prstGeom>
        </p:spPr>
      </p:pic>
      <p:pic>
        <p:nvPicPr>
          <p:cNvPr id="12" name="Picture 11">
            <a:extLst>
              <a:ext uri="{FF2B5EF4-FFF2-40B4-BE49-F238E27FC236}">
                <a16:creationId xmlns:a16="http://schemas.microsoft.com/office/drawing/2014/main" id="{ABD12429-EB3E-44D7-A76E-F5D2498C3806}"/>
              </a:ext>
            </a:extLst>
          </p:cNvPr>
          <p:cNvPicPr>
            <a:picLocks noChangeAspect="1"/>
          </p:cNvPicPr>
          <p:nvPr/>
        </p:nvPicPr>
        <p:blipFill>
          <a:blip r:embed="rId5"/>
          <a:srcRect/>
          <a:stretch/>
        </p:blipFill>
        <p:spPr>
          <a:xfrm>
            <a:off x="9529346" y="400833"/>
            <a:ext cx="2381206" cy="5159279"/>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7AC792C2-B2C8-4F17-A94C-BD56B3A4CB5D}"/>
              </a:ext>
            </a:extLst>
          </p:cNvPr>
          <p:cNvPicPr>
            <a:picLocks noChangeAspect="1"/>
          </p:cNvPicPr>
          <p:nvPr/>
        </p:nvPicPr>
        <p:blipFill>
          <a:blip r:embed="rId2"/>
          <a:stretch>
            <a:fillRect/>
          </a:stretch>
        </p:blipFill>
        <p:spPr>
          <a:xfrm>
            <a:off x="8127022" y="5980454"/>
            <a:ext cx="1768032" cy="834904"/>
          </a:xfrm>
          <a:prstGeom prst="rect">
            <a:avLst/>
          </a:prstGeom>
        </p:spPr>
      </p:pic>
      <p:pic>
        <p:nvPicPr>
          <p:cNvPr id="14" name="Picture 13">
            <a:extLst>
              <a:ext uri="{FF2B5EF4-FFF2-40B4-BE49-F238E27FC236}">
                <a16:creationId xmlns:a16="http://schemas.microsoft.com/office/drawing/2014/main" id="{23A1ED52-7EF3-4546-990C-7C8D923B175D}"/>
              </a:ext>
            </a:extLst>
          </p:cNvPr>
          <p:cNvPicPr>
            <a:picLocks noChangeAspect="1"/>
          </p:cNvPicPr>
          <p:nvPr/>
        </p:nvPicPr>
        <p:blipFill>
          <a:blip r:embed="rId6"/>
          <a:srcRect/>
          <a:stretch/>
        </p:blipFill>
        <p:spPr>
          <a:xfrm>
            <a:off x="4906811" y="1530422"/>
            <a:ext cx="2381206" cy="5159279"/>
          </a:xfrm>
          <a:prstGeom prst="rect">
            <a:avLst/>
          </a:prstGeom>
        </p:spPr>
      </p:pic>
      <p:pic>
        <p:nvPicPr>
          <p:cNvPr id="15" name="Picture 14">
            <a:extLst>
              <a:ext uri="{FF2B5EF4-FFF2-40B4-BE49-F238E27FC236}">
                <a16:creationId xmlns:a16="http://schemas.microsoft.com/office/drawing/2014/main" id="{F78E020D-AC78-45D4-A0D0-44809959874C}"/>
              </a:ext>
            </a:extLst>
          </p:cNvPr>
          <p:cNvPicPr>
            <a:picLocks noChangeAspect="1"/>
          </p:cNvPicPr>
          <p:nvPr/>
        </p:nvPicPr>
        <p:blipFill>
          <a:blip r:embed="rId7"/>
          <a:srcRect/>
          <a:stretch/>
        </p:blipFill>
        <p:spPr>
          <a:xfrm>
            <a:off x="168150" y="400833"/>
            <a:ext cx="2381206" cy="5159279"/>
          </a:xfrm>
          <a:prstGeom prst="rect">
            <a:avLst/>
          </a:prstGeom>
        </p:spPr>
      </p:pic>
      <p:pic>
        <p:nvPicPr>
          <p:cNvPr id="18" name="Picture 17">
            <a:extLst>
              <a:ext uri="{FF2B5EF4-FFF2-40B4-BE49-F238E27FC236}">
                <a16:creationId xmlns:a16="http://schemas.microsoft.com/office/drawing/2014/main" id="{EB75E103-1E2A-4CF9-B8C8-C6EDF1B35817}"/>
              </a:ext>
            </a:extLst>
          </p:cNvPr>
          <p:cNvPicPr>
            <a:picLocks noChangeAspect="1"/>
          </p:cNvPicPr>
          <p:nvPr/>
        </p:nvPicPr>
        <p:blipFill>
          <a:blip r:embed="rId8"/>
          <a:srcRect/>
          <a:stretch/>
        </p:blipFill>
        <p:spPr>
          <a:xfrm>
            <a:off x="9527411" y="400833"/>
            <a:ext cx="2381206" cy="5159279"/>
          </a:xfrm>
          <a:prstGeom prst="rect">
            <a:avLst/>
          </a:prstGeom>
        </p:spPr>
      </p:pic>
      <p:pic>
        <p:nvPicPr>
          <p:cNvPr id="19" name="Picture 18">
            <a:extLst>
              <a:ext uri="{FF2B5EF4-FFF2-40B4-BE49-F238E27FC236}">
                <a16:creationId xmlns:a16="http://schemas.microsoft.com/office/drawing/2014/main" id="{2F4A37D7-9C38-4BBD-B113-06391156C491}"/>
              </a:ext>
            </a:extLst>
          </p:cNvPr>
          <p:cNvPicPr>
            <a:picLocks noChangeAspect="1"/>
          </p:cNvPicPr>
          <p:nvPr/>
        </p:nvPicPr>
        <p:blipFill>
          <a:blip r:embed="rId9"/>
          <a:srcRect/>
          <a:stretch/>
        </p:blipFill>
        <p:spPr>
          <a:xfrm>
            <a:off x="4906811" y="1530420"/>
            <a:ext cx="2381206" cy="5159279"/>
          </a:xfrm>
          <a:prstGeom prst="rect">
            <a:avLst/>
          </a:prstGeom>
        </p:spPr>
      </p:pic>
      <p:pic>
        <p:nvPicPr>
          <p:cNvPr id="20" name="Picture 19">
            <a:extLst>
              <a:ext uri="{FF2B5EF4-FFF2-40B4-BE49-F238E27FC236}">
                <a16:creationId xmlns:a16="http://schemas.microsoft.com/office/drawing/2014/main" id="{0D29F65B-8CC0-481D-864F-CAE201CB2757}"/>
              </a:ext>
            </a:extLst>
          </p:cNvPr>
          <p:cNvPicPr>
            <a:picLocks noChangeAspect="1"/>
          </p:cNvPicPr>
          <p:nvPr/>
        </p:nvPicPr>
        <p:blipFill>
          <a:blip r:embed="rId10"/>
          <a:srcRect/>
          <a:stretch/>
        </p:blipFill>
        <p:spPr>
          <a:xfrm>
            <a:off x="154340" y="400833"/>
            <a:ext cx="2381206" cy="5159279"/>
          </a:xfrm>
          <a:prstGeom prst="rect">
            <a:avLst/>
          </a:prstGeom>
        </p:spPr>
      </p:pic>
      <p:pic>
        <p:nvPicPr>
          <p:cNvPr id="21" name="Picture 20">
            <a:extLst>
              <a:ext uri="{FF2B5EF4-FFF2-40B4-BE49-F238E27FC236}">
                <a16:creationId xmlns:a16="http://schemas.microsoft.com/office/drawing/2014/main" id="{201DA76F-8D34-4E90-84D1-F6CE0090A54A}"/>
              </a:ext>
            </a:extLst>
          </p:cNvPr>
          <p:cNvPicPr>
            <a:picLocks noChangeAspect="1"/>
          </p:cNvPicPr>
          <p:nvPr/>
        </p:nvPicPr>
        <p:blipFill>
          <a:blip r:embed="rId11"/>
          <a:srcRect/>
          <a:stretch/>
        </p:blipFill>
        <p:spPr>
          <a:xfrm>
            <a:off x="9525476" y="400833"/>
            <a:ext cx="2381206" cy="5159279"/>
          </a:xfrm>
          <a:prstGeom prst="rect">
            <a:avLst/>
          </a:prstGeom>
        </p:spPr>
      </p:pic>
      <p:pic>
        <p:nvPicPr>
          <p:cNvPr id="22" name="Picture 21">
            <a:extLst>
              <a:ext uri="{FF2B5EF4-FFF2-40B4-BE49-F238E27FC236}">
                <a16:creationId xmlns:a16="http://schemas.microsoft.com/office/drawing/2014/main" id="{1BC4FCA1-0E85-4835-9358-3CD58F3F7DAB}"/>
              </a:ext>
            </a:extLst>
          </p:cNvPr>
          <p:cNvPicPr>
            <a:picLocks noChangeAspect="1"/>
          </p:cNvPicPr>
          <p:nvPr/>
        </p:nvPicPr>
        <p:blipFill>
          <a:blip r:embed="rId12"/>
          <a:srcRect/>
          <a:stretch/>
        </p:blipFill>
        <p:spPr>
          <a:xfrm>
            <a:off x="4893001" y="1530419"/>
            <a:ext cx="2381206" cy="5159279"/>
          </a:xfrm>
          <a:prstGeom prst="rect">
            <a:avLst/>
          </a:prstGeom>
        </p:spPr>
      </p:pic>
      <p:pic>
        <p:nvPicPr>
          <p:cNvPr id="23" name="Picture 22">
            <a:extLst>
              <a:ext uri="{FF2B5EF4-FFF2-40B4-BE49-F238E27FC236}">
                <a16:creationId xmlns:a16="http://schemas.microsoft.com/office/drawing/2014/main" id="{48FE78D4-4515-4548-AE23-720883559CC4}"/>
              </a:ext>
            </a:extLst>
          </p:cNvPr>
          <p:cNvPicPr>
            <a:picLocks noChangeAspect="1"/>
          </p:cNvPicPr>
          <p:nvPr/>
        </p:nvPicPr>
        <p:blipFill>
          <a:blip r:embed="rId13"/>
          <a:srcRect/>
          <a:stretch/>
        </p:blipFill>
        <p:spPr>
          <a:xfrm>
            <a:off x="170466" y="400833"/>
            <a:ext cx="2381206" cy="5159279"/>
          </a:xfrm>
          <a:prstGeom prst="rect">
            <a:avLst/>
          </a:prstGeom>
        </p:spPr>
      </p:pic>
      <p:pic>
        <p:nvPicPr>
          <p:cNvPr id="24" name="Picture 23">
            <a:extLst>
              <a:ext uri="{FF2B5EF4-FFF2-40B4-BE49-F238E27FC236}">
                <a16:creationId xmlns:a16="http://schemas.microsoft.com/office/drawing/2014/main" id="{F06F0AAF-CFF3-47B6-8484-9FF3A8EA9E26}"/>
              </a:ext>
            </a:extLst>
          </p:cNvPr>
          <p:cNvPicPr>
            <a:picLocks noChangeAspect="1"/>
          </p:cNvPicPr>
          <p:nvPr/>
        </p:nvPicPr>
        <p:blipFill>
          <a:blip r:embed="rId14"/>
          <a:srcRect/>
          <a:stretch/>
        </p:blipFill>
        <p:spPr>
          <a:xfrm>
            <a:off x="9539286" y="400833"/>
            <a:ext cx="2381206" cy="5159279"/>
          </a:xfrm>
          <a:prstGeom prst="rect">
            <a:avLst/>
          </a:prstGeom>
        </p:spPr>
      </p:pic>
    </p:spTree>
    <p:extLst>
      <p:ext uri="{BB962C8B-B14F-4D97-AF65-F5344CB8AC3E}">
        <p14:creationId xmlns:p14="http://schemas.microsoft.com/office/powerpoint/2010/main" val="119868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1+#ppt_w/2"/>
                                          </p:val>
                                        </p:tav>
                                        <p:tav tm="100000">
                                          <p:val>
                                            <p:strVal val="#ppt_x"/>
                                          </p:val>
                                        </p:tav>
                                      </p:tavLst>
                                    </p:anim>
                                    <p:anim calcmode="lin" valueType="num">
                                      <p:cBhvr additive="base">
                                        <p:cTn id="13" dur="1000" fill="hold"/>
                                        <p:tgtEl>
                                          <p:spTgt spid="5"/>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0-#ppt_w/2"/>
                                          </p:val>
                                        </p:tav>
                                        <p:tav tm="100000">
                                          <p:val>
                                            <p:strVal val="#ppt_x"/>
                                          </p:val>
                                        </p:tav>
                                      </p:tavLst>
                                    </p:anim>
                                    <p:anim calcmode="lin" valueType="num">
                                      <p:cBhvr additive="base">
                                        <p:cTn id="17" dur="1000" fill="hold"/>
                                        <p:tgtEl>
                                          <p:spTgt spid="13"/>
                                        </p:tgtEl>
                                        <p:attrNameLst>
                                          <p:attrName>ppt_y</p:attrName>
                                        </p:attrNameLst>
                                      </p:cBhvr>
                                      <p:tavLst>
                                        <p:tav tm="0">
                                          <p:val>
                                            <p:strVal val="#ppt_y"/>
                                          </p:val>
                                        </p:tav>
                                        <p:tav tm="100000">
                                          <p:val>
                                            <p:strVal val="#ppt_y"/>
                                          </p:val>
                                        </p:tav>
                                      </p:tavLst>
                                    </p:anim>
                                  </p:childTnLst>
                                </p:cTn>
                              </p:par>
                              <p:par>
                                <p:cTn id="18" presetID="10" presetClass="entr" presetSubtype="0" fill="hold"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2000"/>
                            </p:stCondLst>
                            <p:childTnLst>
                              <p:par>
                                <p:cTn id="30" presetID="53" presetClass="exit" presetSubtype="32" fill="hold" nodeType="afterEffect">
                                  <p:stCondLst>
                                    <p:cond delay="0"/>
                                  </p:stCondLst>
                                  <p:childTnLst>
                                    <p:anim calcmode="lin" valueType="num">
                                      <p:cBhvr>
                                        <p:cTn id="31" dur="500"/>
                                        <p:tgtEl>
                                          <p:spTgt spid="7"/>
                                        </p:tgtEl>
                                        <p:attrNameLst>
                                          <p:attrName>ppt_w</p:attrName>
                                        </p:attrNameLst>
                                      </p:cBhvr>
                                      <p:tavLst>
                                        <p:tav tm="0">
                                          <p:val>
                                            <p:strVal val="ppt_w"/>
                                          </p:val>
                                        </p:tav>
                                        <p:tav tm="100000">
                                          <p:val>
                                            <p:fltVal val="0"/>
                                          </p:val>
                                        </p:tav>
                                      </p:tavLst>
                                    </p:anim>
                                    <p:anim calcmode="lin" valueType="num">
                                      <p:cBhvr>
                                        <p:cTn id="32" dur="500"/>
                                        <p:tgtEl>
                                          <p:spTgt spid="7"/>
                                        </p:tgtEl>
                                        <p:attrNameLst>
                                          <p:attrName>ppt_h</p:attrName>
                                        </p:attrNameLst>
                                      </p:cBhvr>
                                      <p:tavLst>
                                        <p:tav tm="0">
                                          <p:val>
                                            <p:strVal val="ppt_h"/>
                                          </p:val>
                                        </p:tav>
                                        <p:tav tm="100000">
                                          <p:val>
                                            <p:fltVal val="0"/>
                                          </p:val>
                                        </p:tav>
                                      </p:tavLst>
                                    </p:anim>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10" presetClass="entr" presetSubtype="0" fill="hold"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par>
                          <p:cTn id="38" fill="hold">
                            <p:stCondLst>
                              <p:cond delay="2750"/>
                            </p:stCondLst>
                            <p:childTnLst>
                              <p:par>
                                <p:cTn id="39" presetID="53" presetClass="exit" presetSubtype="32" fill="hold" nodeType="afterEffect">
                                  <p:stCondLst>
                                    <p:cond delay="0"/>
                                  </p:stCondLst>
                                  <p:childTnLst>
                                    <p:anim calcmode="lin" valueType="num">
                                      <p:cBhvr>
                                        <p:cTn id="40" dur="500"/>
                                        <p:tgtEl>
                                          <p:spTgt spid="11"/>
                                        </p:tgtEl>
                                        <p:attrNameLst>
                                          <p:attrName>ppt_w</p:attrName>
                                        </p:attrNameLst>
                                      </p:cBhvr>
                                      <p:tavLst>
                                        <p:tav tm="0">
                                          <p:val>
                                            <p:strVal val="ppt_w"/>
                                          </p:val>
                                        </p:tav>
                                        <p:tav tm="100000">
                                          <p:val>
                                            <p:fltVal val="0"/>
                                          </p:val>
                                        </p:tav>
                                      </p:tavLst>
                                    </p:anim>
                                    <p:anim calcmode="lin" valueType="num">
                                      <p:cBhvr>
                                        <p:cTn id="41" dur="500"/>
                                        <p:tgtEl>
                                          <p:spTgt spid="11"/>
                                        </p:tgtEl>
                                        <p:attrNameLst>
                                          <p:attrName>ppt_h</p:attrName>
                                        </p:attrNameLst>
                                      </p:cBhvr>
                                      <p:tavLst>
                                        <p:tav tm="0">
                                          <p:val>
                                            <p:strVal val="ppt_h"/>
                                          </p:val>
                                        </p:tav>
                                        <p:tav tm="100000">
                                          <p:val>
                                            <p:fltVal val="0"/>
                                          </p:val>
                                        </p:tav>
                                      </p:tavLst>
                                    </p:anim>
                                    <p:animEffect transition="out" filter="fade">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0" presetClass="entr" presetSubtype="0" fill="hold" nodeType="withEffect">
                                  <p:stCondLst>
                                    <p:cond delay="25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par>
                          <p:cTn id="47" fill="hold">
                            <p:stCondLst>
                              <p:cond delay="3500"/>
                            </p:stCondLst>
                            <p:childTnLst>
                              <p:par>
                                <p:cTn id="48" presetID="53" presetClass="exit" presetSubtype="32" fill="hold" nodeType="afterEffect">
                                  <p:stCondLst>
                                    <p:cond delay="0"/>
                                  </p:stCondLst>
                                  <p:childTnLst>
                                    <p:anim calcmode="lin" valueType="num">
                                      <p:cBhvr>
                                        <p:cTn id="49" dur="500"/>
                                        <p:tgtEl>
                                          <p:spTgt spid="12"/>
                                        </p:tgtEl>
                                        <p:attrNameLst>
                                          <p:attrName>ppt_w</p:attrName>
                                        </p:attrNameLst>
                                      </p:cBhvr>
                                      <p:tavLst>
                                        <p:tav tm="0">
                                          <p:val>
                                            <p:strVal val="ppt_w"/>
                                          </p:val>
                                        </p:tav>
                                        <p:tav tm="100000">
                                          <p:val>
                                            <p:fltVal val="0"/>
                                          </p:val>
                                        </p:tav>
                                      </p:tavLst>
                                    </p:anim>
                                    <p:anim calcmode="lin" valueType="num">
                                      <p:cBhvr>
                                        <p:cTn id="50" dur="500"/>
                                        <p:tgtEl>
                                          <p:spTgt spid="12"/>
                                        </p:tgtEl>
                                        <p:attrNameLst>
                                          <p:attrName>ppt_h</p:attrName>
                                        </p:attrNameLst>
                                      </p:cBhvr>
                                      <p:tavLst>
                                        <p:tav tm="0">
                                          <p:val>
                                            <p:strVal val="ppt_h"/>
                                          </p:val>
                                        </p:tav>
                                        <p:tav tm="100000">
                                          <p:val>
                                            <p:fltVal val="0"/>
                                          </p:val>
                                        </p:tav>
                                      </p:tavLst>
                                    </p:anim>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par>
                                <p:cTn id="53" presetID="10" presetClass="entr" presetSubtype="0" fill="hold" nodeType="withEffect">
                                  <p:stCondLst>
                                    <p:cond delay="50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4500"/>
                            </p:stCondLst>
                            <p:childTnLst>
                              <p:par>
                                <p:cTn id="57" presetID="53" presetClass="exit" presetSubtype="32" fill="hold" nodeType="afterEffect">
                                  <p:stCondLst>
                                    <p:cond delay="0"/>
                                  </p:stCondLst>
                                  <p:childTnLst>
                                    <p:anim calcmode="lin" valueType="num">
                                      <p:cBhvr>
                                        <p:cTn id="58" dur="500"/>
                                        <p:tgtEl>
                                          <p:spTgt spid="14"/>
                                        </p:tgtEl>
                                        <p:attrNameLst>
                                          <p:attrName>ppt_w</p:attrName>
                                        </p:attrNameLst>
                                      </p:cBhvr>
                                      <p:tavLst>
                                        <p:tav tm="0">
                                          <p:val>
                                            <p:strVal val="ppt_w"/>
                                          </p:val>
                                        </p:tav>
                                        <p:tav tm="100000">
                                          <p:val>
                                            <p:fltVal val="0"/>
                                          </p:val>
                                        </p:tav>
                                      </p:tavLst>
                                    </p:anim>
                                    <p:anim calcmode="lin" valueType="num">
                                      <p:cBhvr>
                                        <p:cTn id="59" dur="500"/>
                                        <p:tgtEl>
                                          <p:spTgt spid="14"/>
                                        </p:tgtEl>
                                        <p:attrNameLst>
                                          <p:attrName>ppt_h</p:attrName>
                                        </p:attrNameLst>
                                      </p:cBhvr>
                                      <p:tavLst>
                                        <p:tav tm="0">
                                          <p:val>
                                            <p:strVal val="ppt_h"/>
                                          </p:val>
                                        </p:tav>
                                        <p:tav tm="100000">
                                          <p:val>
                                            <p:fltVal val="0"/>
                                          </p:val>
                                        </p:tav>
                                      </p:tavLst>
                                    </p:anim>
                                    <p:animEffect transition="out" filter="fade">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10" presetClass="entr" presetSubtype="0" fill="hold" nodeType="withEffect">
                                  <p:stCondLst>
                                    <p:cond delay="50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childTnLst>
                          </p:cTn>
                        </p:par>
                        <p:par>
                          <p:cTn id="65" fill="hold">
                            <p:stCondLst>
                              <p:cond delay="5500"/>
                            </p:stCondLst>
                            <p:childTnLst>
                              <p:par>
                                <p:cTn id="66" presetID="53" presetClass="exit" presetSubtype="32" fill="hold" nodeType="afterEffect">
                                  <p:stCondLst>
                                    <p:cond delay="0"/>
                                  </p:stCondLst>
                                  <p:childTnLst>
                                    <p:anim calcmode="lin" valueType="num">
                                      <p:cBhvr>
                                        <p:cTn id="67" dur="500"/>
                                        <p:tgtEl>
                                          <p:spTgt spid="15"/>
                                        </p:tgtEl>
                                        <p:attrNameLst>
                                          <p:attrName>ppt_w</p:attrName>
                                        </p:attrNameLst>
                                      </p:cBhvr>
                                      <p:tavLst>
                                        <p:tav tm="0">
                                          <p:val>
                                            <p:strVal val="ppt_w"/>
                                          </p:val>
                                        </p:tav>
                                        <p:tav tm="100000">
                                          <p:val>
                                            <p:fltVal val="0"/>
                                          </p:val>
                                        </p:tav>
                                      </p:tavLst>
                                    </p:anim>
                                    <p:anim calcmode="lin" valueType="num">
                                      <p:cBhvr>
                                        <p:cTn id="68" dur="500"/>
                                        <p:tgtEl>
                                          <p:spTgt spid="15"/>
                                        </p:tgtEl>
                                        <p:attrNameLst>
                                          <p:attrName>ppt_h</p:attrName>
                                        </p:attrNameLst>
                                      </p:cBhvr>
                                      <p:tavLst>
                                        <p:tav tm="0">
                                          <p:val>
                                            <p:strVal val="ppt_h"/>
                                          </p:val>
                                        </p:tav>
                                        <p:tav tm="100000">
                                          <p:val>
                                            <p:fltVal val="0"/>
                                          </p:val>
                                        </p:tav>
                                      </p:tavLst>
                                    </p:anim>
                                    <p:animEffect transition="out" filter="fade">
                                      <p:cBhvr>
                                        <p:cTn id="69" dur="500"/>
                                        <p:tgtEl>
                                          <p:spTgt spid="15"/>
                                        </p:tgtEl>
                                      </p:cBhvr>
                                    </p:animEffect>
                                    <p:set>
                                      <p:cBhvr>
                                        <p:cTn id="70" dur="1" fill="hold">
                                          <p:stCondLst>
                                            <p:cond delay="499"/>
                                          </p:stCondLst>
                                        </p:cTn>
                                        <p:tgtEl>
                                          <p:spTgt spid="15"/>
                                        </p:tgtEl>
                                        <p:attrNameLst>
                                          <p:attrName>style.visibility</p:attrName>
                                        </p:attrNameLst>
                                      </p:cBhvr>
                                      <p:to>
                                        <p:strVal val="hidden"/>
                                      </p:to>
                                    </p:set>
                                  </p:childTnLst>
                                </p:cTn>
                              </p:par>
                              <p:par>
                                <p:cTn id="71" presetID="10" presetClass="entr" presetSubtype="0" fill="hold" nodeType="withEffect">
                                  <p:stCondLst>
                                    <p:cond delay="50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childTnLst>
                          </p:cTn>
                        </p:par>
                        <p:par>
                          <p:cTn id="74" fill="hold">
                            <p:stCondLst>
                              <p:cond delay="6500"/>
                            </p:stCondLst>
                            <p:childTnLst>
                              <p:par>
                                <p:cTn id="75" presetID="53" presetClass="exit" presetSubtype="32" fill="hold" nodeType="afterEffect">
                                  <p:stCondLst>
                                    <p:cond delay="0"/>
                                  </p:stCondLst>
                                  <p:childTnLst>
                                    <p:anim calcmode="lin" valueType="num">
                                      <p:cBhvr>
                                        <p:cTn id="76" dur="500"/>
                                        <p:tgtEl>
                                          <p:spTgt spid="18"/>
                                        </p:tgtEl>
                                        <p:attrNameLst>
                                          <p:attrName>ppt_w</p:attrName>
                                        </p:attrNameLst>
                                      </p:cBhvr>
                                      <p:tavLst>
                                        <p:tav tm="0">
                                          <p:val>
                                            <p:strVal val="ppt_w"/>
                                          </p:val>
                                        </p:tav>
                                        <p:tav tm="100000">
                                          <p:val>
                                            <p:fltVal val="0"/>
                                          </p:val>
                                        </p:tav>
                                      </p:tavLst>
                                    </p:anim>
                                    <p:anim calcmode="lin" valueType="num">
                                      <p:cBhvr>
                                        <p:cTn id="77" dur="500"/>
                                        <p:tgtEl>
                                          <p:spTgt spid="18"/>
                                        </p:tgtEl>
                                        <p:attrNameLst>
                                          <p:attrName>ppt_h</p:attrName>
                                        </p:attrNameLst>
                                      </p:cBhvr>
                                      <p:tavLst>
                                        <p:tav tm="0">
                                          <p:val>
                                            <p:strVal val="ppt_h"/>
                                          </p:val>
                                        </p:tav>
                                        <p:tav tm="100000">
                                          <p:val>
                                            <p:fltVal val="0"/>
                                          </p:val>
                                        </p:tav>
                                      </p:tavLst>
                                    </p:anim>
                                    <p:animEffect transition="out" filter="fade">
                                      <p:cBhvr>
                                        <p:cTn id="78" dur="500"/>
                                        <p:tgtEl>
                                          <p:spTgt spid="18"/>
                                        </p:tgtEl>
                                      </p:cBhvr>
                                    </p:animEffect>
                                    <p:set>
                                      <p:cBhvr>
                                        <p:cTn id="79" dur="1" fill="hold">
                                          <p:stCondLst>
                                            <p:cond delay="499"/>
                                          </p:stCondLst>
                                        </p:cTn>
                                        <p:tgtEl>
                                          <p:spTgt spid="18"/>
                                        </p:tgtEl>
                                        <p:attrNameLst>
                                          <p:attrName>style.visibility</p:attrName>
                                        </p:attrNameLst>
                                      </p:cBhvr>
                                      <p:to>
                                        <p:strVal val="hidden"/>
                                      </p:to>
                                    </p:set>
                                  </p:childTnLst>
                                </p:cTn>
                              </p:par>
                              <p:par>
                                <p:cTn id="80" presetID="10" presetClass="entr" presetSubtype="0" fill="hold" nodeType="withEffect">
                                  <p:stCondLst>
                                    <p:cond delay="50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childTnLst>
                                </p:cTn>
                              </p:par>
                            </p:childTnLst>
                          </p:cTn>
                        </p:par>
                        <p:par>
                          <p:cTn id="83" fill="hold">
                            <p:stCondLst>
                              <p:cond delay="7500"/>
                            </p:stCondLst>
                            <p:childTnLst>
                              <p:par>
                                <p:cTn id="84" presetID="53" presetClass="exit" presetSubtype="32" fill="hold" nodeType="afterEffect">
                                  <p:stCondLst>
                                    <p:cond delay="0"/>
                                  </p:stCondLst>
                                  <p:childTnLst>
                                    <p:anim calcmode="lin" valueType="num">
                                      <p:cBhvr>
                                        <p:cTn id="85" dur="500"/>
                                        <p:tgtEl>
                                          <p:spTgt spid="19"/>
                                        </p:tgtEl>
                                        <p:attrNameLst>
                                          <p:attrName>ppt_w</p:attrName>
                                        </p:attrNameLst>
                                      </p:cBhvr>
                                      <p:tavLst>
                                        <p:tav tm="0">
                                          <p:val>
                                            <p:strVal val="ppt_w"/>
                                          </p:val>
                                        </p:tav>
                                        <p:tav tm="100000">
                                          <p:val>
                                            <p:fltVal val="0"/>
                                          </p:val>
                                        </p:tav>
                                      </p:tavLst>
                                    </p:anim>
                                    <p:anim calcmode="lin" valueType="num">
                                      <p:cBhvr>
                                        <p:cTn id="86" dur="500"/>
                                        <p:tgtEl>
                                          <p:spTgt spid="19"/>
                                        </p:tgtEl>
                                        <p:attrNameLst>
                                          <p:attrName>ppt_h</p:attrName>
                                        </p:attrNameLst>
                                      </p:cBhvr>
                                      <p:tavLst>
                                        <p:tav tm="0">
                                          <p:val>
                                            <p:strVal val="ppt_h"/>
                                          </p:val>
                                        </p:tav>
                                        <p:tav tm="100000">
                                          <p:val>
                                            <p:fltVal val="0"/>
                                          </p:val>
                                        </p:tav>
                                      </p:tavLst>
                                    </p:anim>
                                    <p:animEffect transition="out" filter="fade">
                                      <p:cBhvr>
                                        <p:cTn id="87" dur="500"/>
                                        <p:tgtEl>
                                          <p:spTgt spid="19"/>
                                        </p:tgtEl>
                                      </p:cBhvr>
                                    </p:animEffect>
                                    <p:set>
                                      <p:cBhvr>
                                        <p:cTn id="88" dur="1" fill="hold">
                                          <p:stCondLst>
                                            <p:cond delay="499"/>
                                          </p:stCondLst>
                                        </p:cTn>
                                        <p:tgtEl>
                                          <p:spTgt spid="19"/>
                                        </p:tgtEl>
                                        <p:attrNameLst>
                                          <p:attrName>style.visibility</p:attrName>
                                        </p:attrNameLst>
                                      </p:cBhvr>
                                      <p:to>
                                        <p:strVal val="hidden"/>
                                      </p:to>
                                    </p:set>
                                  </p:childTnLst>
                                </p:cTn>
                              </p:par>
                              <p:par>
                                <p:cTn id="89" presetID="10" presetClass="entr" presetSubtype="0" fill="hold" nodeType="withEffect">
                                  <p:stCondLst>
                                    <p:cond delay="500"/>
                                  </p:stCondLst>
                                  <p:childTnLst>
                                    <p:set>
                                      <p:cBhvr>
                                        <p:cTn id="90" dur="1" fill="hold">
                                          <p:stCondLst>
                                            <p:cond delay="0"/>
                                          </p:stCondLst>
                                        </p:cTn>
                                        <p:tgtEl>
                                          <p:spTgt spid="22"/>
                                        </p:tgtEl>
                                        <p:attrNameLst>
                                          <p:attrName>style.visibility</p:attrName>
                                        </p:attrNameLst>
                                      </p:cBhvr>
                                      <p:to>
                                        <p:strVal val="visible"/>
                                      </p:to>
                                    </p:set>
                                    <p:animEffect transition="in" filter="fade">
                                      <p:cBhvr>
                                        <p:cTn id="91" dur="500"/>
                                        <p:tgtEl>
                                          <p:spTgt spid="22"/>
                                        </p:tgtEl>
                                      </p:cBhvr>
                                    </p:animEffect>
                                  </p:childTnLst>
                                </p:cTn>
                              </p:par>
                            </p:childTnLst>
                          </p:cTn>
                        </p:par>
                        <p:par>
                          <p:cTn id="92" fill="hold">
                            <p:stCondLst>
                              <p:cond delay="8500"/>
                            </p:stCondLst>
                            <p:childTnLst>
                              <p:par>
                                <p:cTn id="93" presetID="53" presetClass="exit" presetSubtype="32" fill="hold" nodeType="afterEffect">
                                  <p:stCondLst>
                                    <p:cond delay="0"/>
                                  </p:stCondLst>
                                  <p:childTnLst>
                                    <p:anim calcmode="lin" valueType="num">
                                      <p:cBhvr>
                                        <p:cTn id="94" dur="500"/>
                                        <p:tgtEl>
                                          <p:spTgt spid="20"/>
                                        </p:tgtEl>
                                        <p:attrNameLst>
                                          <p:attrName>ppt_w</p:attrName>
                                        </p:attrNameLst>
                                      </p:cBhvr>
                                      <p:tavLst>
                                        <p:tav tm="0">
                                          <p:val>
                                            <p:strVal val="ppt_w"/>
                                          </p:val>
                                        </p:tav>
                                        <p:tav tm="100000">
                                          <p:val>
                                            <p:fltVal val="0"/>
                                          </p:val>
                                        </p:tav>
                                      </p:tavLst>
                                    </p:anim>
                                    <p:anim calcmode="lin" valueType="num">
                                      <p:cBhvr>
                                        <p:cTn id="95" dur="500"/>
                                        <p:tgtEl>
                                          <p:spTgt spid="20"/>
                                        </p:tgtEl>
                                        <p:attrNameLst>
                                          <p:attrName>ppt_h</p:attrName>
                                        </p:attrNameLst>
                                      </p:cBhvr>
                                      <p:tavLst>
                                        <p:tav tm="0">
                                          <p:val>
                                            <p:strVal val="ppt_h"/>
                                          </p:val>
                                        </p:tav>
                                        <p:tav tm="100000">
                                          <p:val>
                                            <p:fltVal val="0"/>
                                          </p:val>
                                        </p:tav>
                                      </p:tavLst>
                                    </p:anim>
                                    <p:animEffect transition="out" filter="fade">
                                      <p:cBhvr>
                                        <p:cTn id="96" dur="500"/>
                                        <p:tgtEl>
                                          <p:spTgt spid="20"/>
                                        </p:tgtEl>
                                      </p:cBhvr>
                                    </p:animEffect>
                                    <p:set>
                                      <p:cBhvr>
                                        <p:cTn id="97" dur="1" fill="hold">
                                          <p:stCondLst>
                                            <p:cond delay="499"/>
                                          </p:stCondLst>
                                        </p:cTn>
                                        <p:tgtEl>
                                          <p:spTgt spid="20"/>
                                        </p:tgtEl>
                                        <p:attrNameLst>
                                          <p:attrName>style.visibility</p:attrName>
                                        </p:attrNameLst>
                                      </p:cBhvr>
                                      <p:to>
                                        <p:strVal val="hidden"/>
                                      </p:to>
                                    </p:set>
                                  </p:childTnLst>
                                </p:cTn>
                              </p:par>
                              <p:par>
                                <p:cTn id="98" presetID="10" presetClass="entr" presetSubtype="0" fill="hold" nodeType="withEffect">
                                  <p:stCondLst>
                                    <p:cond delay="50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500"/>
                                        <p:tgtEl>
                                          <p:spTgt spid="23"/>
                                        </p:tgtEl>
                                      </p:cBhvr>
                                    </p:animEffect>
                                  </p:childTnLst>
                                </p:cTn>
                              </p:par>
                            </p:childTnLst>
                          </p:cTn>
                        </p:par>
                        <p:par>
                          <p:cTn id="101" fill="hold">
                            <p:stCondLst>
                              <p:cond delay="9500"/>
                            </p:stCondLst>
                            <p:childTnLst>
                              <p:par>
                                <p:cTn id="102" presetID="53" presetClass="exit" presetSubtype="32" fill="hold" nodeType="afterEffect">
                                  <p:stCondLst>
                                    <p:cond delay="0"/>
                                  </p:stCondLst>
                                  <p:childTnLst>
                                    <p:anim calcmode="lin" valueType="num">
                                      <p:cBhvr>
                                        <p:cTn id="103" dur="500"/>
                                        <p:tgtEl>
                                          <p:spTgt spid="21"/>
                                        </p:tgtEl>
                                        <p:attrNameLst>
                                          <p:attrName>ppt_w</p:attrName>
                                        </p:attrNameLst>
                                      </p:cBhvr>
                                      <p:tavLst>
                                        <p:tav tm="0">
                                          <p:val>
                                            <p:strVal val="ppt_w"/>
                                          </p:val>
                                        </p:tav>
                                        <p:tav tm="100000">
                                          <p:val>
                                            <p:fltVal val="0"/>
                                          </p:val>
                                        </p:tav>
                                      </p:tavLst>
                                    </p:anim>
                                    <p:anim calcmode="lin" valueType="num">
                                      <p:cBhvr>
                                        <p:cTn id="104" dur="500"/>
                                        <p:tgtEl>
                                          <p:spTgt spid="21"/>
                                        </p:tgtEl>
                                        <p:attrNameLst>
                                          <p:attrName>ppt_h</p:attrName>
                                        </p:attrNameLst>
                                      </p:cBhvr>
                                      <p:tavLst>
                                        <p:tav tm="0">
                                          <p:val>
                                            <p:strVal val="ppt_h"/>
                                          </p:val>
                                        </p:tav>
                                        <p:tav tm="100000">
                                          <p:val>
                                            <p:fltVal val="0"/>
                                          </p:val>
                                        </p:tav>
                                      </p:tavLst>
                                    </p:anim>
                                    <p:animEffect transition="out" filter="fade">
                                      <p:cBhvr>
                                        <p:cTn id="105" dur="500"/>
                                        <p:tgtEl>
                                          <p:spTgt spid="21"/>
                                        </p:tgtEl>
                                      </p:cBhvr>
                                    </p:animEffect>
                                    <p:set>
                                      <p:cBhvr>
                                        <p:cTn id="106" dur="1" fill="hold">
                                          <p:stCondLst>
                                            <p:cond delay="499"/>
                                          </p:stCondLst>
                                        </p:cTn>
                                        <p:tgtEl>
                                          <p:spTgt spid="21"/>
                                        </p:tgtEl>
                                        <p:attrNameLst>
                                          <p:attrName>style.visibility</p:attrName>
                                        </p:attrNameLst>
                                      </p:cBhvr>
                                      <p:to>
                                        <p:strVal val="hidden"/>
                                      </p:to>
                                    </p:set>
                                  </p:childTnLst>
                                </p:cTn>
                              </p:par>
                              <p:par>
                                <p:cTn id="107" presetID="10" presetClass="entr" presetSubtype="0" fill="hold" nodeType="withEffect">
                                  <p:stCondLst>
                                    <p:cond delay="50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661986_Tech presentation_RVA_v4" id="{72761486-35C0-4EF3-924E-44BF93C5F925}" vid="{AA80AB01-476F-48C3-B3B7-DC4890A60E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E71848-B78E-4D58-BFA5-D2D5918911C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0B16AC2-D7DD-48B6-919A-4ADE887D7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B3E157-1CAC-4231-A2EC-E93952D57E4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0</TotalTime>
  <Words>463</Words>
  <Application>Microsoft Office PowerPoint</Application>
  <PresentationFormat>Widescreen</PresentationFormat>
  <Paragraphs>39</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Gill Sans</vt:lpstr>
      <vt:lpstr>Modern Love Grunge</vt:lpstr>
      <vt:lpstr>Rockwell</vt:lpstr>
      <vt:lpstr>Office Theme</vt:lpstr>
      <vt:lpstr>VIT BUS SERVICES</vt:lpstr>
      <vt:lpstr>Project DEFINITION</vt:lpstr>
      <vt:lpstr>PROJECT MOTIVATION</vt:lpstr>
      <vt:lpstr>Solution</vt:lpstr>
      <vt:lpstr>Approach to solve</vt:lpstr>
      <vt:lpstr>CHALLENGES</vt:lpstr>
      <vt:lpstr>CODE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2020-05-26T17:58:30Z</dcterms:created>
  <dcterms:modified xsi:type="dcterms:W3CDTF">2020-05-27T08:59:35Z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0x01010079F111ED35F8CC479449609E8A0923A6</vt:lpwstr>
  </property>
  <property fmtid="{D5CDD505-2E9C-101B-9397-08002B2CF9AE}" name="NXPowerLiteLastOptimized" pid="3">
    <vt:lpwstr>1396767</vt:lpwstr>
  </property>
  <property fmtid="{D5CDD505-2E9C-101B-9397-08002B2CF9AE}" name="NXPowerLiteSettings" pid="4">
    <vt:lpwstr>C7000400038000</vt:lpwstr>
  </property>
  <property fmtid="{D5CDD505-2E9C-101B-9397-08002B2CF9AE}" name="NXPowerLiteVersion" pid="5">
    <vt:lpwstr>S9.0.1</vt:lpwstr>
  </property>
</Properties>
</file>