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75" r:id="rId4"/>
    <p:sldId id="276" r:id="rId5"/>
    <p:sldId id="280" r:id="rId6"/>
    <p:sldId id="277" r:id="rId7"/>
    <p:sldId id="278" r:id="rId8"/>
    <p:sldId id="279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1F7"/>
    <a:srgbClr val="F6BCE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1D95-7888-4677-A2B3-403298D4EBB3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472D5-00D2-4397-9523-AC93585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808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722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429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3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492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470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27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3559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716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185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2732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4985896" y="3938705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>
              <a:spLocks/>
            </p:cNvSpPr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7"/>
            <p:cNvSpPr>
              <a:spLocks/>
            </p:cNvSpPr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8"/>
            <p:cNvSpPr>
              <a:spLocks/>
            </p:cNvSpPr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9"/>
            <p:cNvSpPr>
              <a:spLocks/>
            </p:cNvSpPr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6" name="Freeform 10"/>
            <p:cNvSpPr>
              <a:spLocks/>
            </p:cNvSpPr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7" name="Freeform 11"/>
            <p:cNvSpPr>
              <a:spLocks/>
            </p:cNvSpPr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8" name="Freeform 12"/>
            <p:cNvSpPr>
              <a:spLocks/>
            </p:cNvSpPr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0" name="Freeform 14"/>
            <p:cNvSpPr>
              <a:spLocks/>
            </p:cNvSpPr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1" name="Freeform 15"/>
            <p:cNvSpPr>
              <a:spLocks/>
            </p:cNvSpPr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3" name="Freeform 17"/>
            <p:cNvSpPr>
              <a:spLocks/>
            </p:cNvSpPr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4" name="Freeform 18"/>
            <p:cNvSpPr>
              <a:spLocks/>
            </p:cNvSpPr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5" name="Freeform 19"/>
            <p:cNvSpPr>
              <a:spLocks/>
            </p:cNvSpPr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6" name="Freeform 20"/>
            <p:cNvSpPr>
              <a:spLocks/>
            </p:cNvSpPr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7" name="Freeform 21"/>
            <p:cNvSpPr>
              <a:spLocks/>
            </p:cNvSpPr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8" name="Freeform 22"/>
            <p:cNvSpPr>
              <a:spLocks/>
            </p:cNvSpPr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9" name="Freeform 23"/>
            <p:cNvSpPr>
              <a:spLocks/>
            </p:cNvSpPr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0" name="Freeform 24"/>
            <p:cNvSpPr>
              <a:spLocks/>
            </p:cNvSpPr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1" name="Freeform 25"/>
            <p:cNvSpPr>
              <a:spLocks/>
            </p:cNvSpPr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2" name="Freeform 26"/>
            <p:cNvSpPr>
              <a:spLocks/>
            </p:cNvSpPr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4" name="Freeform 28"/>
            <p:cNvSpPr>
              <a:spLocks/>
            </p:cNvSpPr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5" name="Freeform 29"/>
            <p:cNvSpPr>
              <a:spLocks/>
            </p:cNvSpPr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6" name="Freeform 30"/>
            <p:cNvSpPr>
              <a:spLocks/>
            </p:cNvSpPr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7" name="Freeform 31"/>
            <p:cNvSpPr>
              <a:spLocks/>
            </p:cNvSpPr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8" name="Freeform 32"/>
            <p:cNvSpPr>
              <a:spLocks/>
            </p:cNvSpPr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9" name="Freeform 33"/>
            <p:cNvSpPr>
              <a:spLocks/>
            </p:cNvSpPr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0" name="Freeform 34"/>
            <p:cNvSpPr>
              <a:spLocks/>
            </p:cNvSpPr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1" name="Freeform 35"/>
            <p:cNvSpPr>
              <a:spLocks/>
            </p:cNvSpPr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2" name="Freeform 36"/>
            <p:cNvSpPr>
              <a:spLocks/>
            </p:cNvSpPr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3" name="Freeform 37"/>
            <p:cNvSpPr>
              <a:spLocks/>
            </p:cNvSpPr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4" name="Freeform 38"/>
            <p:cNvSpPr>
              <a:spLocks/>
            </p:cNvSpPr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5" name="Freeform 39"/>
            <p:cNvSpPr>
              <a:spLocks/>
            </p:cNvSpPr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6" name="Freeform 40"/>
            <p:cNvSpPr>
              <a:spLocks/>
            </p:cNvSpPr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7" name="Freeform 41"/>
            <p:cNvSpPr>
              <a:spLocks/>
            </p:cNvSpPr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8" name="Freeform 42"/>
            <p:cNvSpPr>
              <a:spLocks/>
            </p:cNvSpPr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0" name="Freeform 44"/>
            <p:cNvSpPr>
              <a:spLocks/>
            </p:cNvSpPr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1" name="Freeform 45"/>
            <p:cNvSpPr>
              <a:spLocks/>
            </p:cNvSpPr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3" name="Freeform 47"/>
            <p:cNvSpPr>
              <a:spLocks/>
            </p:cNvSpPr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8" name="Freeform 52"/>
            <p:cNvSpPr>
              <a:spLocks/>
            </p:cNvSpPr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9" name="Freeform 53"/>
            <p:cNvSpPr>
              <a:spLocks/>
            </p:cNvSpPr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0" name="Freeform 54"/>
            <p:cNvSpPr>
              <a:spLocks/>
            </p:cNvSpPr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1" name="Freeform 55"/>
            <p:cNvSpPr>
              <a:spLocks/>
            </p:cNvSpPr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2" name="Freeform 56"/>
            <p:cNvSpPr>
              <a:spLocks/>
            </p:cNvSpPr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743562" y="2288083"/>
            <a:ext cx="869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JustChat</a:t>
            </a:r>
            <a:r>
              <a:rPr lang="zh-CN" altLang="en-US" sz="5400" b="1" spc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概要设计</a:t>
            </a:r>
            <a:endParaRPr lang="zh-CN" altLang="en-US" sz="5400" b="1" spc="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4" name="组合 42"/>
          <p:cNvGrpSpPr/>
          <p:nvPr/>
        </p:nvGrpSpPr>
        <p:grpSpPr>
          <a:xfrm rot="5400000">
            <a:off x="10910278" y="5483291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75" name="Freeform 166"/>
            <p:cNvSpPr>
              <a:spLocks/>
            </p:cNvSpPr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" name="Freeform 167"/>
            <p:cNvSpPr>
              <a:spLocks/>
            </p:cNvSpPr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7" name="Freeform 168"/>
            <p:cNvSpPr>
              <a:spLocks/>
            </p:cNvSpPr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8" name="Freeform 169"/>
            <p:cNvSpPr>
              <a:spLocks/>
            </p:cNvSpPr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9" name="Freeform 170"/>
            <p:cNvSpPr>
              <a:spLocks/>
            </p:cNvSpPr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0" name="Freeform 171"/>
            <p:cNvSpPr>
              <a:spLocks/>
            </p:cNvSpPr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1" name="Freeform 172"/>
            <p:cNvSpPr>
              <a:spLocks/>
            </p:cNvSpPr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2" name="Freeform 173"/>
            <p:cNvSpPr>
              <a:spLocks/>
            </p:cNvSpPr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3" name="Freeform 174"/>
            <p:cNvSpPr>
              <a:spLocks/>
            </p:cNvSpPr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4" name="Freeform 175"/>
            <p:cNvSpPr>
              <a:spLocks/>
            </p:cNvSpPr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5" name="Freeform 176"/>
            <p:cNvSpPr>
              <a:spLocks/>
            </p:cNvSpPr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6" name="Freeform 177"/>
            <p:cNvSpPr>
              <a:spLocks/>
            </p:cNvSpPr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7" name="Freeform 178"/>
            <p:cNvSpPr>
              <a:spLocks/>
            </p:cNvSpPr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8" name="Freeform 179"/>
            <p:cNvSpPr>
              <a:spLocks/>
            </p:cNvSpPr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9" name="Freeform 180"/>
            <p:cNvSpPr>
              <a:spLocks/>
            </p:cNvSpPr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0" name="Freeform 181"/>
            <p:cNvSpPr>
              <a:spLocks/>
            </p:cNvSpPr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1" name="Freeform 182"/>
            <p:cNvSpPr>
              <a:spLocks/>
            </p:cNvSpPr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2" name="Freeform 183"/>
            <p:cNvSpPr>
              <a:spLocks/>
            </p:cNvSpPr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3" name="Freeform 184"/>
            <p:cNvSpPr>
              <a:spLocks/>
            </p:cNvSpPr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4" name="Freeform 185"/>
            <p:cNvSpPr>
              <a:spLocks/>
            </p:cNvSpPr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5" name="Freeform 186"/>
            <p:cNvSpPr>
              <a:spLocks/>
            </p:cNvSpPr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6" name="Freeform 187"/>
            <p:cNvSpPr>
              <a:spLocks/>
            </p:cNvSpPr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7" name="Freeform 188"/>
            <p:cNvSpPr>
              <a:spLocks/>
            </p:cNvSpPr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8" name="Freeform 189"/>
            <p:cNvSpPr>
              <a:spLocks/>
            </p:cNvSpPr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9" name="Freeform 190"/>
            <p:cNvSpPr>
              <a:spLocks/>
            </p:cNvSpPr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0" name="Freeform 191"/>
            <p:cNvSpPr>
              <a:spLocks/>
            </p:cNvSpPr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1" name="Freeform 192"/>
            <p:cNvSpPr>
              <a:spLocks/>
            </p:cNvSpPr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2" name="Freeform 193"/>
            <p:cNvSpPr>
              <a:spLocks/>
            </p:cNvSpPr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3" name="Freeform 194"/>
            <p:cNvSpPr>
              <a:spLocks/>
            </p:cNvSpPr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4" name="Freeform 195"/>
            <p:cNvSpPr>
              <a:spLocks/>
            </p:cNvSpPr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5" name="Freeform 196"/>
            <p:cNvSpPr>
              <a:spLocks/>
            </p:cNvSpPr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6" name="Freeform 197"/>
            <p:cNvSpPr>
              <a:spLocks/>
            </p:cNvSpPr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7" name="Freeform 198"/>
            <p:cNvSpPr>
              <a:spLocks/>
            </p:cNvSpPr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8" name="Freeform 199"/>
            <p:cNvSpPr>
              <a:spLocks/>
            </p:cNvSpPr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9" name="Freeform 200"/>
            <p:cNvSpPr>
              <a:spLocks/>
            </p:cNvSpPr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0" name="Freeform 201"/>
            <p:cNvSpPr>
              <a:spLocks/>
            </p:cNvSpPr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1" name="Freeform 202"/>
            <p:cNvSpPr>
              <a:spLocks/>
            </p:cNvSpPr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2" name="Freeform 203"/>
            <p:cNvSpPr>
              <a:spLocks/>
            </p:cNvSpPr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3" name="Freeform 204"/>
            <p:cNvSpPr>
              <a:spLocks/>
            </p:cNvSpPr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5" name="Freeform 207"/>
            <p:cNvSpPr>
              <a:spLocks/>
            </p:cNvSpPr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6" name="Freeform 208"/>
            <p:cNvSpPr>
              <a:spLocks/>
            </p:cNvSpPr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7" name="Freeform 209"/>
            <p:cNvSpPr>
              <a:spLocks/>
            </p:cNvSpPr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8" name="Freeform 210"/>
            <p:cNvSpPr>
              <a:spLocks/>
            </p:cNvSpPr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9" name="Freeform 211"/>
            <p:cNvSpPr>
              <a:spLocks/>
            </p:cNvSpPr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0" name="Freeform 212"/>
            <p:cNvSpPr>
              <a:spLocks/>
            </p:cNvSpPr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2D6E084-93D4-44B1-B814-319190559B6C}"/>
              </a:ext>
            </a:extLst>
          </p:cNvPr>
          <p:cNvSpPr txBox="1"/>
          <p:nvPr/>
        </p:nvSpPr>
        <p:spPr>
          <a:xfrm>
            <a:off x="9362956" y="573702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2019/12/6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0231" y="337492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</a:rPr>
              <a:t>23</a:t>
            </a:r>
            <a:r>
              <a:rPr lang="zh-CN" altLang="en-US" sz="2800" b="1" spc="300" dirty="0">
                <a:solidFill>
                  <a:schemeClr val="bg1"/>
                </a:solidFill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1297915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1"/>
          <p:cNvSpPr>
            <a:spLocks noEditPoints="1"/>
          </p:cNvSpPr>
          <p:nvPr/>
        </p:nvSpPr>
        <p:spPr bwMode="auto">
          <a:xfrm>
            <a:off x="1621995" y="1756228"/>
            <a:ext cx="4145771" cy="4195595"/>
          </a:xfrm>
          <a:custGeom>
            <a:avLst/>
            <a:gdLst>
              <a:gd name="T0" fmla="*/ 1905 w 2222"/>
              <a:gd name="T1" fmla="*/ 15 h 2023"/>
              <a:gd name="T2" fmla="*/ 2128 w 2222"/>
              <a:gd name="T3" fmla="*/ 134 h 2023"/>
              <a:gd name="T4" fmla="*/ 2145 w 2222"/>
              <a:gd name="T5" fmla="*/ 894 h 2023"/>
              <a:gd name="T6" fmla="*/ 1928 w 2222"/>
              <a:gd name="T7" fmla="*/ 1335 h 2023"/>
              <a:gd name="T8" fmla="*/ 1817 w 2222"/>
              <a:gd name="T9" fmla="*/ 1940 h 2023"/>
              <a:gd name="T10" fmla="*/ 1637 w 2222"/>
              <a:gd name="T11" fmla="*/ 1838 h 2023"/>
              <a:gd name="T12" fmla="*/ 328 w 2222"/>
              <a:gd name="T13" fmla="*/ 1946 h 2023"/>
              <a:gd name="T14" fmla="*/ 165 w 2222"/>
              <a:gd name="T15" fmla="*/ 1641 h 2023"/>
              <a:gd name="T16" fmla="*/ 0 w 2222"/>
              <a:gd name="T17" fmla="*/ 1937 h 2023"/>
              <a:gd name="T18" fmla="*/ 174 w 2222"/>
              <a:gd name="T19" fmla="*/ 460 h 2023"/>
              <a:gd name="T20" fmla="*/ 223 w 2222"/>
              <a:gd name="T21" fmla="*/ 813 h 2023"/>
              <a:gd name="T22" fmla="*/ 280 w 2222"/>
              <a:gd name="T23" fmla="*/ 747 h 2023"/>
              <a:gd name="T24" fmla="*/ 204 w 2222"/>
              <a:gd name="T25" fmla="*/ 345 h 2023"/>
              <a:gd name="T26" fmla="*/ 1417 w 2222"/>
              <a:gd name="T27" fmla="*/ 1276 h 2023"/>
              <a:gd name="T28" fmla="*/ 807 w 2222"/>
              <a:gd name="T29" fmla="*/ 1258 h 2023"/>
              <a:gd name="T30" fmla="*/ 192 w 2222"/>
              <a:gd name="T31" fmla="*/ 1295 h 2023"/>
              <a:gd name="T32" fmla="*/ 1090 w 2222"/>
              <a:gd name="T33" fmla="*/ 1307 h 2023"/>
              <a:gd name="T34" fmla="*/ 2064 w 2222"/>
              <a:gd name="T35" fmla="*/ 1321 h 2023"/>
              <a:gd name="T36" fmla="*/ 2051 w 2222"/>
              <a:gd name="T37" fmla="*/ 100 h 2023"/>
              <a:gd name="T38" fmla="*/ 2126 w 2222"/>
              <a:gd name="T39" fmla="*/ 985 h 2023"/>
              <a:gd name="T40" fmla="*/ 1658 w 2222"/>
              <a:gd name="T41" fmla="*/ 1215 h 2023"/>
              <a:gd name="T42" fmla="*/ 347 w 2222"/>
              <a:gd name="T43" fmla="*/ 77 h 2023"/>
              <a:gd name="T44" fmla="*/ 2054 w 2222"/>
              <a:gd name="T45" fmla="*/ 73 h 2023"/>
              <a:gd name="T46" fmla="*/ 255 w 2222"/>
              <a:gd name="T47" fmla="*/ 62 h 2023"/>
              <a:gd name="T48" fmla="*/ 1832 w 2222"/>
              <a:gd name="T49" fmla="*/ 106 h 2023"/>
              <a:gd name="T50" fmla="*/ 389 w 2222"/>
              <a:gd name="T51" fmla="*/ 88 h 2023"/>
              <a:gd name="T52" fmla="*/ 299 w 2222"/>
              <a:gd name="T53" fmla="*/ 736 h 2023"/>
              <a:gd name="T54" fmla="*/ 1404 w 2222"/>
              <a:gd name="T55" fmla="*/ 1126 h 2023"/>
              <a:gd name="T56" fmla="*/ 1935 w 2222"/>
              <a:gd name="T57" fmla="*/ 1754 h 2023"/>
              <a:gd name="T58" fmla="*/ 1938 w 2222"/>
              <a:gd name="T59" fmla="*/ 1977 h 2023"/>
              <a:gd name="T60" fmla="*/ 1839 w 2222"/>
              <a:gd name="T61" fmla="*/ 1374 h 2023"/>
              <a:gd name="T62" fmla="*/ 1853 w 2222"/>
              <a:gd name="T63" fmla="*/ 1771 h 2023"/>
              <a:gd name="T64" fmla="*/ 1840 w 2222"/>
              <a:gd name="T65" fmla="*/ 1756 h 2023"/>
              <a:gd name="T66" fmla="*/ 1792 w 2222"/>
              <a:gd name="T67" fmla="*/ 1729 h 2023"/>
              <a:gd name="T68" fmla="*/ 1792 w 2222"/>
              <a:gd name="T69" fmla="*/ 1331 h 2023"/>
              <a:gd name="T70" fmla="*/ 1696 w 2222"/>
              <a:gd name="T71" fmla="*/ 1656 h 2023"/>
              <a:gd name="T72" fmla="*/ 1783 w 2222"/>
              <a:gd name="T73" fmla="*/ 1804 h 2023"/>
              <a:gd name="T74" fmla="*/ 1743 w 2222"/>
              <a:gd name="T75" fmla="*/ 1803 h 2023"/>
              <a:gd name="T76" fmla="*/ 1751 w 2222"/>
              <a:gd name="T77" fmla="*/ 1743 h 2023"/>
              <a:gd name="T78" fmla="*/ 1448 w 2222"/>
              <a:gd name="T79" fmla="*/ 1740 h 2023"/>
              <a:gd name="T80" fmla="*/ 1519 w 2222"/>
              <a:gd name="T81" fmla="*/ 1804 h 2023"/>
              <a:gd name="T82" fmla="*/ 1170 w 2222"/>
              <a:gd name="T83" fmla="*/ 1325 h 2023"/>
              <a:gd name="T84" fmla="*/ 508 w 2222"/>
              <a:gd name="T85" fmla="*/ 1718 h 2023"/>
              <a:gd name="T86" fmla="*/ 1637 w 2222"/>
              <a:gd name="T87" fmla="*/ 1891 h 2023"/>
              <a:gd name="T88" fmla="*/ 1638 w 2222"/>
              <a:gd name="T89" fmla="*/ 1224 h 2023"/>
              <a:gd name="T90" fmla="*/ 1328 w 2222"/>
              <a:gd name="T91" fmla="*/ 1200 h 2023"/>
              <a:gd name="T92" fmla="*/ 1477 w 2222"/>
              <a:gd name="T93" fmla="*/ 1169 h 2023"/>
              <a:gd name="T94" fmla="*/ 716 w 2222"/>
              <a:gd name="T95" fmla="*/ 1194 h 2023"/>
              <a:gd name="T96" fmla="*/ 942 w 2222"/>
              <a:gd name="T97" fmla="*/ 1246 h 2023"/>
              <a:gd name="T98" fmla="*/ 641 w 2222"/>
              <a:gd name="T99" fmla="*/ 1795 h 2023"/>
              <a:gd name="T100" fmla="*/ 565 w 2222"/>
              <a:gd name="T101" fmla="*/ 1766 h 2023"/>
              <a:gd name="T102" fmla="*/ 525 w 2222"/>
              <a:gd name="T103" fmla="*/ 1765 h 2023"/>
              <a:gd name="T104" fmla="*/ 527 w 2222"/>
              <a:gd name="T105" fmla="*/ 1785 h 2023"/>
              <a:gd name="T106" fmla="*/ 467 w 2222"/>
              <a:gd name="T107" fmla="*/ 1956 h 2023"/>
              <a:gd name="T108" fmla="*/ 504 w 2222"/>
              <a:gd name="T109" fmla="*/ 1744 h 2023"/>
              <a:gd name="T110" fmla="*/ 358 w 2222"/>
              <a:gd name="T111" fmla="*/ 1766 h 2023"/>
              <a:gd name="T112" fmla="*/ 208 w 2222"/>
              <a:gd name="T113" fmla="*/ 928 h 2023"/>
              <a:gd name="T114" fmla="*/ 208 w 2222"/>
              <a:gd name="T115" fmla="*/ 941 h 2023"/>
              <a:gd name="T116" fmla="*/ 146 w 2222"/>
              <a:gd name="T117" fmla="*/ 1065 h 2023"/>
              <a:gd name="T118" fmla="*/ 159 w 2222"/>
              <a:gd name="T119" fmla="*/ 705 h 2023"/>
              <a:gd name="T120" fmla="*/ 45 w 2222"/>
              <a:gd name="T121" fmla="*/ 1675 h 2023"/>
              <a:gd name="T122" fmla="*/ 181 w 2222"/>
              <a:gd name="T123" fmla="*/ 1341 h 2023"/>
              <a:gd name="T124" fmla="*/ 182 w 2222"/>
              <a:gd name="T125" fmla="*/ 1373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22" h="2023">
                <a:moveTo>
                  <a:pt x="180" y="15"/>
                </a:moveTo>
                <a:lnTo>
                  <a:pt x="180" y="15"/>
                </a:lnTo>
                <a:lnTo>
                  <a:pt x="187" y="11"/>
                </a:lnTo>
                <a:lnTo>
                  <a:pt x="193" y="6"/>
                </a:lnTo>
                <a:lnTo>
                  <a:pt x="202" y="4"/>
                </a:lnTo>
                <a:lnTo>
                  <a:pt x="208" y="0"/>
                </a:lnTo>
                <a:lnTo>
                  <a:pt x="208" y="0"/>
                </a:lnTo>
                <a:lnTo>
                  <a:pt x="223" y="4"/>
                </a:lnTo>
                <a:lnTo>
                  <a:pt x="238" y="5"/>
                </a:lnTo>
                <a:lnTo>
                  <a:pt x="270" y="9"/>
                </a:lnTo>
                <a:lnTo>
                  <a:pt x="270" y="9"/>
                </a:lnTo>
                <a:lnTo>
                  <a:pt x="291" y="11"/>
                </a:lnTo>
                <a:lnTo>
                  <a:pt x="313" y="11"/>
                </a:lnTo>
                <a:lnTo>
                  <a:pt x="313" y="11"/>
                </a:lnTo>
                <a:lnTo>
                  <a:pt x="415" y="9"/>
                </a:lnTo>
                <a:lnTo>
                  <a:pt x="520" y="9"/>
                </a:lnTo>
                <a:lnTo>
                  <a:pt x="739" y="12"/>
                </a:lnTo>
                <a:lnTo>
                  <a:pt x="970" y="15"/>
                </a:lnTo>
                <a:lnTo>
                  <a:pt x="1090" y="15"/>
                </a:lnTo>
                <a:lnTo>
                  <a:pt x="1214" y="15"/>
                </a:lnTo>
                <a:lnTo>
                  <a:pt x="1214" y="15"/>
                </a:lnTo>
                <a:lnTo>
                  <a:pt x="1383" y="15"/>
                </a:lnTo>
                <a:lnTo>
                  <a:pt x="1553" y="15"/>
                </a:lnTo>
                <a:lnTo>
                  <a:pt x="1553" y="15"/>
                </a:lnTo>
                <a:lnTo>
                  <a:pt x="1634" y="16"/>
                </a:lnTo>
                <a:lnTo>
                  <a:pt x="1707" y="17"/>
                </a:lnTo>
                <a:lnTo>
                  <a:pt x="1742" y="17"/>
                </a:lnTo>
                <a:lnTo>
                  <a:pt x="1775" y="16"/>
                </a:lnTo>
                <a:lnTo>
                  <a:pt x="1809" y="15"/>
                </a:lnTo>
                <a:lnTo>
                  <a:pt x="1843" y="11"/>
                </a:lnTo>
                <a:lnTo>
                  <a:pt x="1843" y="11"/>
                </a:lnTo>
                <a:lnTo>
                  <a:pt x="1856" y="13"/>
                </a:lnTo>
                <a:lnTo>
                  <a:pt x="1871" y="16"/>
                </a:lnTo>
                <a:lnTo>
                  <a:pt x="1888" y="16"/>
                </a:lnTo>
                <a:lnTo>
                  <a:pt x="1905" y="15"/>
                </a:lnTo>
                <a:lnTo>
                  <a:pt x="1905" y="15"/>
                </a:lnTo>
                <a:lnTo>
                  <a:pt x="1917" y="12"/>
                </a:lnTo>
                <a:lnTo>
                  <a:pt x="1928" y="8"/>
                </a:lnTo>
                <a:lnTo>
                  <a:pt x="1935" y="8"/>
                </a:lnTo>
                <a:lnTo>
                  <a:pt x="1941" y="8"/>
                </a:lnTo>
                <a:lnTo>
                  <a:pt x="1946" y="11"/>
                </a:lnTo>
                <a:lnTo>
                  <a:pt x="1950" y="15"/>
                </a:lnTo>
                <a:lnTo>
                  <a:pt x="1950" y="15"/>
                </a:lnTo>
                <a:lnTo>
                  <a:pt x="1980" y="15"/>
                </a:lnTo>
                <a:lnTo>
                  <a:pt x="2010" y="15"/>
                </a:lnTo>
                <a:lnTo>
                  <a:pt x="2040" y="16"/>
                </a:lnTo>
                <a:lnTo>
                  <a:pt x="2068" y="15"/>
                </a:lnTo>
                <a:lnTo>
                  <a:pt x="2068" y="15"/>
                </a:lnTo>
                <a:lnTo>
                  <a:pt x="2079" y="13"/>
                </a:lnTo>
                <a:lnTo>
                  <a:pt x="2085" y="12"/>
                </a:lnTo>
                <a:lnTo>
                  <a:pt x="2089" y="11"/>
                </a:lnTo>
                <a:lnTo>
                  <a:pt x="2089" y="11"/>
                </a:lnTo>
                <a:lnTo>
                  <a:pt x="2092" y="12"/>
                </a:lnTo>
                <a:lnTo>
                  <a:pt x="2094" y="13"/>
                </a:lnTo>
                <a:lnTo>
                  <a:pt x="2096" y="16"/>
                </a:lnTo>
                <a:lnTo>
                  <a:pt x="2098" y="17"/>
                </a:lnTo>
                <a:lnTo>
                  <a:pt x="2098" y="17"/>
                </a:lnTo>
                <a:lnTo>
                  <a:pt x="2103" y="17"/>
                </a:lnTo>
                <a:lnTo>
                  <a:pt x="2108" y="16"/>
                </a:lnTo>
                <a:lnTo>
                  <a:pt x="2115" y="16"/>
                </a:lnTo>
                <a:lnTo>
                  <a:pt x="2122" y="19"/>
                </a:lnTo>
                <a:lnTo>
                  <a:pt x="2122" y="19"/>
                </a:lnTo>
                <a:lnTo>
                  <a:pt x="2126" y="28"/>
                </a:lnTo>
                <a:lnTo>
                  <a:pt x="2127" y="41"/>
                </a:lnTo>
                <a:lnTo>
                  <a:pt x="2126" y="51"/>
                </a:lnTo>
                <a:lnTo>
                  <a:pt x="2122" y="62"/>
                </a:lnTo>
                <a:lnTo>
                  <a:pt x="2122" y="62"/>
                </a:lnTo>
                <a:lnTo>
                  <a:pt x="2126" y="85"/>
                </a:lnTo>
                <a:lnTo>
                  <a:pt x="2127" y="110"/>
                </a:lnTo>
                <a:lnTo>
                  <a:pt x="2128" y="134"/>
                </a:lnTo>
                <a:lnTo>
                  <a:pt x="2128" y="159"/>
                </a:lnTo>
                <a:lnTo>
                  <a:pt x="2128" y="211"/>
                </a:lnTo>
                <a:lnTo>
                  <a:pt x="2128" y="236"/>
                </a:lnTo>
                <a:lnTo>
                  <a:pt x="2131" y="262"/>
                </a:lnTo>
                <a:lnTo>
                  <a:pt x="2131" y="262"/>
                </a:lnTo>
                <a:lnTo>
                  <a:pt x="2132" y="281"/>
                </a:lnTo>
                <a:lnTo>
                  <a:pt x="2134" y="302"/>
                </a:lnTo>
                <a:lnTo>
                  <a:pt x="2135" y="344"/>
                </a:lnTo>
                <a:lnTo>
                  <a:pt x="2135" y="344"/>
                </a:lnTo>
                <a:lnTo>
                  <a:pt x="2137" y="366"/>
                </a:lnTo>
                <a:lnTo>
                  <a:pt x="2137" y="386"/>
                </a:lnTo>
                <a:lnTo>
                  <a:pt x="2137" y="386"/>
                </a:lnTo>
                <a:lnTo>
                  <a:pt x="2137" y="392"/>
                </a:lnTo>
                <a:lnTo>
                  <a:pt x="2134" y="396"/>
                </a:lnTo>
                <a:lnTo>
                  <a:pt x="2132" y="401"/>
                </a:lnTo>
                <a:lnTo>
                  <a:pt x="2131" y="407"/>
                </a:lnTo>
                <a:lnTo>
                  <a:pt x="2131" y="407"/>
                </a:lnTo>
                <a:lnTo>
                  <a:pt x="2131" y="416"/>
                </a:lnTo>
                <a:lnTo>
                  <a:pt x="2134" y="427"/>
                </a:lnTo>
                <a:lnTo>
                  <a:pt x="2135" y="437"/>
                </a:lnTo>
                <a:lnTo>
                  <a:pt x="2137" y="446"/>
                </a:lnTo>
                <a:lnTo>
                  <a:pt x="2137" y="446"/>
                </a:lnTo>
                <a:lnTo>
                  <a:pt x="2138" y="485"/>
                </a:lnTo>
                <a:lnTo>
                  <a:pt x="2139" y="525"/>
                </a:lnTo>
                <a:lnTo>
                  <a:pt x="2139" y="525"/>
                </a:lnTo>
                <a:lnTo>
                  <a:pt x="2141" y="605"/>
                </a:lnTo>
                <a:lnTo>
                  <a:pt x="2141" y="684"/>
                </a:lnTo>
                <a:lnTo>
                  <a:pt x="2141" y="684"/>
                </a:lnTo>
                <a:lnTo>
                  <a:pt x="2141" y="705"/>
                </a:lnTo>
                <a:lnTo>
                  <a:pt x="2142" y="724"/>
                </a:lnTo>
                <a:lnTo>
                  <a:pt x="2142" y="724"/>
                </a:lnTo>
                <a:lnTo>
                  <a:pt x="2145" y="745"/>
                </a:lnTo>
                <a:lnTo>
                  <a:pt x="2146" y="766"/>
                </a:lnTo>
                <a:lnTo>
                  <a:pt x="2146" y="808"/>
                </a:lnTo>
                <a:lnTo>
                  <a:pt x="2145" y="894"/>
                </a:lnTo>
                <a:lnTo>
                  <a:pt x="2145" y="894"/>
                </a:lnTo>
                <a:lnTo>
                  <a:pt x="2142" y="985"/>
                </a:lnTo>
                <a:lnTo>
                  <a:pt x="2141" y="1030"/>
                </a:lnTo>
                <a:lnTo>
                  <a:pt x="2141" y="1075"/>
                </a:lnTo>
                <a:lnTo>
                  <a:pt x="2141" y="1075"/>
                </a:lnTo>
                <a:lnTo>
                  <a:pt x="2142" y="1122"/>
                </a:lnTo>
                <a:lnTo>
                  <a:pt x="2141" y="1169"/>
                </a:lnTo>
                <a:lnTo>
                  <a:pt x="2137" y="1262"/>
                </a:lnTo>
                <a:lnTo>
                  <a:pt x="2137" y="1262"/>
                </a:lnTo>
                <a:lnTo>
                  <a:pt x="2146" y="1264"/>
                </a:lnTo>
                <a:lnTo>
                  <a:pt x="2154" y="1264"/>
                </a:lnTo>
                <a:lnTo>
                  <a:pt x="2171" y="1262"/>
                </a:lnTo>
                <a:lnTo>
                  <a:pt x="2186" y="1260"/>
                </a:lnTo>
                <a:lnTo>
                  <a:pt x="2192" y="1260"/>
                </a:lnTo>
                <a:lnTo>
                  <a:pt x="2199" y="1261"/>
                </a:lnTo>
                <a:lnTo>
                  <a:pt x="2199" y="1261"/>
                </a:lnTo>
                <a:lnTo>
                  <a:pt x="2205" y="1262"/>
                </a:lnTo>
                <a:lnTo>
                  <a:pt x="2210" y="1265"/>
                </a:lnTo>
                <a:lnTo>
                  <a:pt x="2213" y="1268"/>
                </a:lnTo>
                <a:lnTo>
                  <a:pt x="2217" y="1272"/>
                </a:lnTo>
                <a:lnTo>
                  <a:pt x="2221" y="1282"/>
                </a:lnTo>
                <a:lnTo>
                  <a:pt x="2222" y="1294"/>
                </a:lnTo>
                <a:lnTo>
                  <a:pt x="2222" y="1306"/>
                </a:lnTo>
                <a:lnTo>
                  <a:pt x="2220" y="1318"/>
                </a:lnTo>
                <a:lnTo>
                  <a:pt x="2217" y="1331"/>
                </a:lnTo>
                <a:lnTo>
                  <a:pt x="2213" y="1343"/>
                </a:lnTo>
                <a:lnTo>
                  <a:pt x="2213" y="1343"/>
                </a:lnTo>
                <a:lnTo>
                  <a:pt x="2196" y="1341"/>
                </a:lnTo>
                <a:lnTo>
                  <a:pt x="2191" y="1340"/>
                </a:lnTo>
                <a:lnTo>
                  <a:pt x="2187" y="1336"/>
                </a:lnTo>
                <a:lnTo>
                  <a:pt x="2187" y="1336"/>
                </a:lnTo>
                <a:lnTo>
                  <a:pt x="2117" y="1337"/>
                </a:lnTo>
                <a:lnTo>
                  <a:pt x="2054" y="1336"/>
                </a:lnTo>
                <a:lnTo>
                  <a:pt x="1991" y="1335"/>
                </a:lnTo>
                <a:lnTo>
                  <a:pt x="1928" y="1335"/>
                </a:lnTo>
                <a:lnTo>
                  <a:pt x="1928" y="1335"/>
                </a:lnTo>
                <a:lnTo>
                  <a:pt x="1927" y="1354"/>
                </a:lnTo>
                <a:lnTo>
                  <a:pt x="1927" y="1373"/>
                </a:lnTo>
                <a:lnTo>
                  <a:pt x="1930" y="1411"/>
                </a:lnTo>
                <a:lnTo>
                  <a:pt x="1930" y="1411"/>
                </a:lnTo>
                <a:lnTo>
                  <a:pt x="1942" y="1622"/>
                </a:lnTo>
                <a:lnTo>
                  <a:pt x="1947" y="1727"/>
                </a:lnTo>
                <a:lnTo>
                  <a:pt x="1953" y="1833"/>
                </a:lnTo>
                <a:lnTo>
                  <a:pt x="1953" y="1833"/>
                </a:lnTo>
                <a:lnTo>
                  <a:pt x="1954" y="1873"/>
                </a:lnTo>
                <a:lnTo>
                  <a:pt x="1957" y="1912"/>
                </a:lnTo>
                <a:lnTo>
                  <a:pt x="1961" y="1947"/>
                </a:lnTo>
                <a:lnTo>
                  <a:pt x="1964" y="1962"/>
                </a:lnTo>
                <a:lnTo>
                  <a:pt x="1968" y="1977"/>
                </a:lnTo>
                <a:lnTo>
                  <a:pt x="1968" y="1977"/>
                </a:lnTo>
                <a:lnTo>
                  <a:pt x="1964" y="1982"/>
                </a:lnTo>
                <a:lnTo>
                  <a:pt x="1960" y="1986"/>
                </a:lnTo>
                <a:lnTo>
                  <a:pt x="1949" y="1995"/>
                </a:lnTo>
                <a:lnTo>
                  <a:pt x="1935" y="2000"/>
                </a:lnTo>
                <a:lnTo>
                  <a:pt x="1922" y="2004"/>
                </a:lnTo>
                <a:lnTo>
                  <a:pt x="1893" y="2011"/>
                </a:lnTo>
                <a:lnTo>
                  <a:pt x="1878" y="2015"/>
                </a:lnTo>
                <a:lnTo>
                  <a:pt x="1864" y="2019"/>
                </a:lnTo>
                <a:lnTo>
                  <a:pt x="1864" y="2019"/>
                </a:lnTo>
                <a:lnTo>
                  <a:pt x="1859" y="2014"/>
                </a:lnTo>
                <a:lnTo>
                  <a:pt x="1852" y="2008"/>
                </a:lnTo>
                <a:lnTo>
                  <a:pt x="1837" y="2000"/>
                </a:lnTo>
                <a:lnTo>
                  <a:pt x="1830" y="1996"/>
                </a:lnTo>
                <a:lnTo>
                  <a:pt x="1824" y="1991"/>
                </a:lnTo>
                <a:lnTo>
                  <a:pt x="1819" y="1984"/>
                </a:lnTo>
                <a:lnTo>
                  <a:pt x="1815" y="1976"/>
                </a:lnTo>
                <a:lnTo>
                  <a:pt x="1815" y="1976"/>
                </a:lnTo>
                <a:lnTo>
                  <a:pt x="1814" y="1965"/>
                </a:lnTo>
                <a:lnTo>
                  <a:pt x="1815" y="1952"/>
                </a:lnTo>
                <a:lnTo>
                  <a:pt x="1817" y="1940"/>
                </a:lnTo>
                <a:lnTo>
                  <a:pt x="1818" y="1928"/>
                </a:lnTo>
                <a:lnTo>
                  <a:pt x="1818" y="1928"/>
                </a:lnTo>
                <a:lnTo>
                  <a:pt x="1817" y="1901"/>
                </a:lnTo>
                <a:lnTo>
                  <a:pt x="1815" y="1873"/>
                </a:lnTo>
                <a:lnTo>
                  <a:pt x="1814" y="1848"/>
                </a:lnTo>
                <a:lnTo>
                  <a:pt x="1815" y="1823"/>
                </a:lnTo>
                <a:lnTo>
                  <a:pt x="1815" y="1823"/>
                </a:lnTo>
                <a:lnTo>
                  <a:pt x="1804" y="1822"/>
                </a:lnTo>
                <a:lnTo>
                  <a:pt x="1791" y="1822"/>
                </a:lnTo>
                <a:lnTo>
                  <a:pt x="1779" y="1822"/>
                </a:lnTo>
                <a:lnTo>
                  <a:pt x="1766" y="1822"/>
                </a:lnTo>
                <a:lnTo>
                  <a:pt x="1766" y="1822"/>
                </a:lnTo>
                <a:lnTo>
                  <a:pt x="1760" y="1856"/>
                </a:lnTo>
                <a:lnTo>
                  <a:pt x="1754" y="1890"/>
                </a:lnTo>
                <a:lnTo>
                  <a:pt x="1745" y="1956"/>
                </a:lnTo>
                <a:lnTo>
                  <a:pt x="1745" y="1956"/>
                </a:lnTo>
                <a:lnTo>
                  <a:pt x="1732" y="1958"/>
                </a:lnTo>
                <a:lnTo>
                  <a:pt x="1720" y="1959"/>
                </a:lnTo>
                <a:lnTo>
                  <a:pt x="1693" y="1959"/>
                </a:lnTo>
                <a:lnTo>
                  <a:pt x="1664" y="1959"/>
                </a:lnTo>
                <a:lnTo>
                  <a:pt x="1651" y="1961"/>
                </a:lnTo>
                <a:lnTo>
                  <a:pt x="1637" y="1962"/>
                </a:lnTo>
                <a:lnTo>
                  <a:pt x="1637" y="1962"/>
                </a:lnTo>
                <a:lnTo>
                  <a:pt x="1633" y="1959"/>
                </a:lnTo>
                <a:lnTo>
                  <a:pt x="1629" y="1955"/>
                </a:lnTo>
                <a:lnTo>
                  <a:pt x="1625" y="1952"/>
                </a:lnTo>
                <a:lnTo>
                  <a:pt x="1624" y="1951"/>
                </a:lnTo>
                <a:lnTo>
                  <a:pt x="1619" y="1951"/>
                </a:lnTo>
                <a:lnTo>
                  <a:pt x="1619" y="1951"/>
                </a:lnTo>
                <a:lnTo>
                  <a:pt x="1618" y="1935"/>
                </a:lnTo>
                <a:lnTo>
                  <a:pt x="1619" y="1920"/>
                </a:lnTo>
                <a:lnTo>
                  <a:pt x="1624" y="1903"/>
                </a:lnTo>
                <a:lnTo>
                  <a:pt x="1626" y="1887"/>
                </a:lnTo>
                <a:lnTo>
                  <a:pt x="1634" y="1854"/>
                </a:lnTo>
                <a:lnTo>
                  <a:pt x="1637" y="1838"/>
                </a:lnTo>
                <a:lnTo>
                  <a:pt x="1638" y="1822"/>
                </a:lnTo>
                <a:lnTo>
                  <a:pt x="1638" y="1822"/>
                </a:lnTo>
                <a:lnTo>
                  <a:pt x="1551" y="1820"/>
                </a:lnTo>
                <a:lnTo>
                  <a:pt x="1468" y="1822"/>
                </a:lnTo>
                <a:lnTo>
                  <a:pt x="1388" y="1823"/>
                </a:lnTo>
                <a:lnTo>
                  <a:pt x="1309" y="1823"/>
                </a:lnTo>
                <a:lnTo>
                  <a:pt x="1309" y="1823"/>
                </a:lnTo>
                <a:lnTo>
                  <a:pt x="1042" y="1823"/>
                </a:lnTo>
                <a:lnTo>
                  <a:pt x="762" y="1823"/>
                </a:lnTo>
                <a:lnTo>
                  <a:pt x="762" y="1823"/>
                </a:lnTo>
                <a:lnTo>
                  <a:pt x="627" y="1822"/>
                </a:lnTo>
                <a:lnTo>
                  <a:pt x="498" y="1819"/>
                </a:lnTo>
                <a:lnTo>
                  <a:pt x="498" y="1819"/>
                </a:lnTo>
                <a:lnTo>
                  <a:pt x="490" y="1895"/>
                </a:lnTo>
                <a:lnTo>
                  <a:pt x="486" y="1937"/>
                </a:lnTo>
                <a:lnTo>
                  <a:pt x="482" y="1980"/>
                </a:lnTo>
                <a:lnTo>
                  <a:pt x="482" y="1980"/>
                </a:lnTo>
                <a:lnTo>
                  <a:pt x="482" y="2004"/>
                </a:lnTo>
                <a:lnTo>
                  <a:pt x="482" y="2008"/>
                </a:lnTo>
                <a:lnTo>
                  <a:pt x="480" y="2014"/>
                </a:lnTo>
                <a:lnTo>
                  <a:pt x="478" y="2019"/>
                </a:lnTo>
                <a:lnTo>
                  <a:pt x="475" y="2023"/>
                </a:lnTo>
                <a:lnTo>
                  <a:pt x="475" y="2023"/>
                </a:lnTo>
                <a:lnTo>
                  <a:pt x="449" y="2020"/>
                </a:lnTo>
                <a:lnTo>
                  <a:pt x="425" y="2015"/>
                </a:lnTo>
                <a:lnTo>
                  <a:pt x="399" y="2011"/>
                </a:lnTo>
                <a:lnTo>
                  <a:pt x="387" y="2010"/>
                </a:lnTo>
                <a:lnTo>
                  <a:pt x="374" y="2010"/>
                </a:lnTo>
                <a:lnTo>
                  <a:pt x="374" y="2010"/>
                </a:lnTo>
                <a:lnTo>
                  <a:pt x="369" y="2001"/>
                </a:lnTo>
                <a:lnTo>
                  <a:pt x="363" y="1992"/>
                </a:lnTo>
                <a:lnTo>
                  <a:pt x="353" y="1977"/>
                </a:lnTo>
                <a:lnTo>
                  <a:pt x="340" y="1961"/>
                </a:lnTo>
                <a:lnTo>
                  <a:pt x="328" y="1946"/>
                </a:lnTo>
                <a:lnTo>
                  <a:pt x="328" y="1946"/>
                </a:lnTo>
                <a:lnTo>
                  <a:pt x="338" y="1865"/>
                </a:lnTo>
                <a:lnTo>
                  <a:pt x="347" y="1785"/>
                </a:lnTo>
                <a:lnTo>
                  <a:pt x="363" y="1626"/>
                </a:lnTo>
                <a:lnTo>
                  <a:pt x="380" y="1468"/>
                </a:lnTo>
                <a:lnTo>
                  <a:pt x="397" y="1316"/>
                </a:lnTo>
                <a:lnTo>
                  <a:pt x="397" y="1316"/>
                </a:lnTo>
                <a:lnTo>
                  <a:pt x="355" y="1313"/>
                </a:lnTo>
                <a:lnTo>
                  <a:pt x="305" y="1310"/>
                </a:lnTo>
                <a:lnTo>
                  <a:pt x="252" y="1309"/>
                </a:lnTo>
                <a:lnTo>
                  <a:pt x="204" y="1307"/>
                </a:lnTo>
                <a:lnTo>
                  <a:pt x="204" y="1307"/>
                </a:lnTo>
                <a:lnTo>
                  <a:pt x="195" y="1386"/>
                </a:lnTo>
                <a:lnTo>
                  <a:pt x="185" y="1463"/>
                </a:lnTo>
                <a:lnTo>
                  <a:pt x="185" y="1463"/>
                </a:lnTo>
                <a:lnTo>
                  <a:pt x="184" y="1477"/>
                </a:lnTo>
                <a:lnTo>
                  <a:pt x="181" y="1494"/>
                </a:lnTo>
                <a:lnTo>
                  <a:pt x="178" y="1509"/>
                </a:lnTo>
                <a:lnTo>
                  <a:pt x="176" y="1525"/>
                </a:lnTo>
                <a:lnTo>
                  <a:pt x="176" y="1525"/>
                </a:lnTo>
                <a:lnTo>
                  <a:pt x="177" y="1543"/>
                </a:lnTo>
                <a:lnTo>
                  <a:pt x="177" y="1551"/>
                </a:lnTo>
                <a:lnTo>
                  <a:pt x="176" y="1559"/>
                </a:lnTo>
                <a:lnTo>
                  <a:pt x="176" y="1559"/>
                </a:lnTo>
                <a:lnTo>
                  <a:pt x="174" y="1569"/>
                </a:lnTo>
                <a:lnTo>
                  <a:pt x="170" y="1580"/>
                </a:lnTo>
                <a:lnTo>
                  <a:pt x="167" y="1589"/>
                </a:lnTo>
                <a:lnTo>
                  <a:pt x="166" y="1599"/>
                </a:lnTo>
                <a:lnTo>
                  <a:pt x="166" y="1599"/>
                </a:lnTo>
                <a:lnTo>
                  <a:pt x="167" y="1607"/>
                </a:lnTo>
                <a:lnTo>
                  <a:pt x="169" y="1614"/>
                </a:lnTo>
                <a:lnTo>
                  <a:pt x="170" y="1620"/>
                </a:lnTo>
                <a:lnTo>
                  <a:pt x="170" y="1627"/>
                </a:lnTo>
                <a:lnTo>
                  <a:pt x="170" y="1627"/>
                </a:lnTo>
                <a:lnTo>
                  <a:pt x="167" y="1634"/>
                </a:lnTo>
                <a:lnTo>
                  <a:pt x="165" y="1641"/>
                </a:lnTo>
                <a:lnTo>
                  <a:pt x="165" y="1641"/>
                </a:lnTo>
                <a:lnTo>
                  <a:pt x="165" y="1646"/>
                </a:lnTo>
                <a:lnTo>
                  <a:pt x="165" y="1650"/>
                </a:lnTo>
                <a:lnTo>
                  <a:pt x="165" y="1660"/>
                </a:lnTo>
                <a:lnTo>
                  <a:pt x="165" y="1660"/>
                </a:lnTo>
                <a:lnTo>
                  <a:pt x="163" y="1668"/>
                </a:lnTo>
                <a:lnTo>
                  <a:pt x="161" y="1675"/>
                </a:lnTo>
                <a:lnTo>
                  <a:pt x="158" y="1683"/>
                </a:lnTo>
                <a:lnTo>
                  <a:pt x="157" y="1690"/>
                </a:lnTo>
                <a:lnTo>
                  <a:pt x="157" y="1690"/>
                </a:lnTo>
                <a:lnTo>
                  <a:pt x="153" y="1739"/>
                </a:lnTo>
                <a:lnTo>
                  <a:pt x="146" y="1792"/>
                </a:lnTo>
                <a:lnTo>
                  <a:pt x="139" y="1849"/>
                </a:lnTo>
                <a:lnTo>
                  <a:pt x="135" y="1905"/>
                </a:lnTo>
                <a:lnTo>
                  <a:pt x="135" y="1905"/>
                </a:lnTo>
                <a:lnTo>
                  <a:pt x="135" y="1916"/>
                </a:lnTo>
                <a:lnTo>
                  <a:pt x="135" y="1925"/>
                </a:lnTo>
                <a:lnTo>
                  <a:pt x="135" y="1935"/>
                </a:lnTo>
                <a:lnTo>
                  <a:pt x="133" y="1940"/>
                </a:lnTo>
                <a:lnTo>
                  <a:pt x="131" y="1946"/>
                </a:lnTo>
                <a:lnTo>
                  <a:pt x="131" y="1946"/>
                </a:lnTo>
                <a:lnTo>
                  <a:pt x="124" y="1946"/>
                </a:lnTo>
                <a:lnTo>
                  <a:pt x="116" y="1946"/>
                </a:lnTo>
                <a:lnTo>
                  <a:pt x="101" y="1950"/>
                </a:lnTo>
                <a:lnTo>
                  <a:pt x="84" y="1952"/>
                </a:lnTo>
                <a:lnTo>
                  <a:pt x="65" y="1955"/>
                </a:lnTo>
                <a:lnTo>
                  <a:pt x="65" y="1955"/>
                </a:lnTo>
                <a:lnTo>
                  <a:pt x="49" y="1954"/>
                </a:lnTo>
                <a:lnTo>
                  <a:pt x="33" y="1952"/>
                </a:lnTo>
                <a:lnTo>
                  <a:pt x="18" y="1950"/>
                </a:lnTo>
                <a:lnTo>
                  <a:pt x="6" y="1948"/>
                </a:lnTo>
                <a:lnTo>
                  <a:pt x="6" y="1948"/>
                </a:lnTo>
                <a:lnTo>
                  <a:pt x="1" y="1946"/>
                </a:lnTo>
                <a:lnTo>
                  <a:pt x="0" y="1942"/>
                </a:lnTo>
                <a:lnTo>
                  <a:pt x="0" y="1937"/>
                </a:lnTo>
                <a:lnTo>
                  <a:pt x="1" y="1933"/>
                </a:lnTo>
                <a:lnTo>
                  <a:pt x="4" y="1924"/>
                </a:lnTo>
                <a:lnTo>
                  <a:pt x="3" y="1920"/>
                </a:lnTo>
                <a:lnTo>
                  <a:pt x="1" y="1914"/>
                </a:lnTo>
                <a:lnTo>
                  <a:pt x="1" y="1914"/>
                </a:lnTo>
                <a:lnTo>
                  <a:pt x="1" y="1913"/>
                </a:lnTo>
                <a:lnTo>
                  <a:pt x="1" y="1910"/>
                </a:lnTo>
                <a:lnTo>
                  <a:pt x="4" y="1909"/>
                </a:lnTo>
                <a:lnTo>
                  <a:pt x="8" y="1907"/>
                </a:lnTo>
                <a:lnTo>
                  <a:pt x="8" y="1905"/>
                </a:lnTo>
                <a:lnTo>
                  <a:pt x="8" y="1903"/>
                </a:lnTo>
                <a:lnTo>
                  <a:pt x="8" y="1903"/>
                </a:lnTo>
                <a:lnTo>
                  <a:pt x="14" y="1846"/>
                </a:lnTo>
                <a:lnTo>
                  <a:pt x="21" y="1788"/>
                </a:lnTo>
                <a:lnTo>
                  <a:pt x="35" y="1672"/>
                </a:lnTo>
                <a:lnTo>
                  <a:pt x="50" y="1556"/>
                </a:lnTo>
                <a:lnTo>
                  <a:pt x="64" y="1441"/>
                </a:lnTo>
                <a:lnTo>
                  <a:pt x="64" y="1441"/>
                </a:lnTo>
                <a:lnTo>
                  <a:pt x="70" y="1401"/>
                </a:lnTo>
                <a:lnTo>
                  <a:pt x="75" y="1360"/>
                </a:lnTo>
                <a:lnTo>
                  <a:pt x="80" y="1324"/>
                </a:lnTo>
                <a:lnTo>
                  <a:pt x="83" y="1301"/>
                </a:lnTo>
                <a:lnTo>
                  <a:pt x="83" y="1301"/>
                </a:lnTo>
                <a:lnTo>
                  <a:pt x="105" y="1068"/>
                </a:lnTo>
                <a:lnTo>
                  <a:pt x="118" y="945"/>
                </a:lnTo>
                <a:lnTo>
                  <a:pt x="135" y="823"/>
                </a:lnTo>
                <a:lnTo>
                  <a:pt x="135" y="823"/>
                </a:lnTo>
                <a:lnTo>
                  <a:pt x="142" y="763"/>
                </a:lnTo>
                <a:lnTo>
                  <a:pt x="147" y="702"/>
                </a:lnTo>
                <a:lnTo>
                  <a:pt x="153" y="641"/>
                </a:lnTo>
                <a:lnTo>
                  <a:pt x="159" y="579"/>
                </a:lnTo>
                <a:lnTo>
                  <a:pt x="159" y="579"/>
                </a:lnTo>
                <a:lnTo>
                  <a:pt x="167" y="520"/>
                </a:lnTo>
                <a:lnTo>
                  <a:pt x="172" y="490"/>
                </a:lnTo>
                <a:lnTo>
                  <a:pt x="174" y="460"/>
                </a:lnTo>
                <a:lnTo>
                  <a:pt x="174" y="460"/>
                </a:lnTo>
                <a:lnTo>
                  <a:pt x="180" y="415"/>
                </a:lnTo>
                <a:lnTo>
                  <a:pt x="185" y="371"/>
                </a:lnTo>
                <a:lnTo>
                  <a:pt x="188" y="348"/>
                </a:lnTo>
                <a:lnTo>
                  <a:pt x="189" y="325"/>
                </a:lnTo>
                <a:lnTo>
                  <a:pt x="191" y="302"/>
                </a:lnTo>
                <a:lnTo>
                  <a:pt x="189" y="276"/>
                </a:lnTo>
                <a:lnTo>
                  <a:pt x="189" y="276"/>
                </a:lnTo>
                <a:lnTo>
                  <a:pt x="188" y="209"/>
                </a:lnTo>
                <a:lnTo>
                  <a:pt x="187" y="147"/>
                </a:lnTo>
                <a:lnTo>
                  <a:pt x="184" y="83"/>
                </a:lnTo>
                <a:lnTo>
                  <a:pt x="180" y="15"/>
                </a:lnTo>
                <a:lnTo>
                  <a:pt x="180" y="15"/>
                </a:lnTo>
                <a:close/>
                <a:moveTo>
                  <a:pt x="204" y="345"/>
                </a:moveTo>
                <a:lnTo>
                  <a:pt x="204" y="345"/>
                </a:lnTo>
                <a:lnTo>
                  <a:pt x="208" y="367"/>
                </a:lnTo>
                <a:lnTo>
                  <a:pt x="210" y="390"/>
                </a:lnTo>
                <a:lnTo>
                  <a:pt x="211" y="415"/>
                </a:lnTo>
                <a:lnTo>
                  <a:pt x="212" y="439"/>
                </a:lnTo>
                <a:lnTo>
                  <a:pt x="212" y="439"/>
                </a:lnTo>
                <a:lnTo>
                  <a:pt x="215" y="472"/>
                </a:lnTo>
                <a:lnTo>
                  <a:pt x="216" y="498"/>
                </a:lnTo>
                <a:lnTo>
                  <a:pt x="216" y="544"/>
                </a:lnTo>
                <a:lnTo>
                  <a:pt x="216" y="544"/>
                </a:lnTo>
                <a:lnTo>
                  <a:pt x="216" y="564"/>
                </a:lnTo>
                <a:lnTo>
                  <a:pt x="216" y="588"/>
                </a:lnTo>
                <a:lnTo>
                  <a:pt x="216" y="588"/>
                </a:lnTo>
                <a:lnTo>
                  <a:pt x="215" y="623"/>
                </a:lnTo>
                <a:lnTo>
                  <a:pt x="216" y="658"/>
                </a:lnTo>
                <a:lnTo>
                  <a:pt x="218" y="726"/>
                </a:lnTo>
                <a:lnTo>
                  <a:pt x="218" y="726"/>
                </a:lnTo>
                <a:lnTo>
                  <a:pt x="219" y="748"/>
                </a:lnTo>
                <a:lnTo>
                  <a:pt x="222" y="770"/>
                </a:lnTo>
                <a:lnTo>
                  <a:pt x="223" y="793"/>
                </a:lnTo>
                <a:lnTo>
                  <a:pt x="223" y="813"/>
                </a:lnTo>
                <a:lnTo>
                  <a:pt x="223" y="813"/>
                </a:lnTo>
                <a:lnTo>
                  <a:pt x="222" y="824"/>
                </a:lnTo>
                <a:lnTo>
                  <a:pt x="221" y="830"/>
                </a:lnTo>
                <a:lnTo>
                  <a:pt x="221" y="835"/>
                </a:lnTo>
                <a:lnTo>
                  <a:pt x="221" y="835"/>
                </a:lnTo>
                <a:lnTo>
                  <a:pt x="221" y="861"/>
                </a:lnTo>
                <a:lnTo>
                  <a:pt x="222" y="888"/>
                </a:lnTo>
                <a:lnTo>
                  <a:pt x="225" y="915"/>
                </a:lnTo>
                <a:lnTo>
                  <a:pt x="226" y="936"/>
                </a:lnTo>
                <a:lnTo>
                  <a:pt x="226" y="936"/>
                </a:lnTo>
                <a:lnTo>
                  <a:pt x="226" y="964"/>
                </a:lnTo>
                <a:lnTo>
                  <a:pt x="226" y="999"/>
                </a:lnTo>
                <a:lnTo>
                  <a:pt x="226" y="999"/>
                </a:lnTo>
                <a:lnTo>
                  <a:pt x="225" y="1027"/>
                </a:lnTo>
                <a:lnTo>
                  <a:pt x="226" y="1056"/>
                </a:lnTo>
                <a:lnTo>
                  <a:pt x="229" y="1110"/>
                </a:lnTo>
                <a:lnTo>
                  <a:pt x="233" y="1165"/>
                </a:lnTo>
                <a:lnTo>
                  <a:pt x="233" y="1192"/>
                </a:lnTo>
                <a:lnTo>
                  <a:pt x="231" y="1219"/>
                </a:lnTo>
                <a:lnTo>
                  <a:pt x="231" y="1219"/>
                </a:lnTo>
                <a:lnTo>
                  <a:pt x="260" y="1201"/>
                </a:lnTo>
                <a:lnTo>
                  <a:pt x="290" y="1185"/>
                </a:lnTo>
                <a:lnTo>
                  <a:pt x="290" y="1185"/>
                </a:lnTo>
                <a:lnTo>
                  <a:pt x="291" y="1145"/>
                </a:lnTo>
                <a:lnTo>
                  <a:pt x="291" y="1105"/>
                </a:lnTo>
                <a:lnTo>
                  <a:pt x="289" y="1020"/>
                </a:lnTo>
                <a:lnTo>
                  <a:pt x="286" y="933"/>
                </a:lnTo>
                <a:lnTo>
                  <a:pt x="285" y="891"/>
                </a:lnTo>
                <a:lnTo>
                  <a:pt x="285" y="850"/>
                </a:lnTo>
                <a:lnTo>
                  <a:pt x="285" y="850"/>
                </a:lnTo>
                <a:lnTo>
                  <a:pt x="285" y="824"/>
                </a:lnTo>
                <a:lnTo>
                  <a:pt x="283" y="798"/>
                </a:lnTo>
                <a:lnTo>
                  <a:pt x="282" y="773"/>
                </a:lnTo>
                <a:lnTo>
                  <a:pt x="280" y="747"/>
                </a:lnTo>
                <a:lnTo>
                  <a:pt x="280" y="747"/>
                </a:lnTo>
                <a:lnTo>
                  <a:pt x="282" y="680"/>
                </a:lnTo>
                <a:lnTo>
                  <a:pt x="283" y="613"/>
                </a:lnTo>
                <a:lnTo>
                  <a:pt x="283" y="613"/>
                </a:lnTo>
                <a:lnTo>
                  <a:pt x="282" y="547"/>
                </a:lnTo>
                <a:lnTo>
                  <a:pt x="280" y="479"/>
                </a:lnTo>
                <a:lnTo>
                  <a:pt x="280" y="479"/>
                </a:lnTo>
                <a:lnTo>
                  <a:pt x="279" y="447"/>
                </a:lnTo>
                <a:lnTo>
                  <a:pt x="278" y="416"/>
                </a:lnTo>
                <a:lnTo>
                  <a:pt x="275" y="385"/>
                </a:lnTo>
                <a:lnTo>
                  <a:pt x="274" y="353"/>
                </a:lnTo>
                <a:lnTo>
                  <a:pt x="274" y="353"/>
                </a:lnTo>
                <a:lnTo>
                  <a:pt x="272" y="324"/>
                </a:lnTo>
                <a:lnTo>
                  <a:pt x="274" y="294"/>
                </a:lnTo>
                <a:lnTo>
                  <a:pt x="274" y="265"/>
                </a:lnTo>
                <a:lnTo>
                  <a:pt x="271" y="235"/>
                </a:lnTo>
                <a:lnTo>
                  <a:pt x="271" y="235"/>
                </a:lnTo>
                <a:lnTo>
                  <a:pt x="267" y="198"/>
                </a:lnTo>
                <a:lnTo>
                  <a:pt x="264" y="160"/>
                </a:lnTo>
                <a:lnTo>
                  <a:pt x="263" y="124"/>
                </a:lnTo>
                <a:lnTo>
                  <a:pt x="264" y="106"/>
                </a:lnTo>
                <a:lnTo>
                  <a:pt x="265" y="87"/>
                </a:lnTo>
                <a:lnTo>
                  <a:pt x="265" y="87"/>
                </a:lnTo>
                <a:lnTo>
                  <a:pt x="249" y="73"/>
                </a:lnTo>
                <a:lnTo>
                  <a:pt x="231" y="58"/>
                </a:lnTo>
                <a:lnTo>
                  <a:pt x="231" y="58"/>
                </a:lnTo>
                <a:lnTo>
                  <a:pt x="212" y="45"/>
                </a:lnTo>
                <a:lnTo>
                  <a:pt x="203" y="39"/>
                </a:lnTo>
                <a:lnTo>
                  <a:pt x="199" y="38"/>
                </a:lnTo>
                <a:lnTo>
                  <a:pt x="195" y="38"/>
                </a:lnTo>
                <a:lnTo>
                  <a:pt x="195" y="38"/>
                </a:lnTo>
                <a:lnTo>
                  <a:pt x="199" y="73"/>
                </a:lnTo>
                <a:lnTo>
                  <a:pt x="200" y="111"/>
                </a:lnTo>
                <a:lnTo>
                  <a:pt x="204" y="189"/>
                </a:lnTo>
                <a:lnTo>
                  <a:pt x="206" y="268"/>
                </a:lnTo>
                <a:lnTo>
                  <a:pt x="204" y="345"/>
                </a:lnTo>
                <a:lnTo>
                  <a:pt x="204" y="345"/>
                </a:lnTo>
                <a:close/>
                <a:moveTo>
                  <a:pt x="2190" y="1280"/>
                </a:moveTo>
                <a:lnTo>
                  <a:pt x="2190" y="1280"/>
                </a:lnTo>
                <a:lnTo>
                  <a:pt x="2109" y="1276"/>
                </a:lnTo>
                <a:lnTo>
                  <a:pt x="2025" y="1275"/>
                </a:lnTo>
                <a:lnTo>
                  <a:pt x="1848" y="1273"/>
                </a:lnTo>
                <a:lnTo>
                  <a:pt x="1848" y="1273"/>
                </a:lnTo>
                <a:lnTo>
                  <a:pt x="1776" y="1272"/>
                </a:lnTo>
                <a:lnTo>
                  <a:pt x="1711" y="1271"/>
                </a:lnTo>
                <a:lnTo>
                  <a:pt x="1711" y="1271"/>
                </a:lnTo>
                <a:lnTo>
                  <a:pt x="1698" y="1271"/>
                </a:lnTo>
                <a:lnTo>
                  <a:pt x="1685" y="1272"/>
                </a:lnTo>
                <a:lnTo>
                  <a:pt x="1672" y="1273"/>
                </a:lnTo>
                <a:lnTo>
                  <a:pt x="1660" y="1273"/>
                </a:lnTo>
                <a:lnTo>
                  <a:pt x="1660" y="1273"/>
                </a:lnTo>
                <a:lnTo>
                  <a:pt x="1653" y="1273"/>
                </a:lnTo>
                <a:lnTo>
                  <a:pt x="1648" y="1271"/>
                </a:lnTo>
                <a:lnTo>
                  <a:pt x="1643" y="1269"/>
                </a:lnTo>
                <a:lnTo>
                  <a:pt x="1637" y="1268"/>
                </a:lnTo>
                <a:lnTo>
                  <a:pt x="1637" y="1268"/>
                </a:lnTo>
                <a:lnTo>
                  <a:pt x="1628" y="1269"/>
                </a:lnTo>
                <a:lnTo>
                  <a:pt x="1618" y="1272"/>
                </a:lnTo>
                <a:lnTo>
                  <a:pt x="1618" y="1272"/>
                </a:lnTo>
                <a:lnTo>
                  <a:pt x="1595" y="1273"/>
                </a:lnTo>
                <a:lnTo>
                  <a:pt x="1570" y="1273"/>
                </a:lnTo>
                <a:lnTo>
                  <a:pt x="1524" y="1272"/>
                </a:lnTo>
                <a:lnTo>
                  <a:pt x="1479" y="1269"/>
                </a:lnTo>
                <a:lnTo>
                  <a:pt x="1457" y="1269"/>
                </a:lnTo>
                <a:lnTo>
                  <a:pt x="1437" y="1271"/>
                </a:lnTo>
                <a:lnTo>
                  <a:pt x="1437" y="1271"/>
                </a:lnTo>
                <a:lnTo>
                  <a:pt x="1432" y="1271"/>
                </a:lnTo>
                <a:lnTo>
                  <a:pt x="1426" y="1273"/>
                </a:lnTo>
                <a:lnTo>
                  <a:pt x="1422" y="1275"/>
                </a:lnTo>
                <a:lnTo>
                  <a:pt x="1417" y="1276"/>
                </a:lnTo>
                <a:lnTo>
                  <a:pt x="1417" y="1276"/>
                </a:lnTo>
                <a:lnTo>
                  <a:pt x="1411" y="1275"/>
                </a:lnTo>
                <a:lnTo>
                  <a:pt x="1407" y="1273"/>
                </a:lnTo>
                <a:lnTo>
                  <a:pt x="1402" y="1271"/>
                </a:lnTo>
                <a:lnTo>
                  <a:pt x="1398" y="1271"/>
                </a:lnTo>
                <a:lnTo>
                  <a:pt x="1398" y="1271"/>
                </a:lnTo>
                <a:lnTo>
                  <a:pt x="1391" y="1271"/>
                </a:lnTo>
                <a:lnTo>
                  <a:pt x="1385" y="1272"/>
                </a:lnTo>
                <a:lnTo>
                  <a:pt x="1379" y="1273"/>
                </a:lnTo>
                <a:lnTo>
                  <a:pt x="1372" y="1273"/>
                </a:lnTo>
                <a:lnTo>
                  <a:pt x="1372" y="1273"/>
                </a:lnTo>
                <a:lnTo>
                  <a:pt x="1260" y="1271"/>
                </a:lnTo>
                <a:lnTo>
                  <a:pt x="1260" y="1271"/>
                </a:lnTo>
                <a:lnTo>
                  <a:pt x="1208" y="1269"/>
                </a:lnTo>
                <a:lnTo>
                  <a:pt x="1157" y="1269"/>
                </a:lnTo>
                <a:lnTo>
                  <a:pt x="1106" y="1269"/>
                </a:lnTo>
                <a:lnTo>
                  <a:pt x="1055" y="1268"/>
                </a:lnTo>
                <a:lnTo>
                  <a:pt x="1055" y="1268"/>
                </a:lnTo>
                <a:lnTo>
                  <a:pt x="1034" y="1268"/>
                </a:lnTo>
                <a:lnTo>
                  <a:pt x="1014" y="1269"/>
                </a:lnTo>
                <a:lnTo>
                  <a:pt x="995" y="1268"/>
                </a:lnTo>
                <a:lnTo>
                  <a:pt x="974" y="1267"/>
                </a:lnTo>
                <a:lnTo>
                  <a:pt x="974" y="1267"/>
                </a:lnTo>
                <a:lnTo>
                  <a:pt x="955" y="1264"/>
                </a:lnTo>
                <a:lnTo>
                  <a:pt x="935" y="1264"/>
                </a:lnTo>
                <a:lnTo>
                  <a:pt x="935" y="1264"/>
                </a:lnTo>
                <a:lnTo>
                  <a:pt x="925" y="1264"/>
                </a:lnTo>
                <a:lnTo>
                  <a:pt x="915" y="1264"/>
                </a:lnTo>
                <a:lnTo>
                  <a:pt x="891" y="1261"/>
                </a:lnTo>
                <a:lnTo>
                  <a:pt x="881" y="1260"/>
                </a:lnTo>
                <a:lnTo>
                  <a:pt x="870" y="1260"/>
                </a:lnTo>
                <a:lnTo>
                  <a:pt x="859" y="1262"/>
                </a:lnTo>
                <a:lnTo>
                  <a:pt x="849" y="1267"/>
                </a:lnTo>
                <a:lnTo>
                  <a:pt x="849" y="1267"/>
                </a:lnTo>
                <a:lnTo>
                  <a:pt x="829" y="1262"/>
                </a:lnTo>
                <a:lnTo>
                  <a:pt x="807" y="1258"/>
                </a:lnTo>
                <a:lnTo>
                  <a:pt x="785" y="1257"/>
                </a:lnTo>
                <a:lnTo>
                  <a:pt x="761" y="1257"/>
                </a:lnTo>
                <a:lnTo>
                  <a:pt x="713" y="1256"/>
                </a:lnTo>
                <a:lnTo>
                  <a:pt x="666" y="1257"/>
                </a:lnTo>
                <a:lnTo>
                  <a:pt x="666" y="1257"/>
                </a:lnTo>
                <a:lnTo>
                  <a:pt x="619" y="1256"/>
                </a:lnTo>
                <a:lnTo>
                  <a:pt x="577" y="1254"/>
                </a:lnTo>
                <a:lnTo>
                  <a:pt x="535" y="1254"/>
                </a:lnTo>
                <a:lnTo>
                  <a:pt x="494" y="1254"/>
                </a:lnTo>
                <a:lnTo>
                  <a:pt x="494" y="1254"/>
                </a:lnTo>
                <a:lnTo>
                  <a:pt x="421" y="1257"/>
                </a:lnTo>
                <a:lnTo>
                  <a:pt x="346" y="1258"/>
                </a:lnTo>
                <a:lnTo>
                  <a:pt x="272" y="1258"/>
                </a:lnTo>
                <a:lnTo>
                  <a:pt x="204" y="1257"/>
                </a:lnTo>
                <a:lnTo>
                  <a:pt x="204" y="1257"/>
                </a:lnTo>
                <a:lnTo>
                  <a:pt x="184" y="1256"/>
                </a:lnTo>
                <a:lnTo>
                  <a:pt x="170" y="1254"/>
                </a:lnTo>
                <a:lnTo>
                  <a:pt x="157" y="1254"/>
                </a:lnTo>
                <a:lnTo>
                  <a:pt x="143" y="1257"/>
                </a:lnTo>
                <a:lnTo>
                  <a:pt x="132" y="1260"/>
                </a:lnTo>
                <a:lnTo>
                  <a:pt x="128" y="1262"/>
                </a:lnTo>
                <a:lnTo>
                  <a:pt x="125" y="1267"/>
                </a:lnTo>
                <a:lnTo>
                  <a:pt x="124" y="1271"/>
                </a:lnTo>
                <a:lnTo>
                  <a:pt x="123" y="1276"/>
                </a:lnTo>
                <a:lnTo>
                  <a:pt x="123" y="1276"/>
                </a:lnTo>
                <a:lnTo>
                  <a:pt x="124" y="1282"/>
                </a:lnTo>
                <a:lnTo>
                  <a:pt x="125" y="1286"/>
                </a:lnTo>
                <a:lnTo>
                  <a:pt x="128" y="1288"/>
                </a:lnTo>
                <a:lnTo>
                  <a:pt x="131" y="1292"/>
                </a:lnTo>
                <a:lnTo>
                  <a:pt x="139" y="1295"/>
                </a:lnTo>
                <a:lnTo>
                  <a:pt x="150" y="1297"/>
                </a:lnTo>
                <a:lnTo>
                  <a:pt x="161" y="1297"/>
                </a:lnTo>
                <a:lnTo>
                  <a:pt x="172" y="1297"/>
                </a:lnTo>
                <a:lnTo>
                  <a:pt x="192" y="1295"/>
                </a:lnTo>
                <a:lnTo>
                  <a:pt x="192" y="1295"/>
                </a:lnTo>
                <a:lnTo>
                  <a:pt x="237" y="1297"/>
                </a:lnTo>
                <a:lnTo>
                  <a:pt x="260" y="1297"/>
                </a:lnTo>
                <a:lnTo>
                  <a:pt x="283" y="1297"/>
                </a:lnTo>
                <a:lnTo>
                  <a:pt x="283" y="1297"/>
                </a:lnTo>
                <a:lnTo>
                  <a:pt x="295" y="1295"/>
                </a:lnTo>
                <a:lnTo>
                  <a:pt x="306" y="1294"/>
                </a:lnTo>
                <a:lnTo>
                  <a:pt x="316" y="1291"/>
                </a:lnTo>
                <a:lnTo>
                  <a:pt x="324" y="1291"/>
                </a:lnTo>
                <a:lnTo>
                  <a:pt x="324" y="1291"/>
                </a:lnTo>
                <a:lnTo>
                  <a:pt x="342" y="1294"/>
                </a:lnTo>
                <a:lnTo>
                  <a:pt x="359" y="1297"/>
                </a:lnTo>
                <a:lnTo>
                  <a:pt x="359" y="1297"/>
                </a:lnTo>
                <a:lnTo>
                  <a:pt x="406" y="1299"/>
                </a:lnTo>
                <a:lnTo>
                  <a:pt x="452" y="1298"/>
                </a:lnTo>
                <a:lnTo>
                  <a:pt x="497" y="1295"/>
                </a:lnTo>
                <a:lnTo>
                  <a:pt x="543" y="1292"/>
                </a:lnTo>
                <a:lnTo>
                  <a:pt x="543" y="1292"/>
                </a:lnTo>
                <a:lnTo>
                  <a:pt x="577" y="1298"/>
                </a:lnTo>
                <a:lnTo>
                  <a:pt x="610" y="1299"/>
                </a:lnTo>
                <a:lnTo>
                  <a:pt x="644" y="1299"/>
                </a:lnTo>
                <a:lnTo>
                  <a:pt x="678" y="1299"/>
                </a:lnTo>
                <a:lnTo>
                  <a:pt x="678" y="1299"/>
                </a:lnTo>
                <a:lnTo>
                  <a:pt x="708" y="1299"/>
                </a:lnTo>
                <a:lnTo>
                  <a:pt x="738" y="1299"/>
                </a:lnTo>
                <a:lnTo>
                  <a:pt x="798" y="1302"/>
                </a:lnTo>
                <a:lnTo>
                  <a:pt x="798" y="1302"/>
                </a:lnTo>
                <a:lnTo>
                  <a:pt x="827" y="1303"/>
                </a:lnTo>
                <a:lnTo>
                  <a:pt x="857" y="1303"/>
                </a:lnTo>
                <a:lnTo>
                  <a:pt x="917" y="1303"/>
                </a:lnTo>
                <a:lnTo>
                  <a:pt x="977" y="1302"/>
                </a:lnTo>
                <a:lnTo>
                  <a:pt x="1038" y="1302"/>
                </a:lnTo>
                <a:lnTo>
                  <a:pt x="1038" y="1302"/>
                </a:lnTo>
                <a:lnTo>
                  <a:pt x="1056" y="1303"/>
                </a:lnTo>
                <a:lnTo>
                  <a:pt x="1072" y="1306"/>
                </a:lnTo>
                <a:lnTo>
                  <a:pt x="1090" y="1307"/>
                </a:lnTo>
                <a:lnTo>
                  <a:pt x="1108" y="1307"/>
                </a:lnTo>
                <a:lnTo>
                  <a:pt x="1108" y="1307"/>
                </a:lnTo>
                <a:lnTo>
                  <a:pt x="1237" y="1309"/>
                </a:lnTo>
                <a:lnTo>
                  <a:pt x="1304" y="1309"/>
                </a:lnTo>
                <a:lnTo>
                  <a:pt x="1369" y="1311"/>
                </a:lnTo>
                <a:lnTo>
                  <a:pt x="1369" y="1311"/>
                </a:lnTo>
                <a:lnTo>
                  <a:pt x="1384" y="1311"/>
                </a:lnTo>
                <a:lnTo>
                  <a:pt x="1400" y="1310"/>
                </a:lnTo>
                <a:lnTo>
                  <a:pt x="1415" y="1309"/>
                </a:lnTo>
                <a:lnTo>
                  <a:pt x="1429" y="1307"/>
                </a:lnTo>
                <a:lnTo>
                  <a:pt x="1429" y="1307"/>
                </a:lnTo>
                <a:lnTo>
                  <a:pt x="1441" y="1310"/>
                </a:lnTo>
                <a:lnTo>
                  <a:pt x="1453" y="1311"/>
                </a:lnTo>
                <a:lnTo>
                  <a:pt x="1466" y="1314"/>
                </a:lnTo>
                <a:lnTo>
                  <a:pt x="1477" y="1316"/>
                </a:lnTo>
                <a:lnTo>
                  <a:pt x="1477" y="1316"/>
                </a:lnTo>
                <a:lnTo>
                  <a:pt x="1511" y="1316"/>
                </a:lnTo>
                <a:lnTo>
                  <a:pt x="1546" y="1316"/>
                </a:lnTo>
                <a:lnTo>
                  <a:pt x="1546" y="1316"/>
                </a:lnTo>
                <a:lnTo>
                  <a:pt x="1700" y="1316"/>
                </a:lnTo>
                <a:lnTo>
                  <a:pt x="1776" y="1316"/>
                </a:lnTo>
                <a:lnTo>
                  <a:pt x="1844" y="1314"/>
                </a:lnTo>
                <a:lnTo>
                  <a:pt x="1844" y="1314"/>
                </a:lnTo>
                <a:lnTo>
                  <a:pt x="1863" y="1314"/>
                </a:lnTo>
                <a:lnTo>
                  <a:pt x="1882" y="1317"/>
                </a:lnTo>
                <a:lnTo>
                  <a:pt x="1901" y="1317"/>
                </a:lnTo>
                <a:lnTo>
                  <a:pt x="1909" y="1316"/>
                </a:lnTo>
                <a:lnTo>
                  <a:pt x="1919" y="1314"/>
                </a:lnTo>
                <a:lnTo>
                  <a:pt x="1919" y="1314"/>
                </a:lnTo>
                <a:lnTo>
                  <a:pt x="1926" y="1317"/>
                </a:lnTo>
                <a:lnTo>
                  <a:pt x="1932" y="1318"/>
                </a:lnTo>
                <a:lnTo>
                  <a:pt x="1947" y="1320"/>
                </a:lnTo>
                <a:lnTo>
                  <a:pt x="1947" y="1320"/>
                </a:lnTo>
                <a:lnTo>
                  <a:pt x="2005" y="1321"/>
                </a:lnTo>
                <a:lnTo>
                  <a:pt x="2064" y="1321"/>
                </a:lnTo>
                <a:lnTo>
                  <a:pt x="2124" y="1321"/>
                </a:lnTo>
                <a:lnTo>
                  <a:pt x="2187" y="1324"/>
                </a:lnTo>
                <a:lnTo>
                  <a:pt x="2187" y="1324"/>
                </a:lnTo>
                <a:lnTo>
                  <a:pt x="2191" y="1320"/>
                </a:lnTo>
                <a:lnTo>
                  <a:pt x="2194" y="1314"/>
                </a:lnTo>
                <a:lnTo>
                  <a:pt x="2196" y="1309"/>
                </a:lnTo>
                <a:lnTo>
                  <a:pt x="2198" y="1302"/>
                </a:lnTo>
                <a:lnTo>
                  <a:pt x="2199" y="1295"/>
                </a:lnTo>
                <a:lnTo>
                  <a:pt x="2198" y="1290"/>
                </a:lnTo>
                <a:lnTo>
                  <a:pt x="2195" y="1284"/>
                </a:lnTo>
                <a:lnTo>
                  <a:pt x="2190" y="1280"/>
                </a:lnTo>
                <a:lnTo>
                  <a:pt x="2190" y="1280"/>
                </a:lnTo>
                <a:close/>
                <a:moveTo>
                  <a:pt x="2126" y="985"/>
                </a:moveTo>
                <a:lnTo>
                  <a:pt x="2126" y="985"/>
                </a:lnTo>
                <a:lnTo>
                  <a:pt x="2127" y="838"/>
                </a:lnTo>
                <a:lnTo>
                  <a:pt x="2126" y="692"/>
                </a:lnTo>
                <a:lnTo>
                  <a:pt x="2124" y="619"/>
                </a:lnTo>
                <a:lnTo>
                  <a:pt x="2122" y="544"/>
                </a:lnTo>
                <a:lnTo>
                  <a:pt x="2117" y="469"/>
                </a:lnTo>
                <a:lnTo>
                  <a:pt x="2112" y="393"/>
                </a:lnTo>
                <a:lnTo>
                  <a:pt x="2112" y="393"/>
                </a:lnTo>
                <a:lnTo>
                  <a:pt x="2113" y="309"/>
                </a:lnTo>
                <a:lnTo>
                  <a:pt x="2113" y="223"/>
                </a:lnTo>
                <a:lnTo>
                  <a:pt x="2111" y="138"/>
                </a:lnTo>
                <a:lnTo>
                  <a:pt x="2108" y="96"/>
                </a:lnTo>
                <a:lnTo>
                  <a:pt x="2105" y="53"/>
                </a:lnTo>
                <a:lnTo>
                  <a:pt x="2105" y="53"/>
                </a:lnTo>
                <a:lnTo>
                  <a:pt x="2096" y="57"/>
                </a:lnTo>
                <a:lnTo>
                  <a:pt x="2089" y="62"/>
                </a:lnTo>
                <a:lnTo>
                  <a:pt x="2082" y="68"/>
                </a:lnTo>
                <a:lnTo>
                  <a:pt x="2077" y="75"/>
                </a:lnTo>
                <a:lnTo>
                  <a:pt x="2064" y="88"/>
                </a:lnTo>
                <a:lnTo>
                  <a:pt x="2059" y="95"/>
                </a:lnTo>
                <a:lnTo>
                  <a:pt x="2051" y="100"/>
                </a:lnTo>
                <a:lnTo>
                  <a:pt x="2051" y="100"/>
                </a:lnTo>
                <a:lnTo>
                  <a:pt x="2058" y="160"/>
                </a:lnTo>
                <a:lnTo>
                  <a:pt x="2062" y="219"/>
                </a:lnTo>
                <a:lnTo>
                  <a:pt x="2064" y="276"/>
                </a:lnTo>
                <a:lnTo>
                  <a:pt x="2066" y="333"/>
                </a:lnTo>
                <a:lnTo>
                  <a:pt x="2068" y="443"/>
                </a:lnTo>
                <a:lnTo>
                  <a:pt x="2070" y="555"/>
                </a:lnTo>
                <a:lnTo>
                  <a:pt x="2070" y="555"/>
                </a:lnTo>
                <a:lnTo>
                  <a:pt x="2070" y="577"/>
                </a:lnTo>
                <a:lnTo>
                  <a:pt x="2067" y="597"/>
                </a:lnTo>
                <a:lnTo>
                  <a:pt x="2066" y="619"/>
                </a:lnTo>
                <a:lnTo>
                  <a:pt x="2064" y="641"/>
                </a:lnTo>
                <a:lnTo>
                  <a:pt x="2064" y="641"/>
                </a:lnTo>
                <a:lnTo>
                  <a:pt x="2066" y="692"/>
                </a:lnTo>
                <a:lnTo>
                  <a:pt x="2067" y="743"/>
                </a:lnTo>
                <a:lnTo>
                  <a:pt x="2073" y="846"/>
                </a:lnTo>
                <a:lnTo>
                  <a:pt x="2073" y="846"/>
                </a:lnTo>
                <a:lnTo>
                  <a:pt x="2073" y="891"/>
                </a:lnTo>
                <a:lnTo>
                  <a:pt x="2071" y="937"/>
                </a:lnTo>
                <a:lnTo>
                  <a:pt x="2070" y="984"/>
                </a:lnTo>
                <a:lnTo>
                  <a:pt x="2068" y="1030"/>
                </a:lnTo>
                <a:lnTo>
                  <a:pt x="2068" y="1030"/>
                </a:lnTo>
                <a:lnTo>
                  <a:pt x="2067" y="1079"/>
                </a:lnTo>
                <a:lnTo>
                  <a:pt x="2066" y="1126"/>
                </a:lnTo>
                <a:lnTo>
                  <a:pt x="2060" y="1220"/>
                </a:lnTo>
                <a:lnTo>
                  <a:pt x="2060" y="1220"/>
                </a:lnTo>
                <a:lnTo>
                  <a:pt x="2067" y="1226"/>
                </a:lnTo>
                <a:lnTo>
                  <a:pt x="2074" y="1231"/>
                </a:lnTo>
                <a:lnTo>
                  <a:pt x="2090" y="1239"/>
                </a:lnTo>
                <a:lnTo>
                  <a:pt x="2124" y="1254"/>
                </a:lnTo>
                <a:lnTo>
                  <a:pt x="2124" y="1254"/>
                </a:lnTo>
                <a:lnTo>
                  <a:pt x="2126" y="1192"/>
                </a:lnTo>
                <a:lnTo>
                  <a:pt x="2126" y="1125"/>
                </a:lnTo>
                <a:lnTo>
                  <a:pt x="2126" y="1056"/>
                </a:lnTo>
                <a:lnTo>
                  <a:pt x="2126" y="985"/>
                </a:lnTo>
                <a:lnTo>
                  <a:pt x="2126" y="985"/>
                </a:lnTo>
                <a:close/>
                <a:moveTo>
                  <a:pt x="2103" y="1261"/>
                </a:moveTo>
                <a:lnTo>
                  <a:pt x="2103" y="1261"/>
                </a:lnTo>
                <a:lnTo>
                  <a:pt x="2093" y="1256"/>
                </a:lnTo>
                <a:lnTo>
                  <a:pt x="2083" y="1250"/>
                </a:lnTo>
                <a:lnTo>
                  <a:pt x="2074" y="1245"/>
                </a:lnTo>
                <a:lnTo>
                  <a:pt x="2064" y="1239"/>
                </a:lnTo>
                <a:lnTo>
                  <a:pt x="2064" y="1239"/>
                </a:lnTo>
                <a:lnTo>
                  <a:pt x="2060" y="1242"/>
                </a:lnTo>
                <a:lnTo>
                  <a:pt x="2059" y="1243"/>
                </a:lnTo>
                <a:lnTo>
                  <a:pt x="2056" y="1245"/>
                </a:lnTo>
                <a:lnTo>
                  <a:pt x="2051" y="1245"/>
                </a:lnTo>
                <a:lnTo>
                  <a:pt x="2051" y="1245"/>
                </a:lnTo>
                <a:lnTo>
                  <a:pt x="2048" y="1241"/>
                </a:lnTo>
                <a:lnTo>
                  <a:pt x="2044" y="1235"/>
                </a:lnTo>
                <a:lnTo>
                  <a:pt x="2041" y="1230"/>
                </a:lnTo>
                <a:lnTo>
                  <a:pt x="2039" y="1224"/>
                </a:lnTo>
                <a:lnTo>
                  <a:pt x="2039" y="1224"/>
                </a:lnTo>
                <a:lnTo>
                  <a:pt x="1999" y="1220"/>
                </a:lnTo>
                <a:lnTo>
                  <a:pt x="1956" y="1218"/>
                </a:lnTo>
                <a:lnTo>
                  <a:pt x="1911" y="1218"/>
                </a:lnTo>
                <a:lnTo>
                  <a:pt x="1864" y="1216"/>
                </a:lnTo>
                <a:lnTo>
                  <a:pt x="1773" y="1216"/>
                </a:lnTo>
                <a:lnTo>
                  <a:pt x="1731" y="1215"/>
                </a:lnTo>
                <a:lnTo>
                  <a:pt x="1692" y="1214"/>
                </a:lnTo>
                <a:lnTo>
                  <a:pt x="1692" y="1214"/>
                </a:lnTo>
                <a:lnTo>
                  <a:pt x="1690" y="1215"/>
                </a:lnTo>
                <a:lnTo>
                  <a:pt x="1687" y="1216"/>
                </a:lnTo>
                <a:lnTo>
                  <a:pt x="1683" y="1216"/>
                </a:lnTo>
                <a:lnTo>
                  <a:pt x="1679" y="1216"/>
                </a:lnTo>
                <a:lnTo>
                  <a:pt x="1678" y="1216"/>
                </a:lnTo>
                <a:lnTo>
                  <a:pt x="1677" y="1219"/>
                </a:lnTo>
                <a:lnTo>
                  <a:pt x="1677" y="1219"/>
                </a:lnTo>
                <a:lnTo>
                  <a:pt x="1672" y="1216"/>
                </a:lnTo>
                <a:lnTo>
                  <a:pt x="1668" y="1215"/>
                </a:lnTo>
                <a:lnTo>
                  <a:pt x="1658" y="1215"/>
                </a:lnTo>
                <a:lnTo>
                  <a:pt x="1658" y="1215"/>
                </a:lnTo>
                <a:lnTo>
                  <a:pt x="1658" y="1223"/>
                </a:lnTo>
                <a:lnTo>
                  <a:pt x="1655" y="1230"/>
                </a:lnTo>
                <a:lnTo>
                  <a:pt x="1652" y="1235"/>
                </a:lnTo>
                <a:lnTo>
                  <a:pt x="1648" y="1241"/>
                </a:lnTo>
                <a:lnTo>
                  <a:pt x="1644" y="1245"/>
                </a:lnTo>
                <a:lnTo>
                  <a:pt x="1638" y="1249"/>
                </a:lnTo>
                <a:lnTo>
                  <a:pt x="1628" y="1254"/>
                </a:lnTo>
                <a:lnTo>
                  <a:pt x="1628" y="1254"/>
                </a:lnTo>
                <a:lnTo>
                  <a:pt x="1751" y="1258"/>
                </a:lnTo>
                <a:lnTo>
                  <a:pt x="1877" y="1260"/>
                </a:lnTo>
                <a:lnTo>
                  <a:pt x="2103" y="1261"/>
                </a:lnTo>
                <a:lnTo>
                  <a:pt x="2103" y="1261"/>
                </a:lnTo>
                <a:close/>
                <a:moveTo>
                  <a:pt x="280" y="76"/>
                </a:moveTo>
                <a:lnTo>
                  <a:pt x="280" y="76"/>
                </a:lnTo>
                <a:lnTo>
                  <a:pt x="282" y="77"/>
                </a:lnTo>
                <a:lnTo>
                  <a:pt x="283" y="76"/>
                </a:lnTo>
                <a:lnTo>
                  <a:pt x="286" y="75"/>
                </a:lnTo>
                <a:lnTo>
                  <a:pt x="290" y="72"/>
                </a:lnTo>
                <a:lnTo>
                  <a:pt x="293" y="72"/>
                </a:lnTo>
                <a:lnTo>
                  <a:pt x="294" y="73"/>
                </a:lnTo>
                <a:lnTo>
                  <a:pt x="294" y="73"/>
                </a:lnTo>
                <a:lnTo>
                  <a:pt x="295" y="73"/>
                </a:lnTo>
                <a:lnTo>
                  <a:pt x="297" y="73"/>
                </a:lnTo>
                <a:lnTo>
                  <a:pt x="302" y="75"/>
                </a:lnTo>
                <a:lnTo>
                  <a:pt x="308" y="76"/>
                </a:lnTo>
                <a:lnTo>
                  <a:pt x="314" y="77"/>
                </a:lnTo>
                <a:lnTo>
                  <a:pt x="314" y="77"/>
                </a:lnTo>
                <a:lnTo>
                  <a:pt x="320" y="77"/>
                </a:lnTo>
                <a:lnTo>
                  <a:pt x="325" y="76"/>
                </a:lnTo>
                <a:lnTo>
                  <a:pt x="331" y="75"/>
                </a:lnTo>
                <a:lnTo>
                  <a:pt x="336" y="73"/>
                </a:lnTo>
                <a:lnTo>
                  <a:pt x="336" y="73"/>
                </a:lnTo>
                <a:lnTo>
                  <a:pt x="342" y="75"/>
                </a:lnTo>
                <a:lnTo>
                  <a:pt x="347" y="77"/>
                </a:lnTo>
                <a:lnTo>
                  <a:pt x="353" y="79"/>
                </a:lnTo>
                <a:lnTo>
                  <a:pt x="359" y="80"/>
                </a:lnTo>
                <a:lnTo>
                  <a:pt x="359" y="80"/>
                </a:lnTo>
                <a:lnTo>
                  <a:pt x="372" y="79"/>
                </a:lnTo>
                <a:lnTo>
                  <a:pt x="385" y="77"/>
                </a:lnTo>
                <a:lnTo>
                  <a:pt x="385" y="77"/>
                </a:lnTo>
                <a:lnTo>
                  <a:pt x="633" y="80"/>
                </a:lnTo>
                <a:lnTo>
                  <a:pt x="874" y="80"/>
                </a:lnTo>
                <a:lnTo>
                  <a:pt x="874" y="80"/>
                </a:lnTo>
                <a:lnTo>
                  <a:pt x="882" y="80"/>
                </a:lnTo>
                <a:lnTo>
                  <a:pt x="891" y="81"/>
                </a:lnTo>
                <a:lnTo>
                  <a:pt x="900" y="83"/>
                </a:lnTo>
                <a:lnTo>
                  <a:pt x="908" y="83"/>
                </a:lnTo>
                <a:lnTo>
                  <a:pt x="908" y="83"/>
                </a:lnTo>
                <a:lnTo>
                  <a:pt x="1022" y="83"/>
                </a:lnTo>
                <a:lnTo>
                  <a:pt x="1139" y="83"/>
                </a:lnTo>
                <a:lnTo>
                  <a:pt x="1139" y="83"/>
                </a:lnTo>
                <a:lnTo>
                  <a:pt x="1249" y="84"/>
                </a:lnTo>
                <a:lnTo>
                  <a:pt x="1350" y="85"/>
                </a:lnTo>
                <a:lnTo>
                  <a:pt x="1448" y="85"/>
                </a:lnTo>
                <a:lnTo>
                  <a:pt x="1547" y="87"/>
                </a:lnTo>
                <a:lnTo>
                  <a:pt x="1547" y="87"/>
                </a:lnTo>
                <a:lnTo>
                  <a:pt x="1618" y="88"/>
                </a:lnTo>
                <a:lnTo>
                  <a:pt x="1692" y="88"/>
                </a:lnTo>
                <a:lnTo>
                  <a:pt x="1762" y="87"/>
                </a:lnTo>
                <a:lnTo>
                  <a:pt x="1825" y="83"/>
                </a:lnTo>
                <a:lnTo>
                  <a:pt x="1825" y="83"/>
                </a:lnTo>
                <a:lnTo>
                  <a:pt x="1852" y="87"/>
                </a:lnTo>
                <a:lnTo>
                  <a:pt x="1879" y="88"/>
                </a:lnTo>
                <a:lnTo>
                  <a:pt x="1934" y="90"/>
                </a:lnTo>
                <a:lnTo>
                  <a:pt x="1988" y="88"/>
                </a:lnTo>
                <a:lnTo>
                  <a:pt x="2044" y="85"/>
                </a:lnTo>
                <a:lnTo>
                  <a:pt x="2044" y="85"/>
                </a:lnTo>
                <a:lnTo>
                  <a:pt x="2048" y="79"/>
                </a:lnTo>
                <a:lnTo>
                  <a:pt x="2054" y="73"/>
                </a:lnTo>
                <a:lnTo>
                  <a:pt x="2067" y="61"/>
                </a:lnTo>
                <a:lnTo>
                  <a:pt x="2081" y="47"/>
                </a:lnTo>
                <a:lnTo>
                  <a:pt x="2086" y="41"/>
                </a:lnTo>
                <a:lnTo>
                  <a:pt x="2092" y="32"/>
                </a:lnTo>
                <a:lnTo>
                  <a:pt x="2092" y="32"/>
                </a:lnTo>
                <a:lnTo>
                  <a:pt x="2041" y="30"/>
                </a:lnTo>
                <a:lnTo>
                  <a:pt x="1990" y="28"/>
                </a:lnTo>
                <a:lnTo>
                  <a:pt x="1883" y="30"/>
                </a:lnTo>
                <a:lnTo>
                  <a:pt x="1780" y="31"/>
                </a:lnTo>
                <a:lnTo>
                  <a:pt x="1730" y="31"/>
                </a:lnTo>
                <a:lnTo>
                  <a:pt x="1682" y="30"/>
                </a:lnTo>
                <a:lnTo>
                  <a:pt x="1682" y="30"/>
                </a:lnTo>
                <a:lnTo>
                  <a:pt x="1633" y="30"/>
                </a:lnTo>
                <a:lnTo>
                  <a:pt x="1581" y="30"/>
                </a:lnTo>
                <a:lnTo>
                  <a:pt x="1479" y="30"/>
                </a:lnTo>
                <a:lnTo>
                  <a:pt x="1479" y="30"/>
                </a:lnTo>
                <a:lnTo>
                  <a:pt x="1262" y="28"/>
                </a:lnTo>
                <a:lnTo>
                  <a:pt x="1161" y="27"/>
                </a:lnTo>
                <a:lnTo>
                  <a:pt x="1055" y="27"/>
                </a:lnTo>
                <a:lnTo>
                  <a:pt x="1055" y="27"/>
                </a:lnTo>
                <a:lnTo>
                  <a:pt x="729" y="26"/>
                </a:lnTo>
                <a:lnTo>
                  <a:pt x="404" y="24"/>
                </a:lnTo>
                <a:lnTo>
                  <a:pt x="404" y="24"/>
                </a:lnTo>
                <a:lnTo>
                  <a:pt x="362" y="23"/>
                </a:lnTo>
                <a:lnTo>
                  <a:pt x="319" y="23"/>
                </a:lnTo>
                <a:lnTo>
                  <a:pt x="297" y="24"/>
                </a:lnTo>
                <a:lnTo>
                  <a:pt x="278" y="26"/>
                </a:lnTo>
                <a:lnTo>
                  <a:pt x="261" y="30"/>
                </a:lnTo>
                <a:lnTo>
                  <a:pt x="246" y="34"/>
                </a:lnTo>
                <a:lnTo>
                  <a:pt x="246" y="34"/>
                </a:lnTo>
                <a:lnTo>
                  <a:pt x="230" y="31"/>
                </a:lnTo>
                <a:lnTo>
                  <a:pt x="216" y="28"/>
                </a:lnTo>
                <a:lnTo>
                  <a:pt x="216" y="28"/>
                </a:lnTo>
                <a:lnTo>
                  <a:pt x="246" y="55"/>
                </a:lnTo>
                <a:lnTo>
                  <a:pt x="255" y="62"/>
                </a:lnTo>
                <a:lnTo>
                  <a:pt x="263" y="68"/>
                </a:lnTo>
                <a:lnTo>
                  <a:pt x="272" y="72"/>
                </a:lnTo>
                <a:lnTo>
                  <a:pt x="280" y="76"/>
                </a:lnTo>
                <a:lnTo>
                  <a:pt x="280" y="76"/>
                </a:lnTo>
                <a:close/>
                <a:moveTo>
                  <a:pt x="2051" y="760"/>
                </a:moveTo>
                <a:lnTo>
                  <a:pt x="2051" y="760"/>
                </a:lnTo>
                <a:lnTo>
                  <a:pt x="2051" y="711"/>
                </a:lnTo>
                <a:lnTo>
                  <a:pt x="2052" y="664"/>
                </a:lnTo>
                <a:lnTo>
                  <a:pt x="2052" y="615"/>
                </a:lnTo>
                <a:lnTo>
                  <a:pt x="2051" y="590"/>
                </a:lnTo>
                <a:lnTo>
                  <a:pt x="2049" y="566"/>
                </a:lnTo>
                <a:lnTo>
                  <a:pt x="2049" y="566"/>
                </a:lnTo>
                <a:lnTo>
                  <a:pt x="2052" y="549"/>
                </a:lnTo>
                <a:lnTo>
                  <a:pt x="2052" y="530"/>
                </a:lnTo>
                <a:lnTo>
                  <a:pt x="2051" y="487"/>
                </a:lnTo>
                <a:lnTo>
                  <a:pt x="2051" y="487"/>
                </a:lnTo>
                <a:lnTo>
                  <a:pt x="2051" y="453"/>
                </a:lnTo>
                <a:lnTo>
                  <a:pt x="2049" y="420"/>
                </a:lnTo>
                <a:lnTo>
                  <a:pt x="2049" y="420"/>
                </a:lnTo>
                <a:lnTo>
                  <a:pt x="2048" y="339"/>
                </a:lnTo>
                <a:lnTo>
                  <a:pt x="2045" y="260"/>
                </a:lnTo>
                <a:lnTo>
                  <a:pt x="2043" y="182"/>
                </a:lnTo>
                <a:lnTo>
                  <a:pt x="2036" y="102"/>
                </a:lnTo>
                <a:lnTo>
                  <a:pt x="2036" y="102"/>
                </a:lnTo>
                <a:lnTo>
                  <a:pt x="1954" y="100"/>
                </a:lnTo>
                <a:lnTo>
                  <a:pt x="1954" y="100"/>
                </a:lnTo>
                <a:lnTo>
                  <a:pt x="1935" y="100"/>
                </a:lnTo>
                <a:lnTo>
                  <a:pt x="1916" y="102"/>
                </a:lnTo>
                <a:lnTo>
                  <a:pt x="1874" y="102"/>
                </a:lnTo>
                <a:lnTo>
                  <a:pt x="1874" y="102"/>
                </a:lnTo>
                <a:lnTo>
                  <a:pt x="1860" y="102"/>
                </a:lnTo>
                <a:lnTo>
                  <a:pt x="1848" y="102"/>
                </a:lnTo>
                <a:lnTo>
                  <a:pt x="1841" y="102"/>
                </a:lnTo>
                <a:lnTo>
                  <a:pt x="1836" y="103"/>
                </a:lnTo>
                <a:lnTo>
                  <a:pt x="1832" y="106"/>
                </a:lnTo>
                <a:lnTo>
                  <a:pt x="1826" y="110"/>
                </a:lnTo>
                <a:lnTo>
                  <a:pt x="1826" y="110"/>
                </a:lnTo>
                <a:lnTo>
                  <a:pt x="1819" y="106"/>
                </a:lnTo>
                <a:lnTo>
                  <a:pt x="1811" y="103"/>
                </a:lnTo>
                <a:lnTo>
                  <a:pt x="1802" y="100"/>
                </a:lnTo>
                <a:lnTo>
                  <a:pt x="1795" y="100"/>
                </a:lnTo>
                <a:lnTo>
                  <a:pt x="1795" y="100"/>
                </a:lnTo>
                <a:lnTo>
                  <a:pt x="1734" y="99"/>
                </a:lnTo>
                <a:lnTo>
                  <a:pt x="1668" y="99"/>
                </a:lnTo>
                <a:lnTo>
                  <a:pt x="1536" y="102"/>
                </a:lnTo>
                <a:lnTo>
                  <a:pt x="1536" y="102"/>
                </a:lnTo>
                <a:lnTo>
                  <a:pt x="1478" y="100"/>
                </a:lnTo>
                <a:lnTo>
                  <a:pt x="1419" y="99"/>
                </a:lnTo>
                <a:lnTo>
                  <a:pt x="1313" y="99"/>
                </a:lnTo>
                <a:lnTo>
                  <a:pt x="1313" y="99"/>
                </a:lnTo>
                <a:lnTo>
                  <a:pt x="1185" y="96"/>
                </a:lnTo>
                <a:lnTo>
                  <a:pt x="1059" y="92"/>
                </a:lnTo>
                <a:lnTo>
                  <a:pt x="1059" y="92"/>
                </a:lnTo>
                <a:lnTo>
                  <a:pt x="1026" y="94"/>
                </a:lnTo>
                <a:lnTo>
                  <a:pt x="996" y="94"/>
                </a:lnTo>
                <a:lnTo>
                  <a:pt x="966" y="95"/>
                </a:lnTo>
                <a:lnTo>
                  <a:pt x="939" y="95"/>
                </a:lnTo>
                <a:lnTo>
                  <a:pt x="939" y="95"/>
                </a:lnTo>
                <a:lnTo>
                  <a:pt x="923" y="95"/>
                </a:lnTo>
                <a:lnTo>
                  <a:pt x="906" y="95"/>
                </a:lnTo>
                <a:lnTo>
                  <a:pt x="890" y="96"/>
                </a:lnTo>
                <a:lnTo>
                  <a:pt x="874" y="96"/>
                </a:lnTo>
                <a:lnTo>
                  <a:pt x="874" y="96"/>
                </a:lnTo>
                <a:lnTo>
                  <a:pt x="781" y="95"/>
                </a:lnTo>
                <a:lnTo>
                  <a:pt x="687" y="94"/>
                </a:lnTo>
                <a:lnTo>
                  <a:pt x="501" y="92"/>
                </a:lnTo>
                <a:lnTo>
                  <a:pt x="501" y="92"/>
                </a:lnTo>
                <a:lnTo>
                  <a:pt x="463" y="92"/>
                </a:lnTo>
                <a:lnTo>
                  <a:pt x="426" y="90"/>
                </a:lnTo>
                <a:lnTo>
                  <a:pt x="389" y="88"/>
                </a:lnTo>
                <a:lnTo>
                  <a:pt x="370" y="90"/>
                </a:lnTo>
                <a:lnTo>
                  <a:pt x="353" y="91"/>
                </a:lnTo>
                <a:lnTo>
                  <a:pt x="353" y="91"/>
                </a:lnTo>
                <a:lnTo>
                  <a:pt x="343" y="94"/>
                </a:lnTo>
                <a:lnTo>
                  <a:pt x="339" y="95"/>
                </a:lnTo>
                <a:lnTo>
                  <a:pt x="333" y="95"/>
                </a:lnTo>
                <a:lnTo>
                  <a:pt x="333" y="95"/>
                </a:lnTo>
                <a:lnTo>
                  <a:pt x="329" y="94"/>
                </a:lnTo>
                <a:lnTo>
                  <a:pt x="324" y="92"/>
                </a:lnTo>
                <a:lnTo>
                  <a:pt x="319" y="90"/>
                </a:lnTo>
                <a:lnTo>
                  <a:pt x="313" y="90"/>
                </a:lnTo>
                <a:lnTo>
                  <a:pt x="313" y="90"/>
                </a:lnTo>
                <a:lnTo>
                  <a:pt x="304" y="90"/>
                </a:lnTo>
                <a:lnTo>
                  <a:pt x="295" y="92"/>
                </a:lnTo>
                <a:lnTo>
                  <a:pt x="286" y="95"/>
                </a:lnTo>
                <a:lnTo>
                  <a:pt x="276" y="96"/>
                </a:lnTo>
                <a:lnTo>
                  <a:pt x="276" y="96"/>
                </a:lnTo>
                <a:lnTo>
                  <a:pt x="278" y="129"/>
                </a:lnTo>
                <a:lnTo>
                  <a:pt x="279" y="162"/>
                </a:lnTo>
                <a:lnTo>
                  <a:pt x="285" y="230"/>
                </a:lnTo>
                <a:lnTo>
                  <a:pt x="290" y="295"/>
                </a:lnTo>
                <a:lnTo>
                  <a:pt x="291" y="325"/>
                </a:lnTo>
                <a:lnTo>
                  <a:pt x="293" y="352"/>
                </a:lnTo>
                <a:lnTo>
                  <a:pt x="293" y="352"/>
                </a:lnTo>
                <a:lnTo>
                  <a:pt x="293" y="378"/>
                </a:lnTo>
                <a:lnTo>
                  <a:pt x="294" y="405"/>
                </a:lnTo>
                <a:lnTo>
                  <a:pt x="295" y="434"/>
                </a:lnTo>
                <a:lnTo>
                  <a:pt x="295" y="464"/>
                </a:lnTo>
                <a:lnTo>
                  <a:pt x="295" y="464"/>
                </a:lnTo>
                <a:lnTo>
                  <a:pt x="298" y="552"/>
                </a:lnTo>
                <a:lnTo>
                  <a:pt x="298" y="596"/>
                </a:lnTo>
                <a:lnTo>
                  <a:pt x="298" y="641"/>
                </a:lnTo>
                <a:lnTo>
                  <a:pt x="298" y="641"/>
                </a:lnTo>
                <a:lnTo>
                  <a:pt x="297" y="688"/>
                </a:lnTo>
                <a:lnTo>
                  <a:pt x="299" y="736"/>
                </a:lnTo>
                <a:lnTo>
                  <a:pt x="304" y="822"/>
                </a:lnTo>
                <a:lnTo>
                  <a:pt x="304" y="822"/>
                </a:lnTo>
                <a:lnTo>
                  <a:pt x="305" y="862"/>
                </a:lnTo>
                <a:lnTo>
                  <a:pt x="305" y="903"/>
                </a:lnTo>
                <a:lnTo>
                  <a:pt x="304" y="989"/>
                </a:lnTo>
                <a:lnTo>
                  <a:pt x="304" y="989"/>
                </a:lnTo>
                <a:lnTo>
                  <a:pt x="305" y="1035"/>
                </a:lnTo>
                <a:lnTo>
                  <a:pt x="306" y="1082"/>
                </a:lnTo>
                <a:lnTo>
                  <a:pt x="309" y="1128"/>
                </a:lnTo>
                <a:lnTo>
                  <a:pt x="309" y="1151"/>
                </a:lnTo>
                <a:lnTo>
                  <a:pt x="308" y="1173"/>
                </a:lnTo>
                <a:lnTo>
                  <a:pt x="308" y="1173"/>
                </a:lnTo>
                <a:lnTo>
                  <a:pt x="392" y="1177"/>
                </a:lnTo>
                <a:lnTo>
                  <a:pt x="479" y="1179"/>
                </a:lnTo>
                <a:lnTo>
                  <a:pt x="652" y="1182"/>
                </a:lnTo>
                <a:lnTo>
                  <a:pt x="826" y="1184"/>
                </a:lnTo>
                <a:lnTo>
                  <a:pt x="993" y="1186"/>
                </a:lnTo>
                <a:lnTo>
                  <a:pt x="993" y="1186"/>
                </a:lnTo>
                <a:lnTo>
                  <a:pt x="1154" y="1192"/>
                </a:lnTo>
                <a:lnTo>
                  <a:pt x="1234" y="1193"/>
                </a:lnTo>
                <a:lnTo>
                  <a:pt x="1313" y="1192"/>
                </a:lnTo>
                <a:lnTo>
                  <a:pt x="1313" y="1192"/>
                </a:lnTo>
                <a:lnTo>
                  <a:pt x="1313" y="1185"/>
                </a:lnTo>
                <a:lnTo>
                  <a:pt x="1315" y="1178"/>
                </a:lnTo>
                <a:lnTo>
                  <a:pt x="1316" y="1173"/>
                </a:lnTo>
                <a:lnTo>
                  <a:pt x="1319" y="1167"/>
                </a:lnTo>
                <a:lnTo>
                  <a:pt x="1324" y="1158"/>
                </a:lnTo>
                <a:lnTo>
                  <a:pt x="1332" y="1151"/>
                </a:lnTo>
                <a:lnTo>
                  <a:pt x="1350" y="1139"/>
                </a:lnTo>
                <a:lnTo>
                  <a:pt x="1358" y="1132"/>
                </a:lnTo>
                <a:lnTo>
                  <a:pt x="1365" y="1124"/>
                </a:lnTo>
                <a:lnTo>
                  <a:pt x="1365" y="1124"/>
                </a:lnTo>
                <a:lnTo>
                  <a:pt x="1377" y="1122"/>
                </a:lnTo>
                <a:lnTo>
                  <a:pt x="1391" y="1122"/>
                </a:lnTo>
                <a:lnTo>
                  <a:pt x="1404" y="1126"/>
                </a:lnTo>
                <a:lnTo>
                  <a:pt x="1418" y="1130"/>
                </a:lnTo>
                <a:lnTo>
                  <a:pt x="1445" y="1141"/>
                </a:lnTo>
                <a:lnTo>
                  <a:pt x="1474" y="1154"/>
                </a:lnTo>
                <a:lnTo>
                  <a:pt x="1474" y="1154"/>
                </a:lnTo>
                <a:lnTo>
                  <a:pt x="1497" y="1154"/>
                </a:lnTo>
                <a:lnTo>
                  <a:pt x="1509" y="1152"/>
                </a:lnTo>
                <a:lnTo>
                  <a:pt x="1520" y="1150"/>
                </a:lnTo>
                <a:lnTo>
                  <a:pt x="1532" y="1147"/>
                </a:lnTo>
                <a:lnTo>
                  <a:pt x="1542" y="1141"/>
                </a:lnTo>
                <a:lnTo>
                  <a:pt x="1553" y="1136"/>
                </a:lnTo>
                <a:lnTo>
                  <a:pt x="1561" y="1128"/>
                </a:lnTo>
                <a:lnTo>
                  <a:pt x="1561" y="1128"/>
                </a:lnTo>
                <a:lnTo>
                  <a:pt x="1579" y="1130"/>
                </a:lnTo>
                <a:lnTo>
                  <a:pt x="1595" y="1136"/>
                </a:lnTo>
                <a:lnTo>
                  <a:pt x="1609" y="1144"/>
                </a:lnTo>
                <a:lnTo>
                  <a:pt x="1621" y="1154"/>
                </a:lnTo>
                <a:lnTo>
                  <a:pt x="1632" y="1165"/>
                </a:lnTo>
                <a:lnTo>
                  <a:pt x="1641" y="1177"/>
                </a:lnTo>
                <a:lnTo>
                  <a:pt x="1649" y="1189"/>
                </a:lnTo>
                <a:lnTo>
                  <a:pt x="1656" y="1201"/>
                </a:lnTo>
                <a:lnTo>
                  <a:pt x="1656" y="1201"/>
                </a:lnTo>
                <a:lnTo>
                  <a:pt x="1753" y="1201"/>
                </a:lnTo>
                <a:lnTo>
                  <a:pt x="1851" y="1204"/>
                </a:lnTo>
                <a:lnTo>
                  <a:pt x="1949" y="1205"/>
                </a:lnTo>
                <a:lnTo>
                  <a:pt x="2048" y="1207"/>
                </a:lnTo>
                <a:lnTo>
                  <a:pt x="2048" y="1207"/>
                </a:lnTo>
                <a:lnTo>
                  <a:pt x="2051" y="1154"/>
                </a:lnTo>
                <a:lnTo>
                  <a:pt x="2054" y="1099"/>
                </a:lnTo>
                <a:lnTo>
                  <a:pt x="2056" y="1043"/>
                </a:lnTo>
                <a:lnTo>
                  <a:pt x="2056" y="988"/>
                </a:lnTo>
                <a:lnTo>
                  <a:pt x="2055" y="873"/>
                </a:lnTo>
                <a:lnTo>
                  <a:pt x="2051" y="760"/>
                </a:lnTo>
                <a:lnTo>
                  <a:pt x="2051" y="760"/>
                </a:lnTo>
                <a:close/>
                <a:moveTo>
                  <a:pt x="1935" y="1754"/>
                </a:moveTo>
                <a:lnTo>
                  <a:pt x="1935" y="1754"/>
                </a:lnTo>
                <a:lnTo>
                  <a:pt x="1924" y="1552"/>
                </a:lnTo>
                <a:lnTo>
                  <a:pt x="1911" y="1333"/>
                </a:lnTo>
                <a:lnTo>
                  <a:pt x="1911" y="1333"/>
                </a:lnTo>
                <a:lnTo>
                  <a:pt x="1896" y="1333"/>
                </a:lnTo>
                <a:lnTo>
                  <a:pt x="1882" y="1333"/>
                </a:lnTo>
                <a:lnTo>
                  <a:pt x="1868" y="1332"/>
                </a:lnTo>
                <a:lnTo>
                  <a:pt x="1853" y="1333"/>
                </a:lnTo>
                <a:lnTo>
                  <a:pt x="1853" y="1333"/>
                </a:lnTo>
                <a:lnTo>
                  <a:pt x="1851" y="1352"/>
                </a:lnTo>
                <a:lnTo>
                  <a:pt x="1849" y="1373"/>
                </a:lnTo>
                <a:lnTo>
                  <a:pt x="1848" y="1394"/>
                </a:lnTo>
                <a:lnTo>
                  <a:pt x="1849" y="1418"/>
                </a:lnTo>
                <a:lnTo>
                  <a:pt x="1853" y="1463"/>
                </a:lnTo>
                <a:lnTo>
                  <a:pt x="1858" y="1510"/>
                </a:lnTo>
                <a:lnTo>
                  <a:pt x="1858" y="1510"/>
                </a:lnTo>
                <a:lnTo>
                  <a:pt x="1858" y="1539"/>
                </a:lnTo>
                <a:lnTo>
                  <a:pt x="1858" y="1569"/>
                </a:lnTo>
                <a:lnTo>
                  <a:pt x="1858" y="1597"/>
                </a:lnTo>
                <a:lnTo>
                  <a:pt x="1858" y="1627"/>
                </a:lnTo>
                <a:lnTo>
                  <a:pt x="1858" y="1627"/>
                </a:lnTo>
                <a:lnTo>
                  <a:pt x="1860" y="1684"/>
                </a:lnTo>
                <a:lnTo>
                  <a:pt x="1863" y="1713"/>
                </a:lnTo>
                <a:lnTo>
                  <a:pt x="1863" y="1740"/>
                </a:lnTo>
                <a:lnTo>
                  <a:pt x="1863" y="1740"/>
                </a:lnTo>
                <a:lnTo>
                  <a:pt x="1864" y="1852"/>
                </a:lnTo>
                <a:lnTo>
                  <a:pt x="1868" y="1961"/>
                </a:lnTo>
                <a:lnTo>
                  <a:pt x="1868" y="1961"/>
                </a:lnTo>
                <a:lnTo>
                  <a:pt x="1871" y="1980"/>
                </a:lnTo>
                <a:lnTo>
                  <a:pt x="1873" y="1989"/>
                </a:lnTo>
                <a:lnTo>
                  <a:pt x="1877" y="1999"/>
                </a:lnTo>
                <a:lnTo>
                  <a:pt x="1877" y="1999"/>
                </a:lnTo>
                <a:lnTo>
                  <a:pt x="1893" y="1995"/>
                </a:lnTo>
                <a:lnTo>
                  <a:pt x="1908" y="1989"/>
                </a:lnTo>
                <a:lnTo>
                  <a:pt x="1938" y="1977"/>
                </a:lnTo>
                <a:lnTo>
                  <a:pt x="1938" y="1977"/>
                </a:lnTo>
                <a:lnTo>
                  <a:pt x="1939" y="1951"/>
                </a:lnTo>
                <a:lnTo>
                  <a:pt x="1941" y="1924"/>
                </a:lnTo>
                <a:lnTo>
                  <a:pt x="1941" y="1868"/>
                </a:lnTo>
                <a:lnTo>
                  <a:pt x="1938" y="1810"/>
                </a:lnTo>
                <a:lnTo>
                  <a:pt x="1935" y="1754"/>
                </a:lnTo>
                <a:lnTo>
                  <a:pt x="1935" y="1754"/>
                </a:lnTo>
                <a:close/>
                <a:moveTo>
                  <a:pt x="1853" y="1819"/>
                </a:moveTo>
                <a:lnTo>
                  <a:pt x="1853" y="1819"/>
                </a:lnTo>
                <a:lnTo>
                  <a:pt x="1851" y="1823"/>
                </a:lnTo>
                <a:lnTo>
                  <a:pt x="1848" y="1826"/>
                </a:lnTo>
                <a:lnTo>
                  <a:pt x="1845" y="1826"/>
                </a:lnTo>
                <a:lnTo>
                  <a:pt x="1843" y="1827"/>
                </a:lnTo>
                <a:lnTo>
                  <a:pt x="1836" y="1826"/>
                </a:lnTo>
                <a:lnTo>
                  <a:pt x="1829" y="1823"/>
                </a:lnTo>
                <a:lnTo>
                  <a:pt x="1829" y="1823"/>
                </a:lnTo>
                <a:lnTo>
                  <a:pt x="1828" y="1839"/>
                </a:lnTo>
                <a:lnTo>
                  <a:pt x="1828" y="1857"/>
                </a:lnTo>
                <a:lnTo>
                  <a:pt x="1830" y="1895"/>
                </a:lnTo>
                <a:lnTo>
                  <a:pt x="1832" y="1935"/>
                </a:lnTo>
                <a:lnTo>
                  <a:pt x="1832" y="1952"/>
                </a:lnTo>
                <a:lnTo>
                  <a:pt x="1830" y="1970"/>
                </a:lnTo>
                <a:lnTo>
                  <a:pt x="1830" y="1970"/>
                </a:lnTo>
                <a:lnTo>
                  <a:pt x="1859" y="1999"/>
                </a:lnTo>
                <a:lnTo>
                  <a:pt x="1859" y="1999"/>
                </a:lnTo>
                <a:lnTo>
                  <a:pt x="1858" y="1955"/>
                </a:lnTo>
                <a:lnTo>
                  <a:pt x="1856" y="1909"/>
                </a:lnTo>
                <a:lnTo>
                  <a:pt x="1856" y="1863"/>
                </a:lnTo>
                <a:lnTo>
                  <a:pt x="1853" y="1819"/>
                </a:lnTo>
                <a:lnTo>
                  <a:pt x="1853" y="1819"/>
                </a:lnTo>
                <a:close/>
                <a:moveTo>
                  <a:pt x="1849" y="1664"/>
                </a:moveTo>
                <a:lnTo>
                  <a:pt x="1849" y="1664"/>
                </a:lnTo>
                <a:lnTo>
                  <a:pt x="1847" y="1578"/>
                </a:lnTo>
                <a:lnTo>
                  <a:pt x="1844" y="1497"/>
                </a:lnTo>
                <a:lnTo>
                  <a:pt x="1841" y="1415"/>
                </a:lnTo>
                <a:lnTo>
                  <a:pt x="1839" y="1374"/>
                </a:lnTo>
                <a:lnTo>
                  <a:pt x="1834" y="1331"/>
                </a:lnTo>
                <a:lnTo>
                  <a:pt x="1834" y="1331"/>
                </a:lnTo>
                <a:lnTo>
                  <a:pt x="1819" y="1331"/>
                </a:lnTo>
                <a:lnTo>
                  <a:pt x="1809" y="1329"/>
                </a:lnTo>
                <a:lnTo>
                  <a:pt x="1809" y="1329"/>
                </a:lnTo>
                <a:lnTo>
                  <a:pt x="1809" y="1407"/>
                </a:lnTo>
                <a:lnTo>
                  <a:pt x="1811" y="1480"/>
                </a:lnTo>
                <a:lnTo>
                  <a:pt x="1819" y="1631"/>
                </a:lnTo>
                <a:lnTo>
                  <a:pt x="1819" y="1631"/>
                </a:lnTo>
                <a:lnTo>
                  <a:pt x="1821" y="1684"/>
                </a:lnTo>
                <a:lnTo>
                  <a:pt x="1822" y="1709"/>
                </a:lnTo>
                <a:lnTo>
                  <a:pt x="1825" y="1731"/>
                </a:lnTo>
                <a:lnTo>
                  <a:pt x="1825" y="1731"/>
                </a:lnTo>
                <a:lnTo>
                  <a:pt x="1833" y="1729"/>
                </a:lnTo>
                <a:lnTo>
                  <a:pt x="1840" y="1728"/>
                </a:lnTo>
                <a:lnTo>
                  <a:pt x="1845" y="1728"/>
                </a:lnTo>
                <a:lnTo>
                  <a:pt x="1852" y="1728"/>
                </a:lnTo>
                <a:lnTo>
                  <a:pt x="1852" y="1728"/>
                </a:lnTo>
                <a:lnTo>
                  <a:pt x="1852" y="1720"/>
                </a:lnTo>
                <a:lnTo>
                  <a:pt x="1852" y="1712"/>
                </a:lnTo>
                <a:lnTo>
                  <a:pt x="1851" y="1695"/>
                </a:lnTo>
                <a:lnTo>
                  <a:pt x="1849" y="1687"/>
                </a:lnTo>
                <a:lnTo>
                  <a:pt x="1849" y="1679"/>
                </a:lnTo>
                <a:lnTo>
                  <a:pt x="1851" y="1671"/>
                </a:lnTo>
                <a:lnTo>
                  <a:pt x="1853" y="1664"/>
                </a:lnTo>
                <a:lnTo>
                  <a:pt x="1853" y="1664"/>
                </a:lnTo>
                <a:lnTo>
                  <a:pt x="1855" y="1663"/>
                </a:lnTo>
                <a:lnTo>
                  <a:pt x="1855" y="1663"/>
                </a:lnTo>
                <a:lnTo>
                  <a:pt x="1853" y="1661"/>
                </a:lnTo>
                <a:lnTo>
                  <a:pt x="1853" y="1661"/>
                </a:lnTo>
                <a:lnTo>
                  <a:pt x="1852" y="1664"/>
                </a:lnTo>
                <a:lnTo>
                  <a:pt x="1849" y="1664"/>
                </a:lnTo>
                <a:lnTo>
                  <a:pt x="1849" y="1664"/>
                </a:lnTo>
                <a:close/>
                <a:moveTo>
                  <a:pt x="1853" y="1771"/>
                </a:moveTo>
                <a:lnTo>
                  <a:pt x="1853" y="1771"/>
                </a:lnTo>
                <a:lnTo>
                  <a:pt x="1847" y="1773"/>
                </a:lnTo>
                <a:lnTo>
                  <a:pt x="1840" y="1774"/>
                </a:lnTo>
                <a:lnTo>
                  <a:pt x="1833" y="1774"/>
                </a:lnTo>
                <a:lnTo>
                  <a:pt x="1826" y="1776"/>
                </a:lnTo>
                <a:lnTo>
                  <a:pt x="1826" y="1776"/>
                </a:lnTo>
                <a:lnTo>
                  <a:pt x="1826" y="1784"/>
                </a:lnTo>
                <a:lnTo>
                  <a:pt x="1828" y="1790"/>
                </a:lnTo>
                <a:lnTo>
                  <a:pt x="1829" y="1803"/>
                </a:lnTo>
                <a:lnTo>
                  <a:pt x="1829" y="1803"/>
                </a:lnTo>
                <a:lnTo>
                  <a:pt x="1833" y="1801"/>
                </a:lnTo>
                <a:lnTo>
                  <a:pt x="1837" y="1801"/>
                </a:lnTo>
                <a:lnTo>
                  <a:pt x="1844" y="1803"/>
                </a:lnTo>
                <a:lnTo>
                  <a:pt x="1849" y="1803"/>
                </a:lnTo>
                <a:lnTo>
                  <a:pt x="1852" y="1801"/>
                </a:lnTo>
                <a:lnTo>
                  <a:pt x="1855" y="1799"/>
                </a:lnTo>
                <a:lnTo>
                  <a:pt x="1855" y="1799"/>
                </a:lnTo>
                <a:lnTo>
                  <a:pt x="1855" y="1793"/>
                </a:lnTo>
                <a:lnTo>
                  <a:pt x="1855" y="1786"/>
                </a:lnTo>
                <a:lnTo>
                  <a:pt x="1855" y="1780"/>
                </a:lnTo>
                <a:lnTo>
                  <a:pt x="1853" y="1771"/>
                </a:lnTo>
                <a:lnTo>
                  <a:pt x="1853" y="1771"/>
                </a:lnTo>
                <a:close/>
                <a:moveTo>
                  <a:pt x="1849" y="1741"/>
                </a:moveTo>
                <a:lnTo>
                  <a:pt x="1849" y="1741"/>
                </a:lnTo>
                <a:lnTo>
                  <a:pt x="1843" y="1743"/>
                </a:lnTo>
                <a:lnTo>
                  <a:pt x="1836" y="1743"/>
                </a:lnTo>
                <a:lnTo>
                  <a:pt x="1829" y="1743"/>
                </a:lnTo>
                <a:lnTo>
                  <a:pt x="1824" y="1744"/>
                </a:lnTo>
                <a:lnTo>
                  <a:pt x="1824" y="1744"/>
                </a:lnTo>
                <a:lnTo>
                  <a:pt x="1824" y="1747"/>
                </a:lnTo>
                <a:lnTo>
                  <a:pt x="1825" y="1751"/>
                </a:lnTo>
                <a:lnTo>
                  <a:pt x="1825" y="1754"/>
                </a:lnTo>
                <a:lnTo>
                  <a:pt x="1825" y="1759"/>
                </a:lnTo>
                <a:lnTo>
                  <a:pt x="1825" y="1759"/>
                </a:lnTo>
                <a:lnTo>
                  <a:pt x="1833" y="1756"/>
                </a:lnTo>
                <a:lnTo>
                  <a:pt x="1840" y="1756"/>
                </a:lnTo>
                <a:lnTo>
                  <a:pt x="1853" y="1761"/>
                </a:lnTo>
                <a:lnTo>
                  <a:pt x="1853" y="1761"/>
                </a:lnTo>
                <a:lnTo>
                  <a:pt x="1852" y="1751"/>
                </a:lnTo>
                <a:lnTo>
                  <a:pt x="1851" y="1746"/>
                </a:lnTo>
                <a:lnTo>
                  <a:pt x="1849" y="1741"/>
                </a:lnTo>
                <a:lnTo>
                  <a:pt x="1849" y="1741"/>
                </a:lnTo>
                <a:close/>
                <a:moveTo>
                  <a:pt x="1811" y="1778"/>
                </a:moveTo>
                <a:lnTo>
                  <a:pt x="1811" y="1778"/>
                </a:lnTo>
                <a:lnTo>
                  <a:pt x="1804" y="1778"/>
                </a:lnTo>
                <a:lnTo>
                  <a:pt x="1800" y="1777"/>
                </a:lnTo>
                <a:lnTo>
                  <a:pt x="1799" y="1776"/>
                </a:lnTo>
                <a:lnTo>
                  <a:pt x="1799" y="1776"/>
                </a:lnTo>
                <a:lnTo>
                  <a:pt x="1800" y="1782"/>
                </a:lnTo>
                <a:lnTo>
                  <a:pt x="1802" y="1788"/>
                </a:lnTo>
                <a:lnTo>
                  <a:pt x="1802" y="1804"/>
                </a:lnTo>
                <a:lnTo>
                  <a:pt x="1802" y="1804"/>
                </a:lnTo>
                <a:lnTo>
                  <a:pt x="1806" y="1804"/>
                </a:lnTo>
                <a:lnTo>
                  <a:pt x="1809" y="1804"/>
                </a:lnTo>
                <a:lnTo>
                  <a:pt x="1811" y="1803"/>
                </a:lnTo>
                <a:lnTo>
                  <a:pt x="1815" y="1803"/>
                </a:lnTo>
                <a:lnTo>
                  <a:pt x="1815" y="1803"/>
                </a:lnTo>
                <a:lnTo>
                  <a:pt x="1815" y="1795"/>
                </a:lnTo>
                <a:lnTo>
                  <a:pt x="1815" y="1789"/>
                </a:lnTo>
                <a:lnTo>
                  <a:pt x="1811" y="1778"/>
                </a:lnTo>
                <a:lnTo>
                  <a:pt x="1811" y="1778"/>
                </a:lnTo>
                <a:close/>
                <a:moveTo>
                  <a:pt x="1800" y="1507"/>
                </a:moveTo>
                <a:lnTo>
                  <a:pt x="1800" y="1507"/>
                </a:lnTo>
                <a:lnTo>
                  <a:pt x="1795" y="1567"/>
                </a:lnTo>
                <a:lnTo>
                  <a:pt x="1788" y="1623"/>
                </a:lnTo>
                <a:lnTo>
                  <a:pt x="1781" y="1678"/>
                </a:lnTo>
                <a:lnTo>
                  <a:pt x="1776" y="1731"/>
                </a:lnTo>
                <a:lnTo>
                  <a:pt x="1776" y="1731"/>
                </a:lnTo>
                <a:lnTo>
                  <a:pt x="1779" y="1729"/>
                </a:lnTo>
                <a:lnTo>
                  <a:pt x="1783" y="1729"/>
                </a:lnTo>
                <a:lnTo>
                  <a:pt x="1792" y="1729"/>
                </a:lnTo>
                <a:lnTo>
                  <a:pt x="1802" y="1729"/>
                </a:lnTo>
                <a:lnTo>
                  <a:pt x="1811" y="1728"/>
                </a:lnTo>
                <a:lnTo>
                  <a:pt x="1811" y="1728"/>
                </a:lnTo>
                <a:lnTo>
                  <a:pt x="1810" y="1672"/>
                </a:lnTo>
                <a:lnTo>
                  <a:pt x="1807" y="1616"/>
                </a:lnTo>
                <a:lnTo>
                  <a:pt x="1804" y="1562"/>
                </a:lnTo>
                <a:lnTo>
                  <a:pt x="1803" y="1535"/>
                </a:lnTo>
                <a:lnTo>
                  <a:pt x="1800" y="1507"/>
                </a:lnTo>
                <a:lnTo>
                  <a:pt x="1800" y="1507"/>
                </a:lnTo>
                <a:close/>
                <a:moveTo>
                  <a:pt x="1800" y="1741"/>
                </a:moveTo>
                <a:lnTo>
                  <a:pt x="1800" y="1741"/>
                </a:lnTo>
                <a:lnTo>
                  <a:pt x="1799" y="1746"/>
                </a:lnTo>
                <a:lnTo>
                  <a:pt x="1798" y="1750"/>
                </a:lnTo>
                <a:lnTo>
                  <a:pt x="1799" y="1761"/>
                </a:lnTo>
                <a:lnTo>
                  <a:pt x="1799" y="1761"/>
                </a:lnTo>
                <a:lnTo>
                  <a:pt x="1804" y="1761"/>
                </a:lnTo>
                <a:lnTo>
                  <a:pt x="1807" y="1761"/>
                </a:lnTo>
                <a:lnTo>
                  <a:pt x="1810" y="1759"/>
                </a:lnTo>
                <a:lnTo>
                  <a:pt x="1810" y="1759"/>
                </a:lnTo>
                <a:lnTo>
                  <a:pt x="1810" y="1752"/>
                </a:lnTo>
                <a:lnTo>
                  <a:pt x="1809" y="1747"/>
                </a:lnTo>
                <a:lnTo>
                  <a:pt x="1804" y="1743"/>
                </a:lnTo>
                <a:lnTo>
                  <a:pt x="1800" y="1741"/>
                </a:lnTo>
                <a:lnTo>
                  <a:pt x="1800" y="1741"/>
                </a:lnTo>
                <a:close/>
                <a:moveTo>
                  <a:pt x="1792" y="1475"/>
                </a:moveTo>
                <a:lnTo>
                  <a:pt x="1792" y="1475"/>
                </a:lnTo>
                <a:lnTo>
                  <a:pt x="1795" y="1472"/>
                </a:lnTo>
                <a:lnTo>
                  <a:pt x="1796" y="1471"/>
                </a:lnTo>
                <a:lnTo>
                  <a:pt x="1799" y="1469"/>
                </a:lnTo>
                <a:lnTo>
                  <a:pt x="1800" y="1464"/>
                </a:lnTo>
                <a:lnTo>
                  <a:pt x="1800" y="1464"/>
                </a:lnTo>
                <a:lnTo>
                  <a:pt x="1798" y="1433"/>
                </a:lnTo>
                <a:lnTo>
                  <a:pt x="1796" y="1399"/>
                </a:lnTo>
                <a:lnTo>
                  <a:pt x="1795" y="1363"/>
                </a:lnTo>
                <a:lnTo>
                  <a:pt x="1792" y="1331"/>
                </a:lnTo>
                <a:lnTo>
                  <a:pt x="1792" y="1331"/>
                </a:lnTo>
                <a:lnTo>
                  <a:pt x="1784" y="1332"/>
                </a:lnTo>
                <a:lnTo>
                  <a:pt x="1775" y="1331"/>
                </a:lnTo>
                <a:lnTo>
                  <a:pt x="1764" y="1331"/>
                </a:lnTo>
                <a:lnTo>
                  <a:pt x="1753" y="1331"/>
                </a:lnTo>
                <a:lnTo>
                  <a:pt x="1753" y="1331"/>
                </a:lnTo>
                <a:lnTo>
                  <a:pt x="1750" y="1355"/>
                </a:lnTo>
                <a:lnTo>
                  <a:pt x="1749" y="1380"/>
                </a:lnTo>
                <a:lnTo>
                  <a:pt x="1749" y="1405"/>
                </a:lnTo>
                <a:lnTo>
                  <a:pt x="1747" y="1430"/>
                </a:lnTo>
                <a:lnTo>
                  <a:pt x="1747" y="1430"/>
                </a:lnTo>
                <a:lnTo>
                  <a:pt x="1742" y="1465"/>
                </a:lnTo>
                <a:lnTo>
                  <a:pt x="1734" y="1501"/>
                </a:lnTo>
                <a:lnTo>
                  <a:pt x="1726" y="1537"/>
                </a:lnTo>
                <a:lnTo>
                  <a:pt x="1719" y="1573"/>
                </a:lnTo>
                <a:lnTo>
                  <a:pt x="1719" y="1573"/>
                </a:lnTo>
                <a:lnTo>
                  <a:pt x="1715" y="1603"/>
                </a:lnTo>
                <a:lnTo>
                  <a:pt x="1712" y="1633"/>
                </a:lnTo>
                <a:lnTo>
                  <a:pt x="1709" y="1661"/>
                </a:lnTo>
                <a:lnTo>
                  <a:pt x="1707" y="1684"/>
                </a:lnTo>
                <a:lnTo>
                  <a:pt x="1707" y="1684"/>
                </a:lnTo>
                <a:lnTo>
                  <a:pt x="1705" y="1705"/>
                </a:lnTo>
                <a:lnTo>
                  <a:pt x="1701" y="1714"/>
                </a:lnTo>
                <a:lnTo>
                  <a:pt x="1698" y="1718"/>
                </a:lnTo>
                <a:lnTo>
                  <a:pt x="1696" y="1722"/>
                </a:lnTo>
                <a:lnTo>
                  <a:pt x="1696" y="1722"/>
                </a:lnTo>
                <a:lnTo>
                  <a:pt x="1692" y="1720"/>
                </a:lnTo>
                <a:lnTo>
                  <a:pt x="1689" y="1717"/>
                </a:lnTo>
                <a:lnTo>
                  <a:pt x="1689" y="1713"/>
                </a:lnTo>
                <a:lnTo>
                  <a:pt x="1689" y="1709"/>
                </a:lnTo>
                <a:lnTo>
                  <a:pt x="1690" y="1699"/>
                </a:lnTo>
                <a:lnTo>
                  <a:pt x="1692" y="1692"/>
                </a:lnTo>
                <a:lnTo>
                  <a:pt x="1692" y="1692"/>
                </a:lnTo>
                <a:lnTo>
                  <a:pt x="1694" y="1673"/>
                </a:lnTo>
                <a:lnTo>
                  <a:pt x="1696" y="1656"/>
                </a:lnTo>
                <a:lnTo>
                  <a:pt x="1696" y="1656"/>
                </a:lnTo>
                <a:lnTo>
                  <a:pt x="1701" y="1618"/>
                </a:lnTo>
                <a:lnTo>
                  <a:pt x="1708" y="1580"/>
                </a:lnTo>
                <a:lnTo>
                  <a:pt x="1723" y="1499"/>
                </a:lnTo>
                <a:lnTo>
                  <a:pt x="1730" y="1458"/>
                </a:lnTo>
                <a:lnTo>
                  <a:pt x="1735" y="1416"/>
                </a:lnTo>
                <a:lnTo>
                  <a:pt x="1738" y="1374"/>
                </a:lnTo>
                <a:lnTo>
                  <a:pt x="1739" y="1331"/>
                </a:lnTo>
                <a:lnTo>
                  <a:pt x="1739" y="1331"/>
                </a:lnTo>
                <a:lnTo>
                  <a:pt x="1730" y="1331"/>
                </a:lnTo>
                <a:lnTo>
                  <a:pt x="1720" y="1333"/>
                </a:lnTo>
                <a:lnTo>
                  <a:pt x="1720" y="1333"/>
                </a:lnTo>
                <a:lnTo>
                  <a:pt x="1705" y="1430"/>
                </a:lnTo>
                <a:lnTo>
                  <a:pt x="1692" y="1532"/>
                </a:lnTo>
                <a:lnTo>
                  <a:pt x="1678" y="1634"/>
                </a:lnTo>
                <a:lnTo>
                  <a:pt x="1663" y="1727"/>
                </a:lnTo>
                <a:lnTo>
                  <a:pt x="1663" y="1727"/>
                </a:lnTo>
                <a:lnTo>
                  <a:pt x="1689" y="1725"/>
                </a:lnTo>
                <a:lnTo>
                  <a:pt x="1715" y="1725"/>
                </a:lnTo>
                <a:lnTo>
                  <a:pt x="1762" y="1727"/>
                </a:lnTo>
                <a:lnTo>
                  <a:pt x="1762" y="1727"/>
                </a:lnTo>
                <a:lnTo>
                  <a:pt x="1770" y="1665"/>
                </a:lnTo>
                <a:lnTo>
                  <a:pt x="1780" y="1604"/>
                </a:lnTo>
                <a:lnTo>
                  <a:pt x="1788" y="1540"/>
                </a:lnTo>
                <a:lnTo>
                  <a:pt x="1791" y="1507"/>
                </a:lnTo>
                <a:lnTo>
                  <a:pt x="1792" y="1475"/>
                </a:lnTo>
                <a:lnTo>
                  <a:pt x="1792" y="1475"/>
                </a:lnTo>
                <a:close/>
                <a:moveTo>
                  <a:pt x="1770" y="1780"/>
                </a:moveTo>
                <a:lnTo>
                  <a:pt x="1770" y="1780"/>
                </a:lnTo>
                <a:lnTo>
                  <a:pt x="1770" y="1786"/>
                </a:lnTo>
                <a:lnTo>
                  <a:pt x="1770" y="1792"/>
                </a:lnTo>
                <a:lnTo>
                  <a:pt x="1770" y="1804"/>
                </a:lnTo>
                <a:lnTo>
                  <a:pt x="1770" y="1804"/>
                </a:lnTo>
                <a:lnTo>
                  <a:pt x="1783" y="1804"/>
                </a:lnTo>
                <a:lnTo>
                  <a:pt x="1783" y="1804"/>
                </a:lnTo>
                <a:lnTo>
                  <a:pt x="1784" y="1797"/>
                </a:lnTo>
                <a:lnTo>
                  <a:pt x="1785" y="1790"/>
                </a:lnTo>
                <a:lnTo>
                  <a:pt x="1785" y="1785"/>
                </a:lnTo>
                <a:lnTo>
                  <a:pt x="1787" y="1778"/>
                </a:lnTo>
                <a:lnTo>
                  <a:pt x="1787" y="1778"/>
                </a:lnTo>
                <a:lnTo>
                  <a:pt x="1783" y="1778"/>
                </a:lnTo>
                <a:lnTo>
                  <a:pt x="1779" y="1778"/>
                </a:lnTo>
                <a:lnTo>
                  <a:pt x="1775" y="1780"/>
                </a:lnTo>
                <a:lnTo>
                  <a:pt x="1770" y="1780"/>
                </a:lnTo>
                <a:lnTo>
                  <a:pt x="1770" y="1780"/>
                </a:lnTo>
                <a:close/>
                <a:moveTo>
                  <a:pt x="1781" y="1744"/>
                </a:moveTo>
                <a:lnTo>
                  <a:pt x="1781" y="1744"/>
                </a:lnTo>
                <a:lnTo>
                  <a:pt x="1777" y="1744"/>
                </a:lnTo>
                <a:lnTo>
                  <a:pt x="1776" y="1746"/>
                </a:lnTo>
                <a:lnTo>
                  <a:pt x="1772" y="1751"/>
                </a:lnTo>
                <a:lnTo>
                  <a:pt x="1770" y="1755"/>
                </a:lnTo>
                <a:lnTo>
                  <a:pt x="1769" y="1758"/>
                </a:lnTo>
                <a:lnTo>
                  <a:pt x="1768" y="1759"/>
                </a:lnTo>
                <a:lnTo>
                  <a:pt x="1768" y="1759"/>
                </a:lnTo>
                <a:lnTo>
                  <a:pt x="1776" y="1761"/>
                </a:lnTo>
                <a:lnTo>
                  <a:pt x="1785" y="1763"/>
                </a:lnTo>
                <a:lnTo>
                  <a:pt x="1785" y="1763"/>
                </a:lnTo>
                <a:lnTo>
                  <a:pt x="1784" y="1751"/>
                </a:lnTo>
                <a:lnTo>
                  <a:pt x="1783" y="1747"/>
                </a:lnTo>
                <a:lnTo>
                  <a:pt x="1781" y="1744"/>
                </a:lnTo>
                <a:lnTo>
                  <a:pt x="1781" y="1744"/>
                </a:lnTo>
                <a:close/>
                <a:moveTo>
                  <a:pt x="1738" y="1780"/>
                </a:moveTo>
                <a:lnTo>
                  <a:pt x="1738" y="1780"/>
                </a:lnTo>
                <a:lnTo>
                  <a:pt x="1738" y="1788"/>
                </a:lnTo>
                <a:lnTo>
                  <a:pt x="1736" y="1793"/>
                </a:lnTo>
                <a:lnTo>
                  <a:pt x="1736" y="1799"/>
                </a:lnTo>
                <a:lnTo>
                  <a:pt x="1738" y="1804"/>
                </a:lnTo>
                <a:lnTo>
                  <a:pt x="1738" y="1804"/>
                </a:lnTo>
                <a:lnTo>
                  <a:pt x="1739" y="1804"/>
                </a:lnTo>
                <a:lnTo>
                  <a:pt x="1743" y="1803"/>
                </a:lnTo>
                <a:lnTo>
                  <a:pt x="1749" y="1803"/>
                </a:lnTo>
                <a:lnTo>
                  <a:pt x="1753" y="1804"/>
                </a:lnTo>
                <a:lnTo>
                  <a:pt x="1753" y="1804"/>
                </a:lnTo>
                <a:lnTo>
                  <a:pt x="1756" y="1797"/>
                </a:lnTo>
                <a:lnTo>
                  <a:pt x="1756" y="1790"/>
                </a:lnTo>
                <a:lnTo>
                  <a:pt x="1756" y="1784"/>
                </a:lnTo>
                <a:lnTo>
                  <a:pt x="1757" y="1778"/>
                </a:lnTo>
                <a:lnTo>
                  <a:pt x="1757" y="1778"/>
                </a:lnTo>
                <a:lnTo>
                  <a:pt x="1746" y="1777"/>
                </a:lnTo>
                <a:lnTo>
                  <a:pt x="1742" y="1778"/>
                </a:lnTo>
                <a:lnTo>
                  <a:pt x="1738" y="1780"/>
                </a:lnTo>
                <a:lnTo>
                  <a:pt x="1738" y="1780"/>
                </a:lnTo>
                <a:close/>
                <a:moveTo>
                  <a:pt x="1749" y="1741"/>
                </a:moveTo>
                <a:lnTo>
                  <a:pt x="1749" y="1741"/>
                </a:lnTo>
                <a:lnTo>
                  <a:pt x="1747" y="1744"/>
                </a:lnTo>
                <a:lnTo>
                  <a:pt x="1745" y="1746"/>
                </a:lnTo>
                <a:lnTo>
                  <a:pt x="1738" y="1744"/>
                </a:lnTo>
                <a:lnTo>
                  <a:pt x="1738" y="1744"/>
                </a:lnTo>
                <a:lnTo>
                  <a:pt x="1736" y="1747"/>
                </a:lnTo>
                <a:lnTo>
                  <a:pt x="1735" y="1754"/>
                </a:lnTo>
                <a:lnTo>
                  <a:pt x="1735" y="1759"/>
                </a:lnTo>
                <a:lnTo>
                  <a:pt x="1738" y="1763"/>
                </a:lnTo>
                <a:lnTo>
                  <a:pt x="1738" y="1763"/>
                </a:lnTo>
                <a:lnTo>
                  <a:pt x="1738" y="1759"/>
                </a:lnTo>
                <a:lnTo>
                  <a:pt x="1741" y="1758"/>
                </a:lnTo>
                <a:lnTo>
                  <a:pt x="1742" y="1758"/>
                </a:lnTo>
                <a:lnTo>
                  <a:pt x="1745" y="1758"/>
                </a:lnTo>
                <a:lnTo>
                  <a:pt x="1750" y="1761"/>
                </a:lnTo>
                <a:lnTo>
                  <a:pt x="1753" y="1761"/>
                </a:lnTo>
                <a:lnTo>
                  <a:pt x="1754" y="1759"/>
                </a:lnTo>
                <a:lnTo>
                  <a:pt x="1754" y="1759"/>
                </a:lnTo>
                <a:lnTo>
                  <a:pt x="1753" y="1755"/>
                </a:lnTo>
                <a:lnTo>
                  <a:pt x="1753" y="1750"/>
                </a:lnTo>
                <a:lnTo>
                  <a:pt x="1753" y="1744"/>
                </a:lnTo>
                <a:lnTo>
                  <a:pt x="1751" y="1743"/>
                </a:lnTo>
                <a:lnTo>
                  <a:pt x="1749" y="1741"/>
                </a:lnTo>
                <a:lnTo>
                  <a:pt x="1749" y="1741"/>
                </a:lnTo>
                <a:close/>
                <a:moveTo>
                  <a:pt x="1686" y="1822"/>
                </a:moveTo>
                <a:lnTo>
                  <a:pt x="1686" y="1822"/>
                </a:lnTo>
                <a:lnTo>
                  <a:pt x="1668" y="1883"/>
                </a:lnTo>
                <a:lnTo>
                  <a:pt x="1652" y="1946"/>
                </a:lnTo>
                <a:lnTo>
                  <a:pt x="1652" y="1946"/>
                </a:lnTo>
                <a:lnTo>
                  <a:pt x="1674" y="1946"/>
                </a:lnTo>
                <a:lnTo>
                  <a:pt x="1692" y="1946"/>
                </a:lnTo>
                <a:lnTo>
                  <a:pt x="1730" y="1946"/>
                </a:lnTo>
                <a:lnTo>
                  <a:pt x="1730" y="1946"/>
                </a:lnTo>
                <a:lnTo>
                  <a:pt x="1738" y="1917"/>
                </a:lnTo>
                <a:lnTo>
                  <a:pt x="1743" y="1887"/>
                </a:lnTo>
                <a:lnTo>
                  <a:pt x="1747" y="1854"/>
                </a:lnTo>
                <a:lnTo>
                  <a:pt x="1751" y="1822"/>
                </a:lnTo>
                <a:lnTo>
                  <a:pt x="1751" y="1822"/>
                </a:lnTo>
                <a:lnTo>
                  <a:pt x="1720" y="1822"/>
                </a:lnTo>
                <a:lnTo>
                  <a:pt x="1686" y="1822"/>
                </a:lnTo>
                <a:lnTo>
                  <a:pt x="1686" y="1822"/>
                </a:lnTo>
                <a:close/>
                <a:moveTo>
                  <a:pt x="1720" y="1746"/>
                </a:moveTo>
                <a:lnTo>
                  <a:pt x="1720" y="1746"/>
                </a:lnTo>
                <a:lnTo>
                  <a:pt x="1705" y="1743"/>
                </a:lnTo>
                <a:lnTo>
                  <a:pt x="1690" y="1740"/>
                </a:lnTo>
                <a:lnTo>
                  <a:pt x="1675" y="1740"/>
                </a:lnTo>
                <a:lnTo>
                  <a:pt x="1660" y="1740"/>
                </a:lnTo>
                <a:lnTo>
                  <a:pt x="1629" y="1741"/>
                </a:lnTo>
                <a:lnTo>
                  <a:pt x="1596" y="1744"/>
                </a:lnTo>
                <a:lnTo>
                  <a:pt x="1596" y="1744"/>
                </a:lnTo>
                <a:lnTo>
                  <a:pt x="1565" y="1743"/>
                </a:lnTo>
                <a:lnTo>
                  <a:pt x="1531" y="1741"/>
                </a:lnTo>
                <a:lnTo>
                  <a:pt x="1498" y="1739"/>
                </a:lnTo>
                <a:lnTo>
                  <a:pt x="1466" y="1737"/>
                </a:lnTo>
                <a:lnTo>
                  <a:pt x="1466" y="1737"/>
                </a:lnTo>
                <a:lnTo>
                  <a:pt x="1456" y="1739"/>
                </a:lnTo>
                <a:lnTo>
                  <a:pt x="1448" y="1740"/>
                </a:lnTo>
                <a:lnTo>
                  <a:pt x="1438" y="1741"/>
                </a:lnTo>
                <a:lnTo>
                  <a:pt x="1429" y="1741"/>
                </a:lnTo>
                <a:lnTo>
                  <a:pt x="1429" y="1741"/>
                </a:lnTo>
                <a:lnTo>
                  <a:pt x="1345" y="1741"/>
                </a:lnTo>
                <a:lnTo>
                  <a:pt x="1306" y="1740"/>
                </a:lnTo>
                <a:lnTo>
                  <a:pt x="1266" y="1737"/>
                </a:lnTo>
                <a:lnTo>
                  <a:pt x="1266" y="1737"/>
                </a:lnTo>
                <a:lnTo>
                  <a:pt x="1245" y="1737"/>
                </a:lnTo>
                <a:lnTo>
                  <a:pt x="1222" y="1737"/>
                </a:lnTo>
                <a:lnTo>
                  <a:pt x="1169" y="1739"/>
                </a:lnTo>
                <a:lnTo>
                  <a:pt x="1113" y="1740"/>
                </a:lnTo>
                <a:lnTo>
                  <a:pt x="1086" y="1739"/>
                </a:lnTo>
                <a:lnTo>
                  <a:pt x="1060" y="1737"/>
                </a:lnTo>
                <a:lnTo>
                  <a:pt x="1060" y="1737"/>
                </a:lnTo>
                <a:lnTo>
                  <a:pt x="1033" y="1737"/>
                </a:lnTo>
                <a:lnTo>
                  <a:pt x="1004" y="1737"/>
                </a:lnTo>
                <a:lnTo>
                  <a:pt x="977" y="1739"/>
                </a:lnTo>
                <a:lnTo>
                  <a:pt x="950" y="1740"/>
                </a:lnTo>
                <a:lnTo>
                  <a:pt x="950" y="1740"/>
                </a:lnTo>
                <a:lnTo>
                  <a:pt x="868" y="1739"/>
                </a:lnTo>
                <a:lnTo>
                  <a:pt x="791" y="1740"/>
                </a:lnTo>
                <a:lnTo>
                  <a:pt x="716" y="1740"/>
                </a:lnTo>
                <a:lnTo>
                  <a:pt x="646" y="1737"/>
                </a:lnTo>
                <a:lnTo>
                  <a:pt x="646" y="1737"/>
                </a:lnTo>
                <a:lnTo>
                  <a:pt x="646" y="1754"/>
                </a:lnTo>
                <a:lnTo>
                  <a:pt x="648" y="1771"/>
                </a:lnTo>
                <a:lnTo>
                  <a:pt x="653" y="1807"/>
                </a:lnTo>
                <a:lnTo>
                  <a:pt x="653" y="1807"/>
                </a:lnTo>
                <a:lnTo>
                  <a:pt x="727" y="1807"/>
                </a:lnTo>
                <a:lnTo>
                  <a:pt x="803" y="1807"/>
                </a:lnTo>
                <a:lnTo>
                  <a:pt x="965" y="1807"/>
                </a:lnTo>
                <a:lnTo>
                  <a:pt x="965" y="1807"/>
                </a:lnTo>
                <a:lnTo>
                  <a:pt x="1157" y="1805"/>
                </a:lnTo>
                <a:lnTo>
                  <a:pt x="1336" y="1805"/>
                </a:lnTo>
                <a:lnTo>
                  <a:pt x="1519" y="1804"/>
                </a:lnTo>
                <a:lnTo>
                  <a:pt x="1719" y="1803"/>
                </a:lnTo>
                <a:lnTo>
                  <a:pt x="1719" y="1803"/>
                </a:lnTo>
                <a:lnTo>
                  <a:pt x="1719" y="1790"/>
                </a:lnTo>
                <a:lnTo>
                  <a:pt x="1721" y="1777"/>
                </a:lnTo>
                <a:lnTo>
                  <a:pt x="1723" y="1762"/>
                </a:lnTo>
                <a:lnTo>
                  <a:pt x="1721" y="1754"/>
                </a:lnTo>
                <a:lnTo>
                  <a:pt x="1720" y="1746"/>
                </a:lnTo>
                <a:lnTo>
                  <a:pt x="1720" y="1746"/>
                </a:lnTo>
                <a:close/>
                <a:moveTo>
                  <a:pt x="1707" y="1331"/>
                </a:moveTo>
                <a:lnTo>
                  <a:pt x="1707" y="1331"/>
                </a:lnTo>
                <a:lnTo>
                  <a:pt x="1701" y="1331"/>
                </a:lnTo>
                <a:lnTo>
                  <a:pt x="1701" y="1331"/>
                </a:lnTo>
                <a:lnTo>
                  <a:pt x="1649" y="1331"/>
                </a:lnTo>
                <a:lnTo>
                  <a:pt x="1603" y="1331"/>
                </a:lnTo>
                <a:lnTo>
                  <a:pt x="1603" y="1331"/>
                </a:lnTo>
                <a:lnTo>
                  <a:pt x="1557" y="1331"/>
                </a:lnTo>
                <a:lnTo>
                  <a:pt x="1519" y="1329"/>
                </a:lnTo>
                <a:lnTo>
                  <a:pt x="1519" y="1329"/>
                </a:lnTo>
                <a:lnTo>
                  <a:pt x="1474" y="1328"/>
                </a:lnTo>
                <a:lnTo>
                  <a:pt x="1428" y="1328"/>
                </a:lnTo>
                <a:lnTo>
                  <a:pt x="1345" y="1329"/>
                </a:lnTo>
                <a:lnTo>
                  <a:pt x="1345" y="1329"/>
                </a:lnTo>
                <a:lnTo>
                  <a:pt x="1321" y="1329"/>
                </a:lnTo>
                <a:lnTo>
                  <a:pt x="1300" y="1328"/>
                </a:lnTo>
                <a:lnTo>
                  <a:pt x="1259" y="1326"/>
                </a:lnTo>
                <a:lnTo>
                  <a:pt x="1259" y="1326"/>
                </a:lnTo>
                <a:lnTo>
                  <a:pt x="1219" y="1326"/>
                </a:lnTo>
                <a:lnTo>
                  <a:pt x="1200" y="1326"/>
                </a:lnTo>
                <a:lnTo>
                  <a:pt x="1191" y="1328"/>
                </a:lnTo>
                <a:lnTo>
                  <a:pt x="1183" y="1331"/>
                </a:lnTo>
                <a:lnTo>
                  <a:pt x="1183" y="1331"/>
                </a:lnTo>
                <a:lnTo>
                  <a:pt x="1180" y="1326"/>
                </a:lnTo>
                <a:lnTo>
                  <a:pt x="1177" y="1325"/>
                </a:lnTo>
                <a:lnTo>
                  <a:pt x="1170" y="1325"/>
                </a:lnTo>
                <a:lnTo>
                  <a:pt x="1170" y="1325"/>
                </a:lnTo>
                <a:lnTo>
                  <a:pt x="1147" y="1322"/>
                </a:lnTo>
                <a:lnTo>
                  <a:pt x="1123" y="1322"/>
                </a:lnTo>
                <a:lnTo>
                  <a:pt x="1074" y="1324"/>
                </a:lnTo>
                <a:lnTo>
                  <a:pt x="1074" y="1324"/>
                </a:lnTo>
                <a:lnTo>
                  <a:pt x="1027" y="1322"/>
                </a:lnTo>
                <a:lnTo>
                  <a:pt x="980" y="1320"/>
                </a:lnTo>
                <a:lnTo>
                  <a:pt x="930" y="1317"/>
                </a:lnTo>
                <a:lnTo>
                  <a:pt x="881" y="1316"/>
                </a:lnTo>
                <a:lnTo>
                  <a:pt x="881" y="1316"/>
                </a:lnTo>
                <a:lnTo>
                  <a:pt x="861" y="1314"/>
                </a:lnTo>
                <a:lnTo>
                  <a:pt x="842" y="1313"/>
                </a:lnTo>
                <a:lnTo>
                  <a:pt x="825" y="1311"/>
                </a:lnTo>
                <a:lnTo>
                  <a:pt x="817" y="1311"/>
                </a:lnTo>
                <a:lnTo>
                  <a:pt x="810" y="1311"/>
                </a:lnTo>
                <a:lnTo>
                  <a:pt x="810" y="1311"/>
                </a:lnTo>
                <a:lnTo>
                  <a:pt x="804" y="1314"/>
                </a:lnTo>
                <a:lnTo>
                  <a:pt x="800" y="1317"/>
                </a:lnTo>
                <a:lnTo>
                  <a:pt x="796" y="1320"/>
                </a:lnTo>
                <a:lnTo>
                  <a:pt x="793" y="1320"/>
                </a:lnTo>
                <a:lnTo>
                  <a:pt x="791" y="1320"/>
                </a:lnTo>
                <a:lnTo>
                  <a:pt x="791" y="1320"/>
                </a:lnTo>
                <a:lnTo>
                  <a:pt x="667" y="1314"/>
                </a:lnTo>
                <a:lnTo>
                  <a:pt x="602" y="1313"/>
                </a:lnTo>
                <a:lnTo>
                  <a:pt x="547" y="1311"/>
                </a:lnTo>
                <a:lnTo>
                  <a:pt x="547" y="1311"/>
                </a:lnTo>
                <a:lnTo>
                  <a:pt x="539" y="1389"/>
                </a:lnTo>
                <a:lnTo>
                  <a:pt x="531" y="1465"/>
                </a:lnTo>
                <a:lnTo>
                  <a:pt x="523" y="1541"/>
                </a:lnTo>
                <a:lnTo>
                  <a:pt x="514" y="1620"/>
                </a:lnTo>
                <a:lnTo>
                  <a:pt x="514" y="1620"/>
                </a:lnTo>
                <a:lnTo>
                  <a:pt x="512" y="1645"/>
                </a:lnTo>
                <a:lnTo>
                  <a:pt x="508" y="1671"/>
                </a:lnTo>
                <a:lnTo>
                  <a:pt x="506" y="1695"/>
                </a:lnTo>
                <a:lnTo>
                  <a:pt x="506" y="1707"/>
                </a:lnTo>
                <a:lnTo>
                  <a:pt x="508" y="1718"/>
                </a:lnTo>
                <a:lnTo>
                  <a:pt x="508" y="1718"/>
                </a:lnTo>
                <a:lnTo>
                  <a:pt x="517" y="1721"/>
                </a:lnTo>
                <a:lnTo>
                  <a:pt x="529" y="1724"/>
                </a:lnTo>
                <a:lnTo>
                  <a:pt x="554" y="1725"/>
                </a:lnTo>
                <a:lnTo>
                  <a:pt x="608" y="1727"/>
                </a:lnTo>
                <a:lnTo>
                  <a:pt x="608" y="1727"/>
                </a:lnTo>
                <a:lnTo>
                  <a:pt x="676" y="1728"/>
                </a:lnTo>
                <a:lnTo>
                  <a:pt x="743" y="1728"/>
                </a:lnTo>
                <a:lnTo>
                  <a:pt x="743" y="1728"/>
                </a:lnTo>
                <a:lnTo>
                  <a:pt x="885" y="1728"/>
                </a:lnTo>
                <a:lnTo>
                  <a:pt x="1022" y="1727"/>
                </a:lnTo>
                <a:lnTo>
                  <a:pt x="1022" y="1727"/>
                </a:lnTo>
                <a:lnTo>
                  <a:pt x="1093" y="1727"/>
                </a:lnTo>
                <a:lnTo>
                  <a:pt x="1158" y="1728"/>
                </a:lnTo>
                <a:lnTo>
                  <a:pt x="1222" y="1729"/>
                </a:lnTo>
                <a:lnTo>
                  <a:pt x="1285" y="1728"/>
                </a:lnTo>
                <a:lnTo>
                  <a:pt x="1285" y="1728"/>
                </a:lnTo>
                <a:lnTo>
                  <a:pt x="1374" y="1728"/>
                </a:lnTo>
                <a:lnTo>
                  <a:pt x="1468" y="1728"/>
                </a:lnTo>
                <a:lnTo>
                  <a:pt x="1562" y="1728"/>
                </a:lnTo>
                <a:lnTo>
                  <a:pt x="1609" y="1727"/>
                </a:lnTo>
                <a:lnTo>
                  <a:pt x="1653" y="1725"/>
                </a:lnTo>
                <a:lnTo>
                  <a:pt x="1653" y="1725"/>
                </a:lnTo>
                <a:lnTo>
                  <a:pt x="1682" y="1525"/>
                </a:lnTo>
                <a:lnTo>
                  <a:pt x="1696" y="1427"/>
                </a:lnTo>
                <a:lnTo>
                  <a:pt x="1707" y="1331"/>
                </a:lnTo>
                <a:lnTo>
                  <a:pt x="1707" y="1331"/>
                </a:lnTo>
                <a:close/>
                <a:moveTo>
                  <a:pt x="1653" y="1822"/>
                </a:moveTo>
                <a:lnTo>
                  <a:pt x="1653" y="1822"/>
                </a:lnTo>
                <a:lnTo>
                  <a:pt x="1653" y="1833"/>
                </a:lnTo>
                <a:lnTo>
                  <a:pt x="1653" y="1839"/>
                </a:lnTo>
                <a:lnTo>
                  <a:pt x="1652" y="1846"/>
                </a:lnTo>
                <a:lnTo>
                  <a:pt x="1652" y="1846"/>
                </a:lnTo>
                <a:lnTo>
                  <a:pt x="1645" y="1868"/>
                </a:lnTo>
                <a:lnTo>
                  <a:pt x="1637" y="1891"/>
                </a:lnTo>
                <a:lnTo>
                  <a:pt x="1634" y="1902"/>
                </a:lnTo>
                <a:lnTo>
                  <a:pt x="1634" y="1913"/>
                </a:lnTo>
                <a:lnTo>
                  <a:pt x="1636" y="1922"/>
                </a:lnTo>
                <a:lnTo>
                  <a:pt x="1637" y="1928"/>
                </a:lnTo>
                <a:lnTo>
                  <a:pt x="1641" y="1932"/>
                </a:lnTo>
                <a:lnTo>
                  <a:pt x="1641" y="1932"/>
                </a:lnTo>
                <a:lnTo>
                  <a:pt x="1658" y="1878"/>
                </a:lnTo>
                <a:lnTo>
                  <a:pt x="1664" y="1850"/>
                </a:lnTo>
                <a:lnTo>
                  <a:pt x="1671" y="1822"/>
                </a:lnTo>
                <a:lnTo>
                  <a:pt x="1671" y="1822"/>
                </a:lnTo>
                <a:lnTo>
                  <a:pt x="1667" y="1820"/>
                </a:lnTo>
                <a:lnTo>
                  <a:pt x="1664" y="1820"/>
                </a:lnTo>
                <a:lnTo>
                  <a:pt x="1659" y="1822"/>
                </a:lnTo>
                <a:lnTo>
                  <a:pt x="1653" y="1822"/>
                </a:lnTo>
                <a:lnTo>
                  <a:pt x="1653" y="1822"/>
                </a:lnTo>
                <a:close/>
                <a:moveTo>
                  <a:pt x="1331" y="1219"/>
                </a:moveTo>
                <a:lnTo>
                  <a:pt x="1331" y="1219"/>
                </a:lnTo>
                <a:lnTo>
                  <a:pt x="1345" y="1227"/>
                </a:lnTo>
                <a:lnTo>
                  <a:pt x="1361" y="1234"/>
                </a:lnTo>
                <a:lnTo>
                  <a:pt x="1368" y="1237"/>
                </a:lnTo>
                <a:lnTo>
                  <a:pt x="1377" y="1237"/>
                </a:lnTo>
                <a:lnTo>
                  <a:pt x="1385" y="1237"/>
                </a:lnTo>
                <a:lnTo>
                  <a:pt x="1395" y="1235"/>
                </a:lnTo>
                <a:lnTo>
                  <a:pt x="1395" y="1235"/>
                </a:lnTo>
                <a:lnTo>
                  <a:pt x="1423" y="1242"/>
                </a:lnTo>
                <a:lnTo>
                  <a:pt x="1455" y="1248"/>
                </a:lnTo>
                <a:lnTo>
                  <a:pt x="1487" y="1250"/>
                </a:lnTo>
                <a:lnTo>
                  <a:pt x="1520" y="1252"/>
                </a:lnTo>
                <a:lnTo>
                  <a:pt x="1553" y="1252"/>
                </a:lnTo>
                <a:lnTo>
                  <a:pt x="1583" y="1248"/>
                </a:lnTo>
                <a:lnTo>
                  <a:pt x="1611" y="1242"/>
                </a:lnTo>
                <a:lnTo>
                  <a:pt x="1624" y="1238"/>
                </a:lnTo>
                <a:lnTo>
                  <a:pt x="1634" y="1234"/>
                </a:lnTo>
                <a:lnTo>
                  <a:pt x="1634" y="1234"/>
                </a:lnTo>
                <a:lnTo>
                  <a:pt x="1638" y="1224"/>
                </a:lnTo>
                <a:lnTo>
                  <a:pt x="1640" y="1215"/>
                </a:lnTo>
                <a:lnTo>
                  <a:pt x="1638" y="1205"/>
                </a:lnTo>
                <a:lnTo>
                  <a:pt x="1636" y="1197"/>
                </a:lnTo>
                <a:lnTo>
                  <a:pt x="1630" y="1189"/>
                </a:lnTo>
                <a:lnTo>
                  <a:pt x="1625" y="1181"/>
                </a:lnTo>
                <a:lnTo>
                  <a:pt x="1618" y="1174"/>
                </a:lnTo>
                <a:lnTo>
                  <a:pt x="1610" y="1167"/>
                </a:lnTo>
                <a:lnTo>
                  <a:pt x="1610" y="1167"/>
                </a:lnTo>
                <a:lnTo>
                  <a:pt x="1609" y="1173"/>
                </a:lnTo>
                <a:lnTo>
                  <a:pt x="1607" y="1178"/>
                </a:lnTo>
                <a:lnTo>
                  <a:pt x="1602" y="1188"/>
                </a:lnTo>
                <a:lnTo>
                  <a:pt x="1589" y="1204"/>
                </a:lnTo>
                <a:lnTo>
                  <a:pt x="1589" y="1204"/>
                </a:lnTo>
                <a:lnTo>
                  <a:pt x="1576" y="1209"/>
                </a:lnTo>
                <a:lnTo>
                  <a:pt x="1562" y="1214"/>
                </a:lnTo>
                <a:lnTo>
                  <a:pt x="1549" y="1218"/>
                </a:lnTo>
                <a:lnTo>
                  <a:pt x="1535" y="1220"/>
                </a:lnTo>
                <a:lnTo>
                  <a:pt x="1521" y="1222"/>
                </a:lnTo>
                <a:lnTo>
                  <a:pt x="1506" y="1223"/>
                </a:lnTo>
                <a:lnTo>
                  <a:pt x="1493" y="1222"/>
                </a:lnTo>
                <a:lnTo>
                  <a:pt x="1479" y="1222"/>
                </a:lnTo>
                <a:lnTo>
                  <a:pt x="1451" y="1218"/>
                </a:lnTo>
                <a:lnTo>
                  <a:pt x="1423" y="1211"/>
                </a:lnTo>
                <a:lnTo>
                  <a:pt x="1398" y="1203"/>
                </a:lnTo>
                <a:lnTo>
                  <a:pt x="1372" y="1192"/>
                </a:lnTo>
                <a:lnTo>
                  <a:pt x="1372" y="1192"/>
                </a:lnTo>
                <a:lnTo>
                  <a:pt x="1358" y="1177"/>
                </a:lnTo>
                <a:lnTo>
                  <a:pt x="1353" y="1169"/>
                </a:lnTo>
                <a:lnTo>
                  <a:pt x="1347" y="1159"/>
                </a:lnTo>
                <a:lnTo>
                  <a:pt x="1347" y="1159"/>
                </a:lnTo>
                <a:lnTo>
                  <a:pt x="1338" y="1171"/>
                </a:lnTo>
                <a:lnTo>
                  <a:pt x="1334" y="1177"/>
                </a:lnTo>
                <a:lnTo>
                  <a:pt x="1331" y="1184"/>
                </a:lnTo>
                <a:lnTo>
                  <a:pt x="1330" y="1192"/>
                </a:lnTo>
                <a:lnTo>
                  <a:pt x="1328" y="1200"/>
                </a:lnTo>
                <a:lnTo>
                  <a:pt x="1328" y="1208"/>
                </a:lnTo>
                <a:lnTo>
                  <a:pt x="1331" y="1219"/>
                </a:lnTo>
                <a:lnTo>
                  <a:pt x="1331" y="1219"/>
                </a:lnTo>
                <a:close/>
                <a:moveTo>
                  <a:pt x="1395" y="1185"/>
                </a:moveTo>
                <a:lnTo>
                  <a:pt x="1395" y="1185"/>
                </a:lnTo>
                <a:lnTo>
                  <a:pt x="1413" y="1193"/>
                </a:lnTo>
                <a:lnTo>
                  <a:pt x="1421" y="1197"/>
                </a:lnTo>
                <a:lnTo>
                  <a:pt x="1429" y="1200"/>
                </a:lnTo>
                <a:lnTo>
                  <a:pt x="1429" y="1200"/>
                </a:lnTo>
                <a:lnTo>
                  <a:pt x="1455" y="1204"/>
                </a:lnTo>
                <a:lnTo>
                  <a:pt x="1482" y="1207"/>
                </a:lnTo>
                <a:lnTo>
                  <a:pt x="1511" y="1207"/>
                </a:lnTo>
                <a:lnTo>
                  <a:pt x="1524" y="1207"/>
                </a:lnTo>
                <a:lnTo>
                  <a:pt x="1538" y="1204"/>
                </a:lnTo>
                <a:lnTo>
                  <a:pt x="1550" y="1203"/>
                </a:lnTo>
                <a:lnTo>
                  <a:pt x="1561" y="1199"/>
                </a:lnTo>
                <a:lnTo>
                  <a:pt x="1570" y="1193"/>
                </a:lnTo>
                <a:lnTo>
                  <a:pt x="1579" y="1188"/>
                </a:lnTo>
                <a:lnTo>
                  <a:pt x="1585" y="1181"/>
                </a:lnTo>
                <a:lnTo>
                  <a:pt x="1588" y="1173"/>
                </a:lnTo>
                <a:lnTo>
                  <a:pt x="1591" y="1163"/>
                </a:lnTo>
                <a:lnTo>
                  <a:pt x="1589" y="1152"/>
                </a:lnTo>
                <a:lnTo>
                  <a:pt x="1589" y="1152"/>
                </a:lnTo>
                <a:lnTo>
                  <a:pt x="1579" y="1147"/>
                </a:lnTo>
                <a:lnTo>
                  <a:pt x="1570" y="1145"/>
                </a:lnTo>
                <a:lnTo>
                  <a:pt x="1562" y="1147"/>
                </a:lnTo>
                <a:lnTo>
                  <a:pt x="1554" y="1151"/>
                </a:lnTo>
                <a:lnTo>
                  <a:pt x="1539" y="1159"/>
                </a:lnTo>
                <a:lnTo>
                  <a:pt x="1531" y="1165"/>
                </a:lnTo>
                <a:lnTo>
                  <a:pt x="1523" y="1167"/>
                </a:lnTo>
                <a:lnTo>
                  <a:pt x="1523" y="1167"/>
                </a:lnTo>
                <a:lnTo>
                  <a:pt x="1511" y="1170"/>
                </a:lnTo>
                <a:lnTo>
                  <a:pt x="1498" y="1171"/>
                </a:lnTo>
                <a:lnTo>
                  <a:pt x="1487" y="1170"/>
                </a:lnTo>
                <a:lnTo>
                  <a:pt x="1477" y="1169"/>
                </a:lnTo>
                <a:lnTo>
                  <a:pt x="1456" y="1165"/>
                </a:lnTo>
                <a:lnTo>
                  <a:pt x="1437" y="1158"/>
                </a:lnTo>
                <a:lnTo>
                  <a:pt x="1437" y="1158"/>
                </a:lnTo>
                <a:lnTo>
                  <a:pt x="1418" y="1150"/>
                </a:lnTo>
                <a:lnTo>
                  <a:pt x="1407" y="1145"/>
                </a:lnTo>
                <a:lnTo>
                  <a:pt x="1396" y="1143"/>
                </a:lnTo>
                <a:lnTo>
                  <a:pt x="1385" y="1141"/>
                </a:lnTo>
                <a:lnTo>
                  <a:pt x="1381" y="1143"/>
                </a:lnTo>
                <a:lnTo>
                  <a:pt x="1377" y="1144"/>
                </a:lnTo>
                <a:lnTo>
                  <a:pt x="1372" y="1147"/>
                </a:lnTo>
                <a:lnTo>
                  <a:pt x="1369" y="1150"/>
                </a:lnTo>
                <a:lnTo>
                  <a:pt x="1365" y="1154"/>
                </a:lnTo>
                <a:lnTo>
                  <a:pt x="1362" y="1159"/>
                </a:lnTo>
                <a:lnTo>
                  <a:pt x="1362" y="1159"/>
                </a:lnTo>
                <a:lnTo>
                  <a:pt x="1369" y="1167"/>
                </a:lnTo>
                <a:lnTo>
                  <a:pt x="1376" y="1174"/>
                </a:lnTo>
                <a:lnTo>
                  <a:pt x="1385" y="1179"/>
                </a:lnTo>
                <a:lnTo>
                  <a:pt x="1395" y="1185"/>
                </a:lnTo>
                <a:lnTo>
                  <a:pt x="1395" y="1185"/>
                </a:lnTo>
                <a:close/>
                <a:moveTo>
                  <a:pt x="1312" y="1209"/>
                </a:moveTo>
                <a:lnTo>
                  <a:pt x="1312" y="1209"/>
                </a:lnTo>
                <a:lnTo>
                  <a:pt x="1145" y="1203"/>
                </a:lnTo>
                <a:lnTo>
                  <a:pt x="1070" y="1203"/>
                </a:lnTo>
                <a:lnTo>
                  <a:pt x="996" y="1204"/>
                </a:lnTo>
                <a:lnTo>
                  <a:pt x="996" y="1204"/>
                </a:lnTo>
                <a:lnTo>
                  <a:pt x="974" y="1204"/>
                </a:lnTo>
                <a:lnTo>
                  <a:pt x="950" y="1203"/>
                </a:lnTo>
                <a:lnTo>
                  <a:pt x="897" y="1201"/>
                </a:lnTo>
                <a:lnTo>
                  <a:pt x="840" y="1200"/>
                </a:lnTo>
                <a:lnTo>
                  <a:pt x="811" y="1200"/>
                </a:lnTo>
                <a:lnTo>
                  <a:pt x="783" y="1201"/>
                </a:lnTo>
                <a:lnTo>
                  <a:pt x="783" y="1201"/>
                </a:lnTo>
                <a:lnTo>
                  <a:pt x="769" y="1199"/>
                </a:lnTo>
                <a:lnTo>
                  <a:pt x="753" y="1196"/>
                </a:lnTo>
                <a:lnTo>
                  <a:pt x="716" y="1194"/>
                </a:lnTo>
                <a:lnTo>
                  <a:pt x="679" y="1194"/>
                </a:lnTo>
                <a:lnTo>
                  <a:pt x="644" y="1196"/>
                </a:lnTo>
                <a:lnTo>
                  <a:pt x="644" y="1196"/>
                </a:lnTo>
                <a:lnTo>
                  <a:pt x="607" y="1196"/>
                </a:lnTo>
                <a:lnTo>
                  <a:pt x="572" y="1193"/>
                </a:lnTo>
                <a:lnTo>
                  <a:pt x="536" y="1192"/>
                </a:lnTo>
                <a:lnTo>
                  <a:pt x="501" y="1190"/>
                </a:lnTo>
                <a:lnTo>
                  <a:pt x="501" y="1190"/>
                </a:lnTo>
                <a:lnTo>
                  <a:pt x="313" y="1188"/>
                </a:lnTo>
                <a:lnTo>
                  <a:pt x="313" y="1188"/>
                </a:lnTo>
                <a:lnTo>
                  <a:pt x="301" y="1194"/>
                </a:lnTo>
                <a:lnTo>
                  <a:pt x="287" y="1203"/>
                </a:lnTo>
                <a:lnTo>
                  <a:pt x="275" y="1211"/>
                </a:lnTo>
                <a:lnTo>
                  <a:pt x="261" y="1219"/>
                </a:lnTo>
                <a:lnTo>
                  <a:pt x="261" y="1219"/>
                </a:lnTo>
                <a:lnTo>
                  <a:pt x="253" y="1222"/>
                </a:lnTo>
                <a:lnTo>
                  <a:pt x="242" y="1224"/>
                </a:lnTo>
                <a:lnTo>
                  <a:pt x="238" y="1226"/>
                </a:lnTo>
                <a:lnTo>
                  <a:pt x="234" y="1228"/>
                </a:lnTo>
                <a:lnTo>
                  <a:pt x="231" y="1233"/>
                </a:lnTo>
                <a:lnTo>
                  <a:pt x="230" y="1238"/>
                </a:lnTo>
                <a:lnTo>
                  <a:pt x="230" y="1238"/>
                </a:lnTo>
                <a:lnTo>
                  <a:pt x="282" y="1239"/>
                </a:lnTo>
                <a:lnTo>
                  <a:pt x="336" y="1242"/>
                </a:lnTo>
                <a:lnTo>
                  <a:pt x="451" y="1243"/>
                </a:lnTo>
                <a:lnTo>
                  <a:pt x="569" y="1243"/>
                </a:lnTo>
                <a:lnTo>
                  <a:pt x="690" y="1245"/>
                </a:lnTo>
                <a:lnTo>
                  <a:pt x="690" y="1245"/>
                </a:lnTo>
                <a:lnTo>
                  <a:pt x="739" y="1245"/>
                </a:lnTo>
                <a:lnTo>
                  <a:pt x="785" y="1245"/>
                </a:lnTo>
                <a:lnTo>
                  <a:pt x="829" y="1245"/>
                </a:lnTo>
                <a:lnTo>
                  <a:pt x="872" y="1245"/>
                </a:lnTo>
                <a:lnTo>
                  <a:pt x="872" y="1245"/>
                </a:lnTo>
                <a:lnTo>
                  <a:pt x="906" y="1246"/>
                </a:lnTo>
                <a:lnTo>
                  <a:pt x="942" y="1246"/>
                </a:lnTo>
                <a:lnTo>
                  <a:pt x="1018" y="1243"/>
                </a:lnTo>
                <a:lnTo>
                  <a:pt x="1056" y="1243"/>
                </a:lnTo>
                <a:lnTo>
                  <a:pt x="1096" y="1245"/>
                </a:lnTo>
                <a:lnTo>
                  <a:pt x="1132" y="1246"/>
                </a:lnTo>
                <a:lnTo>
                  <a:pt x="1169" y="1252"/>
                </a:lnTo>
                <a:lnTo>
                  <a:pt x="1169" y="1252"/>
                </a:lnTo>
                <a:lnTo>
                  <a:pt x="1194" y="1254"/>
                </a:lnTo>
                <a:lnTo>
                  <a:pt x="1217" y="1254"/>
                </a:lnTo>
                <a:lnTo>
                  <a:pt x="1241" y="1254"/>
                </a:lnTo>
                <a:lnTo>
                  <a:pt x="1264" y="1253"/>
                </a:lnTo>
                <a:lnTo>
                  <a:pt x="1313" y="1250"/>
                </a:lnTo>
                <a:lnTo>
                  <a:pt x="1336" y="1250"/>
                </a:lnTo>
                <a:lnTo>
                  <a:pt x="1361" y="1253"/>
                </a:lnTo>
                <a:lnTo>
                  <a:pt x="1361" y="1253"/>
                </a:lnTo>
                <a:lnTo>
                  <a:pt x="1355" y="1248"/>
                </a:lnTo>
                <a:lnTo>
                  <a:pt x="1349" y="1242"/>
                </a:lnTo>
                <a:lnTo>
                  <a:pt x="1334" y="1233"/>
                </a:lnTo>
                <a:lnTo>
                  <a:pt x="1327" y="1228"/>
                </a:lnTo>
                <a:lnTo>
                  <a:pt x="1321" y="1223"/>
                </a:lnTo>
                <a:lnTo>
                  <a:pt x="1316" y="1216"/>
                </a:lnTo>
                <a:lnTo>
                  <a:pt x="1312" y="1209"/>
                </a:lnTo>
                <a:lnTo>
                  <a:pt x="1312" y="1209"/>
                </a:lnTo>
                <a:close/>
                <a:moveTo>
                  <a:pt x="602" y="1785"/>
                </a:moveTo>
                <a:lnTo>
                  <a:pt x="602" y="1785"/>
                </a:lnTo>
                <a:lnTo>
                  <a:pt x="603" y="1792"/>
                </a:lnTo>
                <a:lnTo>
                  <a:pt x="602" y="1796"/>
                </a:lnTo>
                <a:lnTo>
                  <a:pt x="600" y="1801"/>
                </a:lnTo>
                <a:lnTo>
                  <a:pt x="600" y="1807"/>
                </a:lnTo>
                <a:lnTo>
                  <a:pt x="600" y="1807"/>
                </a:lnTo>
                <a:lnTo>
                  <a:pt x="619" y="1807"/>
                </a:lnTo>
                <a:lnTo>
                  <a:pt x="629" y="1807"/>
                </a:lnTo>
                <a:lnTo>
                  <a:pt x="637" y="1808"/>
                </a:lnTo>
                <a:lnTo>
                  <a:pt x="637" y="1808"/>
                </a:lnTo>
                <a:lnTo>
                  <a:pt x="640" y="1799"/>
                </a:lnTo>
                <a:lnTo>
                  <a:pt x="641" y="1795"/>
                </a:lnTo>
                <a:lnTo>
                  <a:pt x="640" y="1792"/>
                </a:lnTo>
                <a:lnTo>
                  <a:pt x="638" y="1789"/>
                </a:lnTo>
                <a:lnTo>
                  <a:pt x="637" y="1788"/>
                </a:lnTo>
                <a:lnTo>
                  <a:pt x="632" y="1785"/>
                </a:lnTo>
                <a:lnTo>
                  <a:pt x="625" y="1784"/>
                </a:lnTo>
                <a:lnTo>
                  <a:pt x="617" y="1784"/>
                </a:lnTo>
                <a:lnTo>
                  <a:pt x="602" y="1785"/>
                </a:lnTo>
                <a:lnTo>
                  <a:pt x="602" y="1785"/>
                </a:lnTo>
                <a:close/>
                <a:moveTo>
                  <a:pt x="633" y="1737"/>
                </a:moveTo>
                <a:lnTo>
                  <a:pt x="633" y="1737"/>
                </a:lnTo>
                <a:lnTo>
                  <a:pt x="625" y="1737"/>
                </a:lnTo>
                <a:lnTo>
                  <a:pt x="618" y="1737"/>
                </a:lnTo>
                <a:lnTo>
                  <a:pt x="610" y="1737"/>
                </a:lnTo>
                <a:lnTo>
                  <a:pt x="602" y="1736"/>
                </a:lnTo>
                <a:lnTo>
                  <a:pt x="602" y="1736"/>
                </a:lnTo>
                <a:lnTo>
                  <a:pt x="603" y="1754"/>
                </a:lnTo>
                <a:lnTo>
                  <a:pt x="604" y="1769"/>
                </a:lnTo>
                <a:lnTo>
                  <a:pt x="604" y="1769"/>
                </a:lnTo>
                <a:lnTo>
                  <a:pt x="611" y="1769"/>
                </a:lnTo>
                <a:lnTo>
                  <a:pt x="618" y="1767"/>
                </a:lnTo>
                <a:lnTo>
                  <a:pt x="634" y="1765"/>
                </a:lnTo>
                <a:lnTo>
                  <a:pt x="634" y="1765"/>
                </a:lnTo>
                <a:lnTo>
                  <a:pt x="633" y="1752"/>
                </a:lnTo>
                <a:lnTo>
                  <a:pt x="633" y="1737"/>
                </a:lnTo>
                <a:lnTo>
                  <a:pt x="633" y="1737"/>
                </a:lnTo>
                <a:close/>
                <a:moveTo>
                  <a:pt x="589" y="1737"/>
                </a:moveTo>
                <a:lnTo>
                  <a:pt x="589" y="1737"/>
                </a:lnTo>
                <a:lnTo>
                  <a:pt x="576" y="1737"/>
                </a:lnTo>
                <a:lnTo>
                  <a:pt x="570" y="1737"/>
                </a:lnTo>
                <a:lnTo>
                  <a:pt x="566" y="1740"/>
                </a:lnTo>
                <a:lnTo>
                  <a:pt x="566" y="1740"/>
                </a:lnTo>
                <a:lnTo>
                  <a:pt x="566" y="1747"/>
                </a:lnTo>
                <a:lnTo>
                  <a:pt x="565" y="1754"/>
                </a:lnTo>
                <a:lnTo>
                  <a:pt x="565" y="1759"/>
                </a:lnTo>
                <a:lnTo>
                  <a:pt x="565" y="1766"/>
                </a:lnTo>
                <a:lnTo>
                  <a:pt x="565" y="1766"/>
                </a:lnTo>
                <a:lnTo>
                  <a:pt x="578" y="1766"/>
                </a:lnTo>
                <a:lnTo>
                  <a:pt x="584" y="1766"/>
                </a:lnTo>
                <a:lnTo>
                  <a:pt x="591" y="1769"/>
                </a:lnTo>
                <a:lnTo>
                  <a:pt x="591" y="1769"/>
                </a:lnTo>
                <a:lnTo>
                  <a:pt x="592" y="1762"/>
                </a:lnTo>
                <a:lnTo>
                  <a:pt x="591" y="1754"/>
                </a:lnTo>
                <a:lnTo>
                  <a:pt x="589" y="1737"/>
                </a:lnTo>
                <a:lnTo>
                  <a:pt x="589" y="1737"/>
                </a:lnTo>
                <a:close/>
                <a:moveTo>
                  <a:pt x="562" y="1785"/>
                </a:moveTo>
                <a:lnTo>
                  <a:pt x="562" y="1785"/>
                </a:lnTo>
                <a:lnTo>
                  <a:pt x="562" y="1800"/>
                </a:lnTo>
                <a:lnTo>
                  <a:pt x="562" y="1800"/>
                </a:lnTo>
                <a:lnTo>
                  <a:pt x="565" y="1803"/>
                </a:lnTo>
                <a:lnTo>
                  <a:pt x="569" y="1804"/>
                </a:lnTo>
                <a:lnTo>
                  <a:pt x="576" y="1804"/>
                </a:lnTo>
                <a:lnTo>
                  <a:pt x="583" y="1803"/>
                </a:lnTo>
                <a:lnTo>
                  <a:pt x="585" y="1803"/>
                </a:lnTo>
                <a:lnTo>
                  <a:pt x="589" y="1804"/>
                </a:lnTo>
                <a:lnTo>
                  <a:pt x="589" y="1804"/>
                </a:lnTo>
                <a:lnTo>
                  <a:pt x="589" y="1799"/>
                </a:lnTo>
                <a:lnTo>
                  <a:pt x="589" y="1795"/>
                </a:lnTo>
                <a:lnTo>
                  <a:pt x="591" y="1789"/>
                </a:lnTo>
                <a:lnTo>
                  <a:pt x="591" y="1784"/>
                </a:lnTo>
                <a:lnTo>
                  <a:pt x="591" y="1784"/>
                </a:lnTo>
                <a:lnTo>
                  <a:pt x="577" y="1782"/>
                </a:lnTo>
                <a:lnTo>
                  <a:pt x="570" y="1782"/>
                </a:lnTo>
                <a:lnTo>
                  <a:pt x="562" y="1785"/>
                </a:lnTo>
                <a:lnTo>
                  <a:pt x="562" y="1785"/>
                </a:lnTo>
                <a:close/>
                <a:moveTo>
                  <a:pt x="527" y="1740"/>
                </a:moveTo>
                <a:lnTo>
                  <a:pt x="527" y="1740"/>
                </a:lnTo>
                <a:lnTo>
                  <a:pt x="527" y="1748"/>
                </a:lnTo>
                <a:lnTo>
                  <a:pt x="525" y="1755"/>
                </a:lnTo>
                <a:lnTo>
                  <a:pt x="524" y="1762"/>
                </a:lnTo>
                <a:lnTo>
                  <a:pt x="525" y="1765"/>
                </a:lnTo>
                <a:lnTo>
                  <a:pt x="528" y="1766"/>
                </a:lnTo>
                <a:lnTo>
                  <a:pt x="528" y="1766"/>
                </a:lnTo>
                <a:lnTo>
                  <a:pt x="529" y="1765"/>
                </a:lnTo>
                <a:lnTo>
                  <a:pt x="532" y="1765"/>
                </a:lnTo>
                <a:lnTo>
                  <a:pt x="539" y="1766"/>
                </a:lnTo>
                <a:lnTo>
                  <a:pt x="546" y="1766"/>
                </a:lnTo>
                <a:lnTo>
                  <a:pt x="550" y="1766"/>
                </a:lnTo>
                <a:lnTo>
                  <a:pt x="553" y="1765"/>
                </a:lnTo>
                <a:lnTo>
                  <a:pt x="553" y="1765"/>
                </a:lnTo>
                <a:lnTo>
                  <a:pt x="551" y="1751"/>
                </a:lnTo>
                <a:lnTo>
                  <a:pt x="551" y="1746"/>
                </a:lnTo>
                <a:lnTo>
                  <a:pt x="553" y="1737"/>
                </a:lnTo>
                <a:lnTo>
                  <a:pt x="553" y="1737"/>
                </a:lnTo>
                <a:lnTo>
                  <a:pt x="544" y="1737"/>
                </a:lnTo>
                <a:lnTo>
                  <a:pt x="539" y="1737"/>
                </a:lnTo>
                <a:lnTo>
                  <a:pt x="527" y="1740"/>
                </a:lnTo>
                <a:lnTo>
                  <a:pt x="527" y="1740"/>
                </a:lnTo>
                <a:close/>
                <a:moveTo>
                  <a:pt x="527" y="1785"/>
                </a:moveTo>
                <a:lnTo>
                  <a:pt x="527" y="1785"/>
                </a:lnTo>
                <a:lnTo>
                  <a:pt x="524" y="1789"/>
                </a:lnTo>
                <a:lnTo>
                  <a:pt x="524" y="1793"/>
                </a:lnTo>
                <a:lnTo>
                  <a:pt x="524" y="1803"/>
                </a:lnTo>
                <a:lnTo>
                  <a:pt x="524" y="1803"/>
                </a:lnTo>
                <a:lnTo>
                  <a:pt x="534" y="1801"/>
                </a:lnTo>
                <a:lnTo>
                  <a:pt x="539" y="1803"/>
                </a:lnTo>
                <a:lnTo>
                  <a:pt x="551" y="1804"/>
                </a:lnTo>
                <a:lnTo>
                  <a:pt x="551" y="1804"/>
                </a:lnTo>
                <a:lnTo>
                  <a:pt x="553" y="1796"/>
                </a:lnTo>
                <a:lnTo>
                  <a:pt x="553" y="1790"/>
                </a:lnTo>
                <a:lnTo>
                  <a:pt x="550" y="1786"/>
                </a:lnTo>
                <a:lnTo>
                  <a:pt x="546" y="1784"/>
                </a:lnTo>
                <a:lnTo>
                  <a:pt x="542" y="1784"/>
                </a:lnTo>
                <a:lnTo>
                  <a:pt x="536" y="1784"/>
                </a:lnTo>
                <a:lnTo>
                  <a:pt x="527" y="1785"/>
                </a:lnTo>
                <a:lnTo>
                  <a:pt x="527" y="1785"/>
                </a:lnTo>
                <a:close/>
                <a:moveTo>
                  <a:pt x="461" y="1310"/>
                </a:moveTo>
                <a:lnTo>
                  <a:pt x="461" y="1310"/>
                </a:lnTo>
                <a:lnTo>
                  <a:pt x="452" y="1404"/>
                </a:lnTo>
                <a:lnTo>
                  <a:pt x="441" y="1502"/>
                </a:lnTo>
                <a:lnTo>
                  <a:pt x="427" y="1604"/>
                </a:lnTo>
                <a:lnTo>
                  <a:pt x="410" y="1709"/>
                </a:lnTo>
                <a:lnTo>
                  <a:pt x="410" y="1709"/>
                </a:lnTo>
                <a:lnTo>
                  <a:pt x="408" y="1727"/>
                </a:lnTo>
                <a:lnTo>
                  <a:pt x="407" y="1744"/>
                </a:lnTo>
                <a:lnTo>
                  <a:pt x="407" y="1780"/>
                </a:lnTo>
                <a:lnTo>
                  <a:pt x="406" y="1815"/>
                </a:lnTo>
                <a:lnTo>
                  <a:pt x="404" y="1833"/>
                </a:lnTo>
                <a:lnTo>
                  <a:pt x="400" y="1850"/>
                </a:lnTo>
                <a:lnTo>
                  <a:pt x="400" y="1850"/>
                </a:lnTo>
                <a:lnTo>
                  <a:pt x="397" y="1867"/>
                </a:lnTo>
                <a:lnTo>
                  <a:pt x="395" y="1886"/>
                </a:lnTo>
                <a:lnTo>
                  <a:pt x="391" y="1922"/>
                </a:lnTo>
                <a:lnTo>
                  <a:pt x="391" y="1959"/>
                </a:lnTo>
                <a:lnTo>
                  <a:pt x="391" y="1991"/>
                </a:lnTo>
                <a:lnTo>
                  <a:pt x="391" y="1991"/>
                </a:lnTo>
                <a:lnTo>
                  <a:pt x="407" y="1993"/>
                </a:lnTo>
                <a:lnTo>
                  <a:pt x="425" y="1996"/>
                </a:lnTo>
                <a:lnTo>
                  <a:pt x="457" y="2004"/>
                </a:lnTo>
                <a:lnTo>
                  <a:pt x="457" y="2004"/>
                </a:lnTo>
                <a:lnTo>
                  <a:pt x="460" y="1993"/>
                </a:lnTo>
                <a:lnTo>
                  <a:pt x="464" y="1985"/>
                </a:lnTo>
                <a:lnTo>
                  <a:pt x="464" y="1980"/>
                </a:lnTo>
                <a:lnTo>
                  <a:pt x="465" y="1976"/>
                </a:lnTo>
                <a:lnTo>
                  <a:pt x="464" y="1970"/>
                </a:lnTo>
                <a:lnTo>
                  <a:pt x="461" y="1965"/>
                </a:lnTo>
                <a:lnTo>
                  <a:pt x="461" y="1965"/>
                </a:lnTo>
                <a:lnTo>
                  <a:pt x="464" y="1963"/>
                </a:lnTo>
                <a:lnTo>
                  <a:pt x="467" y="1962"/>
                </a:lnTo>
                <a:lnTo>
                  <a:pt x="467" y="1961"/>
                </a:lnTo>
                <a:lnTo>
                  <a:pt x="467" y="1956"/>
                </a:lnTo>
                <a:lnTo>
                  <a:pt x="467" y="1956"/>
                </a:lnTo>
                <a:lnTo>
                  <a:pt x="472" y="1925"/>
                </a:lnTo>
                <a:lnTo>
                  <a:pt x="476" y="1891"/>
                </a:lnTo>
                <a:lnTo>
                  <a:pt x="482" y="1822"/>
                </a:lnTo>
                <a:lnTo>
                  <a:pt x="482" y="1822"/>
                </a:lnTo>
                <a:lnTo>
                  <a:pt x="475" y="1818"/>
                </a:lnTo>
                <a:lnTo>
                  <a:pt x="472" y="1815"/>
                </a:lnTo>
                <a:lnTo>
                  <a:pt x="471" y="1810"/>
                </a:lnTo>
                <a:lnTo>
                  <a:pt x="471" y="1810"/>
                </a:lnTo>
                <a:lnTo>
                  <a:pt x="475" y="1810"/>
                </a:lnTo>
                <a:lnTo>
                  <a:pt x="479" y="1808"/>
                </a:lnTo>
                <a:lnTo>
                  <a:pt x="483" y="1808"/>
                </a:lnTo>
                <a:lnTo>
                  <a:pt x="485" y="1807"/>
                </a:lnTo>
                <a:lnTo>
                  <a:pt x="485" y="1804"/>
                </a:lnTo>
                <a:lnTo>
                  <a:pt x="485" y="1804"/>
                </a:lnTo>
                <a:lnTo>
                  <a:pt x="495" y="1678"/>
                </a:lnTo>
                <a:lnTo>
                  <a:pt x="509" y="1551"/>
                </a:lnTo>
                <a:lnTo>
                  <a:pt x="523" y="1429"/>
                </a:lnTo>
                <a:lnTo>
                  <a:pt x="534" y="1310"/>
                </a:lnTo>
                <a:lnTo>
                  <a:pt x="534" y="1310"/>
                </a:lnTo>
                <a:lnTo>
                  <a:pt x="534" y="1309"/>
                </a:lnTo>
                <a:lnTo>
                  <a:pt x="532" y="1307"/>
                </a:lnTo>
                <a:lnTo>
                  <a:pt x="532" y="1307"/>
                </a:lnTo>
                <a:lnTo>
                  <a:pt x="514" y="1309"/>
                </a:lnTo>
                <a:lnTo>
                  <a:pt x="497" y="1309"/>
                </a:lnTo>
                <a:lnTo>
                  <a:pt x="480" y="1307"/>
                </a:lnTo>
                <a:lnTo>
                  <a:pt x="461" y="1310"/>
                </a:lnTo>
                <a:lnTo>
                  <a:pt x="461" y="1310"/>
                </a:lnTo>
                <a:close/>
                <a:moveTo>
                  <a:pt x="513" y="1741"/>
                </a:moveTo>
                <a:lnTo>
                  <a:pt x="513" y="1741"/>
                </a:lnTo>
                <a:lnTo>
                  <a:pt x="510" y="1741"/>
                </a:lnTo>
                <a:lnTo>
                  <a:pt x="509" y="1743"/>
                </a:lnTo>
                <a:lnTo>
                  <a:pt x="506" y="1744"/>
                </a:lnTo>
                <a:lnTo>
                  <a:pt x="504" y="1744"/>
                </a:lnTo>
                <a:lnTo>
                  <a:pt x="504" y="1744"/>
                </a:lnTo>
                <a:lnTo>
                  <a:pt x="501" y="1756"/>
                </a:lnTo>
                <a:lnTo>
                  <a:pt x="501" y="1770"/>
                </a:lnTo>
                <a:lnTo>
                  <a:pt x="501" y="1770"/>
                </a:lnTo>
                <a:lnTo>
                  <a:pt x="508" y="1770"/>
                </a:lnTo>
                <a:lnTo>
                  <a:pt x="512" y="1769"/>
                </a:lnTo>
                <a:lnTo>
                  <a:pt x="513" y="1766"/>
                </a:lnTo>
                <a:lnTo>
                  <a:pt x="513" y="1762"/>
                </a:lnTo>
                <a:lnTo>
                  <a:pt x="513" y="1752"/>
                </a:lnTo>
                <a:lnTo>
                  <a:pt x="513" y="1747"/>
                </a:lnTo>
                <a:lnTo>
                  <a:pt x="513" y="1741"/>
                </a:lnTo>
                <a:lnTo>
                  <a:pt x="513" y="1741"/>
                </a:lnTo>
                <a:close/>
                <a:moveTo>
                  <a:pt x="513" y="1785"/>
                </a:moveTo>
                <a:lnTo>
                  <a:pt x="513" y="1785"/>
                </a:lnTo>
                <a:lnTo>
                  <a:pt x="500" y="1784"/>
                </a:lnTo>
                <a:lnTo>
                  <a:pt x="500" y="1784"/>
                </a:lnTo>
                <a:lnTo>
                  <a:pt x="500" y="1797"/>
                </a:lnTo>
                <a:lnTo>
                  <a:pt x="498" y="1808"/>
                </a:lnTo>
                <a:lnTo>
                  <a:pt x="498" y="1808"/>
                </a:lnTo>
                <a:lnTo>
                  <a:pt x="502" y="1807"/>
                </a:lnTo>
                <a:lnTo>
                  <a:pt x="505" y="1805"/>
                </a:lnTo>
                <a:lnTo>
                  <a:pt x="509" y="1804"/>
                </a:lnTo>
                <a:lnTo>
                  <a:pt x="513" y="1804"/>
                </a:lnTo>
                <a:lnTo>
                  <a:pt x="513" y="1804"/>
                </a:lnTo>
                <a:lnTo>
                  <a:pt x="513" y="1800"/>
                </a:lnTo>
                <a:lnTo>
                  <a:pt x="513" y="1796"/>
                </a:lnTo>
                <a:lnTo>
                  <a:pt x="513" y="1785"/>
                </a:lnTo>
                <a:lnTo>
                  <a:pt x="513" y="1785"/>
                </a:lnTo>
                <a:close/>
                <a:moveTo>
                  <a:pt x="410" y="1317"/>
                </a:moveTo>
                <a:lnTo>
                  <a:pt x="410" y="1317"/>
                </a:lnTo>
                <a:lnTo>
                  <a:pt x="403" y="1381"/>
                </a:lnTo>
                <a:lnTo>
                  <a:pt x="393" y="1450"/>
                </a:lnTo>
                <a:lnTo>
                  <a:pt x="384" y="1522"/>
                </a:lnTo>
                <a:lnTo>
                  <a:pt x="376" y="1593"/>
                </a:lnTo>
                <a:lnTo>
                  <a:pt x="376" y="1593"/>
                </a:lnTo>
                <a:lnTo>
                  <a:pt x="358" y="1766"/>
                </a:lnTo>
                <a:lnTo>
                  <a:pt x="350" y="1852"/>
                </a:lnTo>
                <a:lnTo>
                  <a:pt x="342" y="1939"/>
                </a:lnTo>
                <a:lnTo>
                  <a:pt x="342" y="1939"/>
                </a:lnTo>
                <a:lnTo>
                  <a:pt x="344" y="1943"/>
                </a:lnTo>
                <a:lnTo>
                  <a:pt x="348" y="1947"/>
                </a:lnTo>
                <a:lnTo>
                  <a:pt x="355" y="1958"/>
                </a:lnTo>
                <a:lnTo>
                  <a:pt x="359" y="1963"/>
                </a:lnTo>
                <a:lnTo>
                  <a:pt x="363" y="1969"/>
                </a:lnTo>
                <a:lnTo>
                  <a:pt x="368" y="1973"/>
                </a:lnTo>
                <a:lnTo>
                  <a:pt x="374" y="1976"/>
                </a:lnTo>
                <a:lnTo>
                  <a:pt x="374" y="1976"/>
                </a:lnTo>
                <a:lnTo>
                  <a:pt x="381" y="1917"/>
                </a:lnTo>
                <a:lnTo>
                  <a:pt x="389" y="1856"/>
                </a:lnTo>
                <a:lnTo>
                  <a:pt x="389" y="1856"/>
                </a:lnTo>
                <a:lnTo>
                  <a:pt x="392" y="1819"/>
                </a:lnTo>
                <a:lnTo>
                  <a:pt x="395" y="1781"/>
                </a:lnTo>
                <a:lnTo>
                  <a:pt x="395" y="1781"/>
                </a:lnTo>
                <a:lnTo>
                  <a:pt x="400" y="1721"/>
                </a:lnTo>
                <a:lnTo>
                  <a:pt x="406" y="1661"/>
                </a:lnTo>
                <a:lnTo>
                  <a:pt x="419" y="1546"/>
                </a:lnTo>
                <a:lnTo>
                  <a:pt x="433" y="1430"/>
                </a:lnTo>
                <a:lnTo>
                  <a:pt x="440" y="1371"/>
                </a:lnTo>
                <a:lnTo>
                  <a:pt x="444" y="1311"/>
                </a:lnTo>
                <a:lnTo>
                  <a:pt x="444" y="1311"/>
                </a:lnTo>
                <a:lnTo>
                  <a:pt x="446" y="1311"/>
                </a:lnTo>
                <a:lnTo>
                  <a:pt x="446" y="1310"/>
                </a:lnTo>
                <a:lnTo>
                  <a:pt x="446" y="1310"/>
                </a:lnTo>
                <a:lnTo>
                  <a:pt x="434" y="1310"/>
                </a:lnTo>
                <a:lnTo>
                  <a:pt x="425" y="1311"/>
                </a:lnTo>
                <a:lnTo>
                  <a:pt x="415" y="1314"/>
                </a:lnTo>
                <a:lnTo>
                  <a:pt x="410" y="1317"/>
                </a:lnTo>
                <a:lnTo>
                  <a:pt x="410" y="1317"/>
                </a:lnTo>
                <a:close/>
                <a:moveTo>
                  <a:pt x="208" y="941"/>
                </a:moveTo>
                <a:lnTo>
                  <a:pt x="208" y="941"/>
                </a:lnTo>
                <a:lnTo>
                  <a:pt x="208" y="928"/>
                </a:lnTo>
                <a:lnTo>
                  <a:pt x="208" y="914"/>
                </a:lnTo>
                <a:lnTo>
                  <a:pt x="210" y="899"/>
                </a:lnTo>
                <a:lnTo>
                  <a:pt x="208" y="886"/>
                </a:lnTo>
                <a:lnTo>
                  <a:pt x="208" y="886"/>
                </a:lnTo>
                <a:lnTo>
                  <a:pt x="207" y="875"/>
                </a:lnTo>
                <a:lnTo>
                  <a:pt x="204" y="865"/>
                </a:lnTo>
                <a:lnTo>
                  <a:pt x="203" y="854"/>
                </a:lnTo>
                <a:lnTo>
                  <a:pt x="202" y="843"/>
                </a:lnTo>
                <a:lnTo>
                  <a:pt x="202" y="843"/>
                </a:lnTo>
                <a:lnTo>
                  <a:pt x="200" y="822"/>
                </a:lnTo>
                <a:lnTo>
                  <a:pt x="200" y="798"/>
                </a:lnTo>
                <a:lnTo>
                  <a:pt x="202" y="752"/>
                </a:lnTo>
                <a:lnTo>
                  <a:pt x="202" y="706"/>
                </a:lnTo>
                <a:lnTo>
                  <a:pt x="200" y="684"/>
                </a:lnTo>
                <a:lnTo>
                  <a:pt x="197" y="661"/>
                </a:lnTo>
                <a:lnTo>
                  <a:pt x="197" y="661"/>
                </a:lnTo>
                <a:lnTo>
                  <a:pt x="181" y="856"/>
                </a:lnTo>
                <a:lnTo>
                  <a:pt x="163" y="1037"/>
                </a:lnTo>
                <a:lnTo>
                  <a:pt x="163" y="1037"/>
                </a:lnTo>
                <a:lnTo>
                  <a:pt x="157" y="1088"/>
                </a:lnTo>
                <a:lnTo>
                  <a:pt x="150" y="1140"/>
                </a:lnTo>
                <a:lnTo>
                  <a:pt x="144" y="1192"/>
                </a:lnTo>
                <a:lnTo>
                  <a:pt x="143" y="1216"/>
                </a:lnTo>
                <a:lnTo>
                  <a:pt x="142" y="1242"/>
                </a:lnTo>
                <a:lnTo>
                  <a:pt x="142" y="1242"/>
                </a:lnTo>
                <a:lnTo>
                  <a:pt x="150" y="1241"/>
                </a:lnTo>
                <a:lnTo>
                  <a:pt x="159" y="1239"/>
                </a:lnTo>
                <a:lnTo>
                  <a:pt x="178" y="1241"/>
                </a:lnTo>
                <a:lnTo>
                  <a:pt x="197" y="1241"/>
                </a:lnTo>
                <a:lnTo>
                  <a:pt x="216" y="1239"/>
                </a:lnTo>
                <a:lnTo>
                  <a:pt x="216" y="1239"/>
                </a:lnTo>
                <a:lnTo>
                  <a:pt x="216" y="1160"/>
                </a:lnTo>
                <a:lnTo>
                  <a:pt x="215" y="1086"/>
                </a:lnTo>
                <a:lnTo>
                  <a:pt x="212" y="1012"/>
                </a:lnTo>
                <a:lnTo>
                  <a:pt x="208" y="941"/>
                </a:lnTo>
                <a:lnTo>
                  <a:pt x="208" y="941"/>
                </a:lnTo>
                <a:close/>
                <a:moveTo>
                  <a:pt x="53" y="1899"/>
                </a:moveTo>
                <a:lnTo>
                  <a:pt x="53" y="1899"/>
                </a:lnTo>
                <a:lnTo>
                  <a:pt x="56" y="1888"/>
                </a:lnTo>
                <a:lnTo>
                  <a:pt x="57" y="1880"/>
                </a:lnTo>
                <a:lnTo>
                  <a:pt x="59" y="1857"/>
                </a:lnTo>
                <a:lnTo>
                  <a:pt x="59" y="1857"/>
                </a:lnTo>
                <a:lnTo>
                  <a:pt x="63" y="1820"/>
                </a:lnTo>
                <a:lnTo>
                  <a:pt x="68" y="1781"/>
                </a:lnTo>
                <a:lnTo>
                  <a:pt x="68" y="1781"/>
                </a:lnTo>
                <a:lnTo>
                  <a:pt x="74" y="1725"/>
                </a:lnTo>
                <a:lnTo>
                  <a:pt x="79" y="1667"/>
                </a:lnTo>
                <a:lnTo>
                  <a:pt x="94" y="1548"/>
                </a:lnTo>
                <a:lnTo>
                  <a:pt x="108" y="1429"/>
                </a:lnTo>
                <a:lnTo>
                  <a:pt x="113" y="1370"/>
                </a:lnTo>
                <a:lnTo>
                  <a:pt x="117" y="1311"/>
                </a:lnTo>
                <a:lnTo>
                  <a:pt x="117" y="1311"/>
                </a:lnTo>
                <a:lnTo>
                  <a:pt x="112" y="1306"/>
                </a:lnTo>
                <a:lnTo>
                  <a:pt x="106" y="1298"/>
                </a:lnTo>
                <a:lnTo>
                  <a:pt x="104" y="1288"/>
                </a:lnTo>
                <a:lnTo>
                  <a:pt x="102" y="1279"/>
                </a:lnTo>
                <a:lnTo>
                  <a:pt x="102" y="1269"/>
                </a:lnTo>
                <a:lnTo>
                  <a:pt x="104" y="1260"/>
                </a:lnTo>
                <a:lnTo>
                  <a:pt x="105" y="1250"/>
                </a:lnTo>
                <a:lnTo>
                  <a:pt x="108" y="1243"/>
                </a:lnTo>
                <a:lnTo>
                  <a:pt x="108" y="1243"/>
                </a:lnTo>
                <a:lnTo>
                  <a:pt x="117" y="1241"/>
                </a:lnTo>
                <a:lnTo>
                  <a:pt x="123" y="1241"/>
                </a:lnTo>
                <a:lnTo>
                  <a:pt x="127" y="1242"/>
                </a:lnTo>
                <a:lnTo>
                  <a:pt x="127" y="1242"/>
                </a:lnTo>
                <a:lnTo>
                  <a:pt x="132" y="1212"/>
                </a:lnTo>
                <a:lnTo>
                  <a:pt x="136" y="1181"/>
                </a:lnTo>
                <a:lnTo>
                  <a:pt x="140" y="1122"/>
                </a:lnTo>
                <a:lnTo>
                  <a:pt x="143" y="1092"/>
                </a:lnTo>
                <a:lnTo>
                  <a:pt x="146" y="1065"/>
                </a:lnTo>
                <a:lnTo>
                  <a:pt x="150" y="1038"/>
                </a:lnTo>
                <a:lnTo>
                  <a:pt x="155" y="1013"/>
                </a:lnTo>
                <a:lnTo>
                  <a:pt x="155" y="1013"/>
                </a:lnTo>
                <a:lnTo>
                  <a:pt x="158" y="1000"/>
                </a:lnTo>
                <a:lnTo>
                  <a:pt x="159" y="985"/>
                </a:lnTo>
                <a:lnTo>
                  <a:pt x="159" y="956"/>
                </a:lnTo>
                <a:lnTo>
                  <a:pt x="159" y="956"/>
                </a:lnTo>
                <a:lnTo>
                  <a:pt x="162" y="909"/>
                </a:lnTo>
                <a:lnTo>
                  <a:pt x="166" y="861"/>
                </a:lnTo>
                <a:lnTo>
                  <a:pt x="176" y="763"/>
                </a:lnTo>
                <a:lnTo>
                  <a:pt x="187" y="665"/>
                </a:lnTo>
                <a:lnTo>
                  <a:pt x="191" y="617"/>
                </a:lnTo>
                <a:lnTo>
                  <a:pt x="193" y="570"/>
                </a:lnTo>
                <a:lnTo>
                  <a:pt x="193" y="570"/>
                </a:lnTo>
                <a:lnTo>
                  <a:pt x="196" y="562"/>
                </a:lnTo>
                <a:lnTo>
                  <a:pt x="199" y="554"/>
                </a:lnTo>
                <a:lnTo>
                  <a:pt x="200" y="534"/>
                </a:lnTo>
                <a:lnTo>
                  <a:pt x="202" y="513"/>
                </a:lnTo>
                <a:lnTo>
                  <a:pt x="202" y="492"/>
                </a:lnTo>
                <a:lnTo>
                  <a:pt x="202" y="492"/>
                </a:lnTo>
                <a:lnTo>
                  <a:pt x="200" y="475"/>
                </a:lnTo>
                <a:lnTo>
                  <a:pt x="199" y="458"/>
                </a:lnTo>
                <a:lnTo>
                  <a:pt x="197" y="443"/>
                </a:lnTo>
                <a:lnTo>
                  <a:pt x="193" y="430"/>
                </a:lnTo>
                <a:lnTo>
                  <a:pt x="193" y="430"/>
                </a:lnTo>
                <a:lnTo>
                  <a:pt x="188" y="468"/>
                </a:lnTo>
                <a:lnTo>
                  <a:pt x="182" y="510"/>
                </a:lnTo>
                <a:lnTo>
                  <a:pt x="177" y="552"/>
                </a:lnTo>
                <a:lnTo>
                  <a:pt x="176" y="573"/>
                </a:lnTo>
                <a:lnTo>
                  <a:pt x="176" y="593"/>
                </a:lnTo>
                <a:lnTo>
                  <a:pt x="176" y="593"/>
                </a:lnTo>
                <a:lnTo>
                  <a:pt x="172" y="607"/>
                </a:lnTo>
                <a:lnTo>
                  <a:pt x="169" y="620"/>
                </a:lnTo>
                <a:lnTo>
                  <a:pt x="165" y="647"/>
                </a:lnTo>
                <a:lnTo>
                  <a:pt x="159" y="705"/>
                </a:lnTo>
                <a:lnTo>
                  <a:pt x="159" y="705"/>
                </a:lnTo>
                <a:lnTo>
                  <a:pt x="151" y="785"/>
                </a:lnTo>
                <a:lnTo>
                  <a:pt x="140" y="865"/>
                </a:lnTo>
                <a:lnTo>
                  <a:pt x="131" y="944"/>
                </a:lnTo>
                <a:lnTo>
                  <a:pt x="123" y="1013"/>
                </a:lnTo>
                <a:lnTo>
                  <a:pt x="123" y="1013"/>
                </a:lnTo>
                <a:lnTo>
                  <a:pt x="120" y="1039"/>
                </a:lnTo>
                <a:lnTo>
                  <a:pt x="117" y="1065"/>
                </a:lnTo>
                <a:lnTo>
                  <a:pt x="117" y="1065"/>
                </a:lnTo>
                <a:lnTo>
                  <a:pt x="113" y="1117"/>
                </a:lnTo>
                <a:lnTo>
                  <a:pt x="108" y="1167"/>
                </a:lnTo>
                <a:lnTo>
                  <a:pt x="95" y="1264"/>
                </a:lnTo>
                <a:lnTo>
                  <a:pt x="90" y="1311"/>
                </a:lnTo>
                <a:lnTo>
                  <a:pt x="84" y="1358"/>
                </a:lnTo>
                <a:lnTo>
                  <a:pt x="80" y="1404"/>
                </a:lnTo>
                <a:lnTo>
                  <a:pt x="79" y="1450"/>
                </a:lnTo>
                <a:lnTo>
                  <a:pt x="79" y="1450"/>
                </a:lnTo>
                <a:lnTo>
                  <a:pt x="79" y="1456"/>
                </a:lnTo>
                <a:lnTo>
                  <a:pt x="76" y="1460"/>
                </a:lnTo>
                <a:lnTo>
                  <a:pt x="75" y="1465"/>
                </a:lnTo>
                <a:lnTo>
                  <a:pt x="74" y="1469"/>
                </a:lnTo>
                <a:lnTo>
                  <a:pt x="74" y="1469"/>
                </a:lnTo>
                <a:lnTo>
                  <a:pt x="64" y="1539"/>
                </a:lnTo>
                <a:lnTo>
                  <a:pt x="56" y="1607"/>
                </a:lnTo>
                <a:lnTo>
                  <a:pt x="56" y="1607"/>
                </a:lnTo>
                <a:lnTo>
                  <a:pt x="56" y="1616"/>
                </a:lnTo>
                <a:lnTo>
                  <a:pt x="56" y="1624"/>
                </a:lnTo>
                <a:lnTo>
                  <a:pt x="57" y="1634"/>
                </a:lnTo>
                <a:lnTo>
                  <a:pt x="56" y="1642"/>
                </a:lnTo>
                <a:lnTo>
                  <a:pt x="56" y="1642"/>
                </a:lnTo>
                <a:lnTo>
                  <a:pt x="55" y="1653"/>
                </a:lnTo>
                <a:lnTo>
                  <a:pt x="50" y="1661"/>
                </a:lnTo>
                <a:lnTo>
                  <a:pt x="48" y="1668"/>
                </a:lnTo>
                <a:lnTo>
                  <a:pt x="45" y="1675"/>
                </a:lnTo>
                <a:lnTo>
                  <a:pt x="45" y="1675"/>
                </a:lnTo>
                <a:lnTo>
                  <a:pt x="44" y="1683"/>
                </a:lnTo>
                <a:lnTo>
                  <a:pt x="45" y="1686"/>
                </a:lnTo>
                <a:lnTo>
                  <a:pt x="46" y="1688"/>
                </a:lnTo>
                <a:lnTo>
                  <a:pt x="46" y="1690"/>
                </a:lnTo>
                <a:lnTo>
                  <a:pt x="46" y="1690"/>
                </a:lnTo>
                <a:lnTo>
                  <a:pt x="46" y="1692"/>
                </a:lnTo>
                <a:lnTo>
                  <a:pt x="45" y="1692"/>
                </a:lnTo>
                <a:lnTo>
                  <a:pt x="44" y="1692"/>
                </a:lnTo>
                <a:lnTo>
                  <a:pt x="41" y="1697"/>
                </a:lnTo>
                <a:lnTo>
                  <a:pt x="41" y="1697"/>
                </a:lnTo>
                <a:lnTo>
                  <a:pt x="41" y="1701"/>
                </a:lnTo>
                <a:lnTo>
                  <a:pt x="42" y="1702"/>
                </a:lnTo>
                <a:lnTo>
                  <a:pt x="45" y="1703"/>
                </a:lnTo>
                <a:lnTo>
                  <a:pt x="45" y="1707"/>
                </a:lnTo>
                <a:lnTo>
                  <a:pt x="45" y="1707"/>
                </a:lnTo>
                <a:lnTo>
                  <a:pt x="38" y="1758"/>
                </a:lnTo>
                <a:lnTo>
                  <a:pt x="33" y="1808"/>
                </a:lnTo>
                <a:lnTo>
                  <a:pt x="27" y="1860"/>
                </a:lnTo>
                <a:lnTo>
                  <a:pt x="21" y="1913"/>
                </a:lnTo>
                <a:lnTo>
                  <a:pt x="21" y="1913"/>
                </a:lnTo>
                <a:lnTo>
                  <a:pt x="33" y="1921"/>
                </a:lnTo>
                <a:lnTo>
                  <a:pt x="46" y="1928"/>
                </a:lnTo>
                <a:lnTo>
                  <a:pt x="46" y="1928"/>
                </a:lnTo>
                <a:lnTo>
                  <a:pt x="50" y="1924"/>
                </a:lnTo>
                <a:lnTo>
                  <a:pt x="52" y="1920"/>
                </a:lnTo>
                <a:lnTo>
                  <a:pt x="53" y="1912"/>
                </a:lnTo>
                <a:lnTo>
                  <a:pt x="52" y="1905"/>
                </a:lnTo>
                <a:lnTo>
                  <a:pt x="53" y="1899"/>
                </a:lnTo>
                <a:lnTo>
                  <a:pt x="53" y="1899"/>
                </a:lnTo>
                <a:close/>
                <a:moveTo>
                  <a:pt x="182" y="1373"/>
                </a:moveTo>
                <a:lnTo>
                  <a:pt x="182" y="1373"/>
                </a:lnTo>
                <a:lnTo>
                  <a:pt x="180" y="1365"/>
                </a:lnTo>
                <a:lnTo>
                  <a:pt x="178" y="1356"/>
                </a:lnTo>
                <a:lnTo>
                  <a:pt x="178" y="1350"/>
                </a:lnTo>
                <a:lnTo>
                  <a:pt x="181" y="1341"/>
                </a:lnTo>
                <a:lnTo>
                  <a:pt x="185" y="1326"/>
                </a:lnTo>
                <a:lnTo>
                  <a:pt x="188" y="1318"/>
                </a:lnTo>
                <a:lnTo>
                  <a:pt x="189" y="1310"/>
                </a:lnTo>
                <a:lnTo>
                  <a:pt x="189" y="1310"/>
                </a:lnTo>
                <a:lnTo>
                  <a:pt x="189" y="1309"/>
                </a:lnTo>
                <a:lnTo>
                  <a:pt x="188" y="1307"/>
                </a:lnTo>
                <a:lnTo>
                  <a:pt x="188" y="1307"/>
                </a:lnTo>
                <a:lnTo>
                  <a:pt x="176" y="1309"/>
                </a:lnTo>
                <a:lnTo>
                  <a:pt x="161" y="1307"/>
                </a:lnTo>
                <a:lnTo>
                  <a:pt x="144" y="1309"/>
                </a:lnTo>
                <a:lnTo>
                  <a:pt x="138" y="1310"/>
                </a:lnTo>
                <a:lnTo>
                  <a:pt x="131" y="1311"/>
                </a:lnTo>
                <a:lnTo>
                  <a:pt x="131" y="1311"/>
                </a:lnTo>
                <a:lnTo>
                  <a:pt x="127" y="1336"/>
                </a:lnTo>
                <a:lnTo>
                  <a:pt x="125" y="1359"/>
                </a:lnTo>
                <a:lnTo>
                  <a:pt x="123" y="1384"/>
                </a:lnTo>
                <a:lnTo>
                  <a:pt x="120" y="1394"/>
                </a:lnTo>
                <a:lnTo>
                  <a:pt x="116" y="1407"/>
                </a:lnTo>
                <a:lnTo>
                  <a:pt x="116" y="1407"/>
                </a:lnTo>
                <a:lnTo>
                  <a:pt x="112" y="1467"/>
                </a:lnTo>
                <a:lnTo>
                  <a:pt x="106" y="1532"/>
                </a:lnTo>
                <a:lnTo>
                  <a:pt x="94" y="1668"/>
                </a:lnTo>
                <a:lnTo>
                  <a:pt x="80" y="1808"/>
                </a:lnTo>
                <a:lnTo>
                  <a:pt x="70" y="1939"/>
                </a:lnTo>
                <a:lnTo>
                  <a:pt x="70" y="1939"/>
                </a:lnTo>
                <a:lnTo>
                  <a:pt x="76" y="1940"/>
                </a:lnTo>
                <a:lnTo>
                  <a:pt x="82" y="1939"/>
                </a:lnTo>
                <a:lnTo>
                  <a:pt x="94" y="1935"/>
                </a:lnTo>
                <a:lnTo>
                  <a:pt x="105" y="1931"/>
                </a:lnTo>
                <a:lnTo>
                  <a:pt x="110" y="1929"/>
                </a:lnTo>
                <a:lnTo>
                  <a:pt x="117" y="1928"/>
                </a:lnTo>
                <a:lnTo>
                  <a:pt x="117" y="1928"/>
                </a:lnTo>
                <a:lnTo>
                  <a:pt x="148" y="1645"/>
                </a:lnTo>
                <a:lnTo>
                  <a:pt x="166" y="1503"/>
                </a:lnTo>
                <a:lnTo>
                  <a:pt x="182" y="1373"/>
                </a:lnTo>
                <a:lnTo>
                  <a:pt x="182" y="1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01219" y="3747101"/>
            <a:ext cx="25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数据结构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23019" y="2686334"/>
            <a:ext cx="25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01932" y="1625567"/>
            <a:ext cx="25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6161" y="257740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586758" y="4807868"/>
            <a:ext cx="25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36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35234014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软件目标</a:t>
            </a:r>
          </a:p>
        </p:txBody>
      </p:sp>
      <p:sp>
        <p:nvSpPr>
          <p:cNvPr id="2" name="矩形 1"/>
          <p:cNvSpPr/>
          <p:nvPr/>
        </p:nvSpPr>
        <p:spPr>
          <a:xfrm>
            <a:off x="1042736" y="1514980"/>
            <a:ext cx="98979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同一局域网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内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匿名</a:t>
            </a: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临时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聊天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点对点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桌面应用程序。主</a:t>
            </a:r>
            <a:r>
              <a:rPr lang="zh-CN" altLang="en-US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要包含以下三部分功能：</a:t>
            </a:r>
            <a:endParaRPr lang="en-US" altLang="zh-CN" sz="28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群聊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，即同一局域网内所有人在同一个群里进行聊天；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组聊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，带有某一特定主题的小组内多人聊天；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话题（意见征集）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，即用户可发布一个话题帖征集意见，形如“如何看待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XX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”，其它用户可以发表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评论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，软件会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情感分析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实时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得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出综合意见（百分比形式的正面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负面）。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71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总体设计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699236" y="1281137"/>
            <a:ext cx="6216161" cy="4908649"/>
            <a:chOff x="2822331" y="1307514"/>
            <a:chExt cx="6216161" cy="4908649"/>
          </a:xfrm>
        </p:grpSpPr>
        <p:sp>
          <p:nvSpPr>
            <p:cNvPr id="47" name="圆角矩形 46"/>
            <p:cNvSpPr/>
            <p:nvPr/>
          </p:nvSpPr>
          <p:spPr>
            <a:xfrm>
              <a:off x="2822331" y="1327639"/>
              <a:ext cx="6216161" cy="488852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075066" y="1749053"/>
              <a:ext cx="5699966" cy="4113983"/>
              <a:chOff x="3075066" y="1749053"/>
              <a:chExt cx="5699966" cy="411398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075066" y="2817645"/>
                <a:ext cx="5699966" cy="3045391"/>
                <a:chOff x="3508202" y="2710024"/>
                <a:chExt cx="5078622" cy="2713415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3508202" y="4787556"/>
                  <a:ext cx="5078621" cy="635883"/>
                </a:xfrm>
                <a:prstGeom prst="roundRect">
                  <a:avLst/>
                </a:prstGeom>
                <a:solidFill>
                  <a:srgbClr val="FBE1F7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3508203" y="2710024"/>
                  <a:ext cx="1843088" cy="1982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5411904" y="2710024"/>
                  <a:ext cx="2575562" cy="198246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679653" y="3062355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广播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310684" y="3062355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点对点</a:t>
                  </a: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637043" y="3249392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消息管理</a:t>
                  </a: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6282359" y="3249392"/>
                  <a:ext cx="782961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7253436" y="3249392"/>
                  <a:ext cx="457200" cy="13330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组聊管理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6131670" y="2809584"/>
                  <a:ext cx="1084337" cy="356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用户管理</a:t>
                  </a: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850141" y="3434457"/>
                  <a:ext cx="438763" cy="5335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通讯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655000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增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4506716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删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6210148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查</a:t>
                  </a: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358432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改</a:t>
                  </a: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7229782" y="4920835"/>
                  <a:ext cx="992928" cy="329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b="1" dirty="0"/>
                    <a:t>数据存取</a:t>
                  </a: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8049854" y="2710024"/>
                  <a:ext cx="536970" cy="1982467"/>
                </a:xfrm>
                <a:prstGeom prst="roundRect">
                  <a:avLst/>
                </a:prstGeom>
                <a:solidFill>
                  <a:srgbClr val="FD9C95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</a:rPr>
                    <a:t>日志</a:t>
                  </a: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6317841" y="3423133"/>
                  <a:ext cx="411340" cy="104205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pc="300" dirty="0"/>
                    <a:t>话题管理</a:t>
                  </a: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638831" y="3423362"/>
                  <a:ext cx="411340" cy="104205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pc="300" dirty="0"/>
                    <a:t>情感分析</a:t>
                  </a:r>
                </a:p>
              </p:txBody>
            </p:sp>
          </p:grpSp>
          <p:sp>
            <p:nvSpPr>
              <p:cNvPr id="45" name="圆角矩形 44"/>
              <p:cNvSpPr/>
              <p:nvPr/>
            </p:nvSpPr>
            <p:spPr>
              <a:xfrm>
                <a:off x="3075066" y="2287745"/>
                <a:ext cx="5699965" cy="41130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事件处理</a:t>
                </a: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3075066" y="1749053"/>
                <a:ext cx="5699965" cy="4113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GUI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Qt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4984694" y="1307514"/>
              <a:ext cx="1880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spc="600" dirty="0">
                  <a:solidFill>
                    <a:schemeClr val="bg1"/>
                  </a:solidFill>
                </a:rPr>
                <a:t>JustChat</a:t>
              </a:r>
              <a:endParaRPr lang="zh-CN" altLang="en-US" sz="2400" b="1" spc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91267" y="1722676"/>
            <a:ext cx="2690295" cy="1145166"/>
            <a:chOff x="391267" y="1722676"/>
            <a:chExt cx="2690295" cy="1145166"/>
          </a:xfrm>
        </p:grpSpPr>
        <p:sp>
          <p:nvSpPr>
            <p:cNvPr id="59" name="椭圆 58"/>
            <p:cNvSpPr/>
            <p:nvPr/>
          </p:nvSpPr>
          <p:spPr>
            <a:xfrm>
              <a:off x="391267" y="1722676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68705" y="1800114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 flipV="1">
              <a:off x="2231554" y="1928329"/>
              <a:ext cx="850008" cy="939513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811368" y="1928329"/>
              <a:ext cx="1428978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7877905" y="1301262"/>
            <a:ext cx="3919695" cy="1601747"/>
            <a:chOff x="7877905" y="1301262"/>
            <a:chExt cx="3919695" cy="1601747"/>
          </a:xfrm>
        </p:grpSpPr>
        <p:cxnSp>
          <p:nvCxnSpPr>
            <p:cNvPr id="77" name="直接连接符 76"/>
            <p:cNvCxnSpPr/>
            <p:nvPr/>
          </p:nvCxnSpPr>
          <p:spPr>
            <a:xfrm flipV="1">
              <a:off x="7877905" y="1527912"/>
              <a:ext cx="1290227" cy="1375097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9159254" y="1520215"/>
              <a:ext cx="22270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11386291" y="1301262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1463729" y="1378700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621983" y="4984313"/>
            <a:ext cx="3055260" cy="1115387"/>
            <a:chOff x="8621983" y="4984313"/>
            <a:chExt cx="3055260" cy="1115387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8621983" y="4984313"/>
              <a:ext cx="791000" cy="909733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9412983" y="5894046"/>
              <a:ext cx="185280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11265934" y="5688391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1343372" y="5765829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12798" y="5482737"/>
            <a:ext cx="2739173" cy="411309"/>
            <a:chOff x="212798" y="5482737"/>
            <a:chExt cx="2739173" cy="411309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624251" y="5688391"/>
              <a:ext cx="2327720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/>
            <p:nvPr/>
          </p:nvSpPr>
          <p:spPr>
            <a:xfrm>
              <a:off x="212798" y="5482737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90236" y="5560175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62943" y="2196332"/>
            <a:ext cx="25891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处理用户之间的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广播</a:t>
            </a:r>
            <a:r>
              <a:rPr lang="zh-CN" altLang="zh-CN" sz="1200" dirty="0">
                <a:solidFill>
                  <a:schemeClr val="bg1"/>
                </a:solidFill>
              </a:rPr>
              <a:t>采用</a:t>
            </a:r>
            <a:r>
              <a:rPr lang="en-US" altLang="zh-CN" sz="1200" dirty="0">
                <a:solidFill>
                  <a:schemeClr val="bg1"/>
                </a:solidFill>
              </a:rPr>
              <a:t>TCP/IP</a:t>
            </a:r>
            <a:r>
              <a:rPr lang="zh-CN" altLang="zh-CN" sz="1200" dirty="0">
                <a:solidFill>
                  <a:schemeClr val="bg1"/>
                </a:solidFill>
              </a:rPr>
              <a:t>协议，处理五类消息</a:t>
            </a: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基本的群聊消息</a:t>
            </a: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新用户上线后广播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用户建立</a:t>
            </a:r>
            <a:r>
              <a:rPr lang="en-US" altLang="zh-CN" sz="1200" dirty="0">
                <a:solidFill>
                  <a:schemeClr val="bg1"/>
                </a:solidFill>
              </a:rPr>
              <a:t>/</a:t>
            </a:r>
            <a:r>
              <a:rPr lang="zh-CN" altLang="zh-CN" sz="1200" dirty="0">
                <a:solidFill>
                  <a:schemeClr val="bg1"/>
                </a:solidFill>
              </a:rPr>
              <a:t>删除话题</a:t>
            </a: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用户建立</a:t>
            </a:r>
            <a:r>
              <a:rPr lang="en-US" altLang="zh-CN" sz="1200" dirty="0">
                <a:solidFill>
                  <a:schemeClr val="bg1"/>
                </a:solidFill>
              </a:rPr>
              <a:t>/</a:t>
            </a:r>
            <a:r>
              <a:rPr lang="zh-CN" altLang="zh-CN" sz="1200" dirty="0">
                <a:solidFill>
                  <a:schemeClr val="bg1"/>
                </a:solidFill>
              </a:rPr>
              <a:t>删除组聊</a:t>
            </a: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每个话题的评论</a:t>
            </a:r>
          </a:p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点对点</a:t>
            </a:r>
            <a:r>
              <a:rPr lang="zh-CN" altLang="zh-CN" sz="1200" dirty="0">
                <a:solidFill>
                  <a:schemeClr val="bg1"/>
                </a:solidFill>
              </a:rPr>
              <a:t>采用</a:t>
            </a:r>
            <a:r>
              <a:rPr lang="en-US" altLang="zh-CN" sz="1200" dirty="0">
                <a:solidFill>
                  <a:schemeClr val="bg1"/>
                </a:solidFill>
              </a:rPr>
              <a:t>TCP/IP</a:t>
            </a:r>
            <a:r>
              <a:rPr lang="zh-CN" altLang="zh-CN" sz="1200" dirty="0">
                <a:solidFill>
                  <a:schemeClr val="bg1"/>
                </a:solidFill>
              </a:rPr>
              <a:t>协议</a:t>
            </a:r>
            <a:r>
              <a:rPr lang="zh-CN" altLang="en-US" sz="1200" dirty="0">
                <a:solidFill>
                  <a:schemeClr val="bg1"/>
                </a:solidFill>
              </a:rPr>
              <a:t>，</a:t>
            </a:r>
            <a:r>
              <a:rPr lang="zh-CN" altLang="zh-CN" sz="1200" dirty="0">
                <a:solidFill>
                  <a:schemeClr val="bg1"/>
                </a:solidFill>
              </a:rPr>
              <a:t>主要处理每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个组聊内部的消息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8919" y="4580911"/>
            <a:ext cx="2629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数据存取模块涉及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各类消息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的存取和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的存取，其中各类消息采取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Json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方便存取，日志文件则直接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作普通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文本文件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956375" y="1848069"/>
            <a:ext cx="3157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消息管理</a:t>
            </a:r>
            <a:r>
              <a:rPr lang="zh-CN" altLang="zh-CN" sz="1200" dirty="0">
                <a:solidFill>
                  <a:schemeClr val="bg1"/>
                </a:solidFill>
              </a:rPr>
              <a:t>。无论是群聊消息、组聊消息还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是话题评论，都通过调用通讯线程进行处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理，区别在于传输的数据头部不同，另外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根据消息种类选择广播还是点对点。</a:t>
            </a: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话题管理</a:t>
            </a:r>
            <a:r>
              <a:rPr lang="zh-CN" altLang="zh-CN" sz="1200" dirty="0">
                <a:solidFill>
                  <a:schemeClr val="bg1"/>
                </a:solidFill>
              </a:rPr>
              <a:t>（情感分析）。处理用户的话题创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建、删除操作以及对话题评论的实时分析。</a:t>
            </a: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组聊管理</a:t>
            </a:r>
            <a:r>
              <a:rPr lang="zh-CN" altLang="zh-CN" sz="1200" dirty="0">
                <a:solidFill>
                  <a:schemeClr val="bg1"/>
                </a:solidFill>
              </a:rPr>
              <a:t>。处理用户的组聊创建、删除操作。</a:t>
            </a:r>
          </a:p>
        </p:txBody>
      </p:sp>
      <p:sp>
        <p:nvSpPr>
          <p:cNvPr id="98" name="矩形 97"/>
          <p:cNvSpPr/>
          <p:nvPr/>
        </p:nvSpPr>
        <p:spPr>
          <a:xfrm>
            <a:off x="8962584" y="4810898"/>
            <a:ext cx="315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记录软件运行过程中的事务流水，</a:t>
            </a:r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按日志级</a:t>
            </a:r>
            <a:endParaRPr lang="en-US" altLang="zh-C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别</a:t>
            </a:r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(level: 0~ )</a:t>
            </a:r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来进行记录，数值越高，则表示</a:t>
            </a:r>
            <a:endParaRPr lang="en-US" altLang="zh-C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故障越严重。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05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数据结构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002333" y="2363928"/>
            <a:ext cx="2125619" cy="2126674"/>
            <a:chOff x="2002333" y="2363928"/>
            <a:chExt cx="2125619" cy="2126674"/>
          </a:xfrm>
        </p:grpSpPr>
        <p:sp>
          <p:nvSpPr>
            <p:cNvPr id="22" name="矩形 21"/>
            <p:cNvSpPr/>
            <p:nvPr/>
          </p:nvSpPr>
          <p:spPr>
            <a:xfrm>
              <a:off x="3462934" y="3279716"/>
              <a:ext cx="665018" cy="2826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话题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002333" y="2363928"/>
              <a:ext cx="1371585" cy="2126674"/>
              <a:chOff x="10108278" y="2132906"/>
              <a:chExt cx="1371585" cy="2126674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4" name="椭圆 23"/>
              <p:cNvSpPr/>
              <p:nvPr/>
            </p:nvSpPr>
            <p:spPr>
              <a:xfrm>
                <a:off x="10740031" y="2132906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740031" y="3902133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用户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108278" y="2656607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主题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108278" y="3367345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详情</a:t>
                </a:r>
              </a:p>
            </p:txBody>
          </p:sp>
        </p:grpSp>
        <p:cxnSp>
          <p:nvCxnSpPr>
            <p:cNvPr id="36" name="直接连接符 35"/>
            <p:cNvCxnSpPr>
              <a:stCxn id="24" idx="4"/>
              <a:endCxn id="22" idx="1"/>
            </p:cNvCxnSpPr>
            <p:nvPr/>
          </p:nvCxnSpPr>
          <p:spPr>
            <a:xfrm>
              <a:off x="3004002" y="2721375"/>
              <a:ext cx="458932" cy="6996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6"/>
              <a:endCxn id="22" idx="1"/>
            </p:cNvCxnSpPr>
            <p:nvPr/>
          </p:nvCxnSpPr>
          <p:spPr>
            <a:xfrm>
              <a:off x="2742165" y="3066353"/>
              <a:ext cx="720769" cy="3546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5" idx="6"/>
              <a:endCxn id="22" idx="1"/>
            </p:cNvCxnSpPr>
            <p:nvPr/>
          </p:nvCxnSpPr>
          <p:spPr>
            <a:xfrm flipV="1">
              <a:off x="2742165" y="3421032"/>
              <a:ext cx="720769" cy="3560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3" idx="0"/>
              <a:endCxn id="22" idx="1"/>
            </p:cNvCxnSpPr>
            <p:nvPr/>
          </p:nvCxnSpPr>
          <p:spPr>
            <a:xfrm flipV="1">
              <a:off x="3004002" y="3421032"/>
              <a:ext cx="458932" cy="7121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14324" y="1521919"/>
            <a:ext cx="1727662" cy="926867"/>
            <a:chOff x="5214324" y="1521919"/>
            <a:chExt cx="1727662" cy="926867"/>
          </a:xfrm>
        </p:grpSpPr>
        <p:sp>
          <p:nvSpPr>
            <p:cNvPr id="40" name="矩形 39"/>
            <p:cNvSpPr/>
            <p:nvPr/>
          </p:nvSpPr>
          <p:spPr>
            <a:xfrm>
              <a:off x="5745646" y="2166154"/>
              <a:ext cx="665018" cy="2826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用户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214324" y="1521919"/>
              <a:ext cx="1727662" cy="357447"/>
              <a:chOff x="4645428" y="1688869"/>
              <a:chExt cx="1727662" cy="35744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2" name="椭圆 41"/>
              <p:cNvSpPr/>
              <p:nvPr/>
            </p:nvSpPr>
            <p:spPr>
              <a:xfrm>
                <a:off x="4645428" y="1688869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33258" y="1688869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IP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" name="直接连接符 43"/>
            <p:cNvCxnSpPr>
              <a:stCxn id="42" idx="4"/>
              <a:endCxn id="40" idx="0"/>
            </p:cNvCxnSpPr>
            <p:nvPr/>
          </p:nvCxnSpPr>
          <p:spPr>
            <a:xfrm>
              <a:off x="5584240" y="1879366"/>
              <a:ext cx="493915" cy="286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3" idx="4"/>
              <a:endCxn id="40" idx="0"/>
            </p:cNvCxnSpPr>
            <p:nvPr/>
          </p:nvCxnSpPr>
          <p:spPr>
            <a:xfrm flipH="1">
              <a:off x="6078155" y="1879366"/>
              <a:ext cx="493915" cy="286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308238" y="4333702"/>
            <a:ext cx="3559925" cy="1450569"/>
            <a:chOff x="4308238" y="4333702"/>
            <a:chExt cx="3559925" cy="1450569"/>
          </a:xfrm>
        </p:grpSpPr>
        <p:grpSp>
          <p:nvGrpSpPr>
            <p:cNvPr id="6" name="组合 5"/>
            <p:cNvGrpSpPr/>
            <p:nvPr/>
          </p:nvGrpSpPr>
          <p:grpSpPr>
            <a:xfrm>
              <a:off x="4308238" y="4333702"/>
              <a:ext cx="3559925" cy="1450569"/>
              <a:chOff x="4308238" y="4333702"/>
              <a:chExt cx="3559925" cy="1450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745646" y="4333702"/>
                <a:ext cx="665018" cy="2826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</a:rPr>
                  <a:t>消息</a:t>
                </a: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308238" y="4616334"/>
                <a:ext cx="3559925" cy="1167937"/>
                <a:chOff x="4006040" y="4603861"/>
                <a:chExt cx="3559925" cy="1167937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4006040" y="4603861"/>
                  <a:ext cx="3559925" cy="357448"/>
                  <a:chOff x="4006040" y="4527663"/>
                  <a:chExt cx="3559925" cy="357448"/>
                </a:xfrm>
                <a:grpFill/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4006040" y="4527664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类型</a:t>
                    </a:r>
                    <a:r>
                      <a:rPr lang="en-US" altLang="zh-CN" sz="1200" b="1" dirty="0">
                        <a:solidFill>
                          <a:schemeClr val="tx1"/>
                        </a:solidFill>
                      </a:rPr>
                      <a:t>ID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6826133" y="4527663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类型</a:t>
                    </a:r>
                  </a:p>
                </p:txBody>
              </p:sp>
            </p:grpSp>
            <p:grpSp>
              <p:nvGrpSpPr>
                <p:cNvPr id="49" name="组合 48"/>
                <p:cNvGrpSpPr/>
                <p:nvPr/>
              </p:nvGrpSpPr>
              <p:grpSpPr>
                <a:xfrm>
                  <a:off x="4428256" y="5097084"/>
                  <a:ext cx="2695401" cy="357447"/>
                  <a:chOff x="4447308" y="5101241"/>
                  <a:chExt cx="2695401" cy="357447"/>
                </a:xfrm>
                <a:grpFill/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4447308" y="5101241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tx1"/>
                        </a:solidFill>
                      </a:rPr>
                      <a:t>ID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6402877" y="5101241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内容</a:t>
                    </a:r>
                  </a:p>
                </p:txBody>
              </p:sp>
            </p:grpSp>
            <p:sp>
              <p:nvSpPr>
                <p:cNvPr id="50" name="椭圆 49"/>
                <p:cNvSpPr/>
                <p:nvPr/>
              </p:nvSpPr>
              <p:spPr>
                <a:xfrm>
                  <a:off x="5406041" y="5414351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用户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5" name="直接连接符 54"/>
            <p:cNvCxnSpPr>
              <a:stCxn id="53" idx="6"/>
              <a:endCxn id="46" idx="2"/>
            </p:cNvCxnSpPr>
            <p:nvPr/>
          </p:nvCxnSpPr>
          <p:spPr>
            <a:xfrm flipV="1">
              <a:off x="5048070" y="4616334"/>
              <a:ext cx="1030085" cy="178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1" idx="7"/>
              <a:endCxn id="46" idx="2"/>
            </p:cNvCxnSpPr>
            <p:nvPr/>
          </p:nvCxnSpPr>
          <p:spPr>
            <a:xfrm flipV="1">
              <a:off x="5361940" y="4616334"/>
              <a:ext cx="716215" cy="5455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0" idx="0"/>
              <a:endCxn id="46" idx="2"/>
            </p:cNvCxnSpPr>
            <p:nvPr/>
          </p:nvCxnSpPr>
          <p:spPr>
            <a:xfrm flipV="1">
              <a:off x="6078155" y="4616334"/>
              <a:ext cx="0" cy="8104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2" idx="1"/>
              <a:endCxn id="46" idx="2"/>
            </p:cNvCxnSpPr>
            <p:nvPr/>
          </p:nvCxnSpPr>
          <p:spPr>
            <a:xfrm flipH="1" flipV="1">
              <a:off x="6078155" y="4616334"/>
              <a:ext cx="716214" cy="5455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4" idx="2"/>
              <a:endCxn id="46" idx="2"/>
            </p:cNvCxnSpPr>
            <p:nvPr/>
          </p:nvCxnSpPr>
          <p:spPr>
            <a:xfrm flipH="1" flipV="1">
              <a:off x="6078155" y="4616334"/>
              <a:ext cx="1050176" cy="1787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菱形 59"/>
          <p:cNvSpPr/>
          <p:nvPr/>
        </p:nvSpPr>
        <p:spPr>
          <a:xfrm>
            <a:off x="4459290" y="2516502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1" name="菱形 60"/>
          <p:cNvSpPr/>
          <p:nvPr/>
        </p:nvSpPr>
        <p:spPr>
          <a:xfrm>
            <a:off x="7042559" y="2515458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2" name="菱形 61"/>
          <p:cNvSpPr/>
          <p:nvPr/>
        </p:nvSpPr>
        <p:spPr>
          <a:xfrm>
            <a:off x="7044803" y="3721327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3" name="菱形 62"/>
          <p:cNvSpPr/>
          <p:nvPr/>
        </p:nvSpPr>
        <p:spPr>
          <a:xfrm>
            <a:off x="4456616" y="3709457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4" name="菱形 63"/>
          <p:cNvSpPr/>
          <p:nvPr/>
        </p:nvSpPr>
        <p:spPr>
          <a:xfrm>
            <a:off x="5750925" y="3197383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cxnSp>
        <p:nvCxnSpPr>
          <p:cNvPr id="65" name="直接箭头连接符 64"/>
          <p:cNvCxnSpPr>
            <a:stCxn id="40" idx="1"/>
            <a:endCxn id="60" idx="0"/>
          </p:cNvCxnSpPr>
          <p:nvPr/>
        </p:nvCxnSpPr>
        <p:spPr>
          <a:xfrm flipH="1">
            <a:off x="4786520" y="2307470"/>
            <a:ext cx="959126" cy="2090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2"/>
            <a:endCxn id="22" idx="3"/>
          </p:cNvCxnSpPr>
          <p:nvPr/>
        </p:nvCxnSpPr>
        <p:spPr>
          <a:xfrm flipH="1">
            <a:off x="4127952" y="3170962"/>
            <a:ext cx="658568" cy="250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0" idx="3"/>
            <a:endCxn id="61" idx="0"/>
          </p:cNvCxnSpPr>
          <p:nvPr/>
        </p:nvCxnSpPr>
        <p:spPr>
          <a:xfrm>
            <a:off x="6410664" y="2307470"/>
            <a:ext cx="959125" cy="2079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2"/>
            <a:endCxn id="11" idx="1"/>
          </p:cNvCxnSpPr>
          <p:nvPr/>
        </p:nvCxnSpPr>
        <p:spPr>
          <a:xfrm>
            <a:off x="7369789" y="3169918"/>
            <a:ext cx="614573" cy="262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0" idx="2"/>
            <a:endCxn id="64" idx="0"/>
          </p:cNvCxnSpPr>
          <p:nvPr/>
        </p:nvCxnSpPr>
        <p:spPr>
          <a:xfrm>
            <a:off x="6078155" y="2448786"/>
            <a:ext cx="0" cy="748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4" idx="2"/>
            <a:endCxn id="46" idx="0"/>
          </p:cNvCxnSpPr>
          <p:nvPr/>
        </p:nvCxnSpPr>
        <p:spPr>
          <a:xfrm>
            <a:off x="6078155" y="3851843"/>
            <a:ext cx="0" cy="481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2" idx="3"/>
            <a:endCxn id="63" idx="0"/>
          </p:cNvCxnSpPr>
          <p:nvPr/>
        </p:nvCxnSpPr>
        <p:spPr>
          <a:xfrm>
            <a:off x="4127952" y="3421032"/>
            <a:ext cx="655894" cy="2884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3" idx="2"/>
            <a:endCxn id="46" idx="1"/>
          </p:cNvCxnSpPr>
          <p:nvPr/>
        </p:nvCxnSpPr>
        <p:spPr>
          <a:xfrm>
            <a:off x="4783846" y="4363917"/>
            <a:ext cx="961800" cy="111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1"/>
            <a:endCxn id="62" idx="0"/>
          </p:cNvCxnSpPr>
          <p:nvPr/>
        </p:nvCxnSpPr>
        <p:spPr>
          <a:xfrm flipH="1">
            <a:off x="7372033" y="3432809"/>
            <a:ext cx="612329" cy="288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2" idx="2"/>
            <a:endCxn id="46" idx="3"/>
          </p:cNvCxnSpPr>
          <p:nvPr/>
        </p:nvCxnSpPr>
        <p:spPr>
          <a:xfrm flipH="1">
            <a:off x="6410664" y="4375787"/>
            <a:ext cx="961369" cy="992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133391" y="21344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691702" y="2421881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39922" y="356234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198376" y="354629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066111" y="264942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199625" y="3008745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133371" y="4120379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6557" y="3924243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05896" y="4120378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639922" y="3002591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984362" y="2375015"/>
            <a:ext cx="2144678" cy="2115587"/>
            <a:chOff x="7984362" y="2375015"/>
            <a:chExt cx="2144678" cy="2115587"/>
          </a:xfrm>
        </p:grpSpPr>
        <p:cxnSp>
          <p:nvCxnSpPr>
            <p:cNvPr id="18" name="直接连接符 17"/>
            <p:cNvCxnSpPr>
              <a:stCxn id="15" idx="4"/>
              <a:endCxn id="11" idx="3"/>
            </p:cNvCxnSpPr>
            <p:nvPr/>
          </p:nvCxnSpPr>
          <p:spPr>
            <a:xfrm flipH="1">
              <a:off x="8649380" y="2732462"/>
              <a:ext cx="462736" cy="7003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7" idx="2"/>
              <a:endCxn id="11" idx="3"/>
            </p:cNvCxnSpPr>
            <p:nvPr/>
          </p:nvCxnSpPr>
          <p:spPr>
            <a:xfrm flipH="1" flipV="1">
              <a:off x="8649380" y="3432809"/>
              <a:ext cx="739828" cy="4384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2"/>
              <a:endCxn id="11" idx="3"/>
            </p:cNvCxnSpPr>
            <p:nvPr/>
          </p:nvCxnSpPr>
          <p:spPr>
            <a:xfrm flipH="1">
              <a:off x="8649380" y="2985998"/>
              <a:ext cx="739828" cy="446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0"/>
              <a:endCxn id="11" idx="3"/>
            </p:cNvCxnSpPr>
            <p:nvPr/>
          </p:nvCxnSpPr>
          <p:spPr>
            <a:xfrm flipH="1" flipV="1">
              <a:off x="8649380" y="3432809"/>
              <a:ext cx="462736" cy="700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7984362" y="2375015"/>
              <a:ext cx="2144678" cy="2115587"/>
              <a:chOff x="7984362" y="2375015"/>
              <a:chExt cx="2144678" cy="211558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984362" y="3291493"/>
                <a:ext cx="665018" cy="2826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</a:rPr>
                  <a:t>组聊</a:t>
                </a: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742200" y="2375015"/>
                <a:ext cx="739832" cy="2115587"/>
                <a:chOff x="8307184" y="2412076"/>
                <a:chExt cx="739832" cy="2115587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8307184" y="4170216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8307184" y="2412076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用户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椭圆 15"/>
              <p:cNvSpPr/>
              <p:nvPr/>
            </p:nvSpPr>
            <p:spPr>
              <a:xfrm>
                <a:off x="9389208" y="2807274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名字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9389208" y="3692584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介绍</a:t>
                </a: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9380225" y="3252007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成员列表</a:t>
                </a:r>
              </a:p>
            </p:txBody>
          </p:sp>
        </p:grpSp>
        <p:cxnSp>
          <p:nvCxnSpPr>
            <p:cNvPr id="86" name="直接连接符 85"/>
            <p:cNvCxnSpPr>
              <a:stCxn id="85" idx="2"/>
              <a:endCxn id="11" idx="3"/>
            </p:cNvCxnSpPr>
            <p:nvPr/>
          </p:nvCxnSpPr>
          <p:spPr>
            <a:xfrm flipH="1">
              <a:off x="8649380" y="3430731"/>
              <a:ext cx="730845" cy="20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菱形 86"/>
          <p:cNvSpPr/>
          <p:nvPr/>
        </p:nvSpPr>
        <p:spPr>
          <a:xfrm>
            <a:off x="7989641" y="1980240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包含</a:t>
            </a:r>
          </a:p>
        </p:txBody>
      </p:sp>
      <p:cxnSp>
        <p:nvCxnSpPr>
          <p:cNvPr id="88" name="直接箭头连接符 87"/>
          <p:cNvCxnSpPr>
            <a:stCxn id="11" idx="0"/>
            <a:endCxn id="87" idx="2"/>
          </p:cNvCxnSpPr>
          <p:nvPr/>
        </p:nvCxnSpPr>
        <p:spPr>
          <a:xfrm flipV="1">
            <a:off x="8316871" y="2634700"/>
            <a:ext cx="0" cy="656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1"/>
            <a:endCxn id="40" idx="3"/>
          </p:cNvCxnSpPr>
          <p:nvPr/>
        </p:nvCxnSpPr>
        <p:spPr>
          <a:xfrm flipH="1">
            <a:off x="6410664" y="2307470"/>
            <a:ext cx="15789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307926" y="2887782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232572" y="2013974"/>
            <a:ext cx="308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逻辑结构</a:t>
            </a:r>
          </a:p>
        </p:txBody>
      </p:sp>
    </p:spTree>
    <p:extLst>
      <p:ext uri="{BB962C8B-B14F-4D97-AF65-F5344CB8AC3E}">
        <p14:creationId xmlns:p14="http://schemas.microsoft.com/office/powerpoint/2010/main" val="545459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7" grpId="0" animBg="1"/>
      <p:bldP spid="90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数据结构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76326"/>
              </p:ext>
            </p:extLst>
          </p:nvPr>
        </p:nvGraphicFramePr>
        <p:xfrm>
          <a:off x="832341" y="1619977"/>
          <a:ext cx="45557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852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907141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2042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37071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主键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IP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IP</a:t>
                      </a:r>
                      <a:r>
                        <a:rPr lang="zh-CN" altLang="en-US" sz="1400" b="1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varchar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非空，唯一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91512"/>
              </p:ext>
            </p:extLst>
          </p:nvPr>
        </p:nvGraphicFramePr>
        <p:xfrm>
          <a:off x="832341" y="3569756"/>
          <a:ext cx="5327389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1607418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088967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主键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用户</a:t>
                      </a:r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外键，非空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 =&gt; </a:t>
                      </a:r>
                      <a:r>
                        <a:rPr lang="zh-CN" altLang="en-US" sz="1400" b="1" dirty="0"/>
                        <a:t>群聊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1 =&gt; </a:t>
                      </a:r>
                      <a:r>
                        <a:rPr lang="zh-CN" altLang="en-US" sz="1400" b="1" dirty="0"/>
                        <a:t>组聊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2 =&gt; </a:t>
                      </a:r>
                      <a:r>
                        <a:rPr lang="zh-CN" altLang="en-US" sz="1400" b="1" dirty="0"/>
                        <a:t>评论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Type_ID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Type=1:Group_ID</a:t>
                      </a:r>
                    </a:p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Type=2:Topic_ID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int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可空，代表是群聊消息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消息具体内容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256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69647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26462"/>
              </p:ext>
            </p:extLst>
          </p:nvPr>
        </p:nvGraphicFramePr>
        <p:xfrm>
          <a:off x="6836901" y="3953024"/>
          <a:ext cx="4559848" cy="234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73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9214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主键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用户</a:t>
                      </a:r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外键，非空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组聊名称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非空，唯一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4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Intro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组聊简介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256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可空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Member_IP_List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组聊成员的</a:t>
                      </a: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IP</a:t>
                      </a:r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900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94236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20012"/>
              </p:ext>
            </p:extLst>
          </p:nvPr>
        </p:nvGraphicFramePr>
        <p:xfrm>
          <a:off x="6845214" y="1619977"/>
          <a:ext cx="45515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60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主键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用户</a:t>
                      </a:r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外键，非空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话题名称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非空，唯一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Detail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话题详情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512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783050" y="125064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4441" y="3212910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Message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95875" y="358369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Group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737554" y="1250645"/>
            <a:ext cx="67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Topic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169514112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44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界面设计</a:t>
            </a:r>
          </a:p>
        </p:txBody>
      </p:sp>
      <p:sp>
        <p:nvSpPr>
          <p:cNvPr id="25" name="矩形 24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2433005" y="1850090"/>
            <a:ext cx="6801852" cy="2599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33005" y="4449135"/>
            <a:ext cx="6801852" cy="117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68633" y="199505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568633" y="252384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72788" y="3539764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68633" y="305263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标注 33"/>
          <p:cNvSpPr/>
          <p:nvPr/>
        </p:nvSpPr>
        <p:spPr>
          <a:xfrm rot="5400000">
            <a:off x="4632047" y="83750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标注 34"/>
          <p:cNvSpPr/>
          <p:nvPr/>
        </p:nvSpPr>
        <p:spPr>
          <a:xfrm rot="5400000">
            <a:off x="4632048" y="136629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标注 35"/>
          <p:cNvSpPr/>
          <p:nvPr/>
        </p:nvSpPr>
        <p:spPr>
          <a:xfrm rot="5400000">
            <a:off x="4632048" y="1903398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圆角矩形标注 36"/>
          <p:cNvSpPr/>
          <p:nvPr/>
        </p:nvSpPr>
        <p:spPr>
          <a:xfrm rot="5400000">
            <a:off x="4632049" y="238498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380379" y="402186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圆角矩形标注 38"/>
          <p:cNvSpPr/>
          <p:nvPr/>
        </p:nvSpPr>
        <p:spPr>
          <a:xfrm rot="16200000">
            <a:off x="6187204" y="285600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41" name="圆角矩形 40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广场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线形标注 1 47"/>
          <p:cNvSpPr/>
          <p:nvPr/>
        </p:nvSpPr>
        <p:spPr>
          <a:xfrm>
            <a:off x="10216342" y="218245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9" name="线形标注 1 48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50" name="线形标注 1 49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51" name="线形标注 1 50"/>
          <p:cNvSpPr/>
          <p:nvPr/>
        </p:nvSpPr>
        <p:spPr>
          <a:xfrm>
            <a:off x="10216342" y="26253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52" name="线形标注 1 51"/>
          <p:cNvSpPr/>
          <p:nvPr/>
        </p:nvSpPr>
        <p:spPr>
          <a:xfrm>
            <a:off x="10216342" y="30683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53" name="线形标注 1 52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54" name="线形标注 1 53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显示群聊内容</a:t>
            </a:r>
          </a:p>
        </p:txBody>
      </p:sp>
      <p:sp>
        <p:nvSpPr>
          <p:cNvPr id="56" name="线形标注 1 55"/>
          <p:cNvSpPr/>
          <p:nvPr/>
        </p:nvSpPr>
        <p:spPr>
          <a:xfrm rot="10800000">
            <a:off x="340822" y="495952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4377" y="5005058"/>
            <a:ext cx="95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输入自己的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8368802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9056279" y="1944846"/>
            <a:ext cx="58189" cy="2417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9366694" y="5143557"/>
            <a:ext cx="340821" cy="340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返回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线形标注 1 61"/>
          <p:cNvSpPr/>
          <p:nvPr/>
        </p:nvSpPr>
        <p:spPr>
          <a:xfrm>
            <a:off x="10216342" y="4898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返回上一级</a:t>
            </a:r>
          </a:p>
        </p:txBody>
      </p:sp>
      <p:sp>
        <p:nvSpPr>
          <p:cNvPr id="63" name="线形标注 1 62"/>
          <p:cNvSpPr/>
          <p:nvPr/>
        </p:nvSpPr>
        <p:spPr>
          <a:xfrm>
            <a:off x="10216342" y="171963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广场（主界面群聊）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466388" y="39999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3485534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44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界面设计</a:t>
            </a:r>
          </a:p>
        </p:txBody>
      </p:sp>
      <p:sp>
        <p:nvSpPr>
          <p:cNvPr id="64" name="矩形 6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433005" y="1850090"/>
            <a:ext cx="6801852" cy="3769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433005" y="3246164"/>
            <a:ext cx="6378486" cy="1650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568633" y="336047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568633" y="4418047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圆角矩形标注 70"/>
          <p:cNvSpPr/>
          <p:nvPr/>
        </p:nvSpPr>
        <p:spPr>
          <a:xfrm rot="5400000">
            <a:off x="4632047" y="220292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圆角矩形标注 71"/>
          <p:cNvSpPr/>
          <p:nvPr/>
        </p:nvSpPr>
        <p:spPr>
          <a:xfrm rot="5400000">
            <a:off x="4632048" y="326881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线形标注 1 72"/>
          <p:cNvSpPr/>
          <p:nvPr/>
        </p:nvSpPr>
        <p:spPr>
          <a:xfrm rot="10800000">
            <a:off x="340822" y="4143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31747" y="4193395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显示评论意见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8684831" y="3425917"/>
            <a:ext cx="63877" cy="1317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8684831" y="378686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207068" y="389792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圆角矩形标注 77"/>
          <p:cNvSpPr/>
          <p:nvPr/>
        </p:nvSpPr>
        <p:spPr>
          <a:xfrm rot="16200000">
            <a:off x="6013893" y="273205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33005" y="1857019"/>
            <a:ext cx="6378486" cy="378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433005" y="2235827"/>
            <a:ext cx="6378486" cy="1010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线形标注 1 80"/>
          <p:cNvSpPr/>
          <p:nvPr/>
        </p:nvSpPr>
        <p:spPr>
          <a:xfrm rot="10800000">
            <a:off x="340822" y="212076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751" y="2172224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话题主题</a:t>
            </a:r>
          </a:p>
        </p:txBody>
      </p:sp>
      <p:sp>
        <p:nvSpPr>
          <p:cNvPr id="83" name="线形标注 1 82"/>
          <p:cNvSpPr/>
          <p:nvPr/>
        </p:nvSpPr>
        <p:spPr>
          <a:xfrm rot="10800000">
            <a:off x="340822" y="30311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64751" y="308255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话题详情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8934905" y="2366674"/>
            <a:ext cx="176538" cy="268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8936397" y="2366838"/>
            <a:ext cx="175046" cy="1684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笑脸 86"/>
          <p:cNvSpPr/>
          <p:nvPr/>
        </p:nvSpPr>
        <p:spPr>
          <a:xfrm>
            <a:off x="8892886" y="2027461"/>
            <a:ext cx="260576" cy="260576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33005" y="4888583"/>
            <a:ext cx="6378486" cy="72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7924874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90" name="线形标注 1 89"/>
          <p:cNvSpPr/>
          <p:nvPr/>
        </p:nvSpPr>
        <p:spPr>
          <a:xfrm rot="10800000">
            <a:off x="340821" y="532306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64751" y="5374518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我要评论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93" name="圆角矩形 9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广场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线形标注 1 99"/>
          <p:cNvSpPr/>
          <p:nvPr/>
        </p:nvSpPr>
        <p:spPr>
          <a:xfrm>
            <a:off x="10216342" y="218245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101" name="线形标注 1 100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102" name="线形标注 1 101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103" name="线形标注 1 102"/>
          <p:cNvSpPr/>
          <p:nvPr/>
        </p:nvSpPr>
        <p:spPr>
          <a:xfrm>
            <a:off x="10216342" y="26253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104" name="线形标注 1 103"/>
          <p:cNvSpPr/>
          <p:nvPr/>
        </p:nvSpPr>
        <p:spPr>
          <a:xfrm>
            <a:off x="10216342" y="30683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105" name="线形标注 1 104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9359985" y="5146111"/>
            <a:ext cx="347530" cy="340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返回</a:t>
            </a:r>
          </a:p>
        </p:txBody>
      </p:sp>
      <p:sp>
        <p:nvSpPr>
          <p:cNvPr id="107" name="线形标注 1 106"/>
          <p:cNvSpPr/>
          <p:nvPr/>
        </p:nvSpPr>
        <p:spPr>
          <a:xfrm>
            <a:off x="10216342" y="4898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返回上一级</a:t>
            </a:r>
          </a:p>
        </p:txBody>
      </p:sp>
      <p:sp>
        <p:nvSpPr>
          <p:cNvPr id="108" name="线形标注 1 107"/>
          <p:cNvSpPr/>
          <p:nvPr/>
        </p:nvSpPr>
        <p:spPr>
          <a:xfrm>
            <a:off x="10216342" y="171963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广场（主界面群聊）</a:t>
            </a:r>
          </a:p>
        </p:txBody>
      </p:sp>
      <p:cxnSp>
        <p:nvCxnSpPr>
          <p:cNvPr id="109" name="直接连接符 108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914635" y="38973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查看某个具体话题</a:t>
            </a:r>
          </a:p>
        </p:txBody>
      </p:sp>
    </p:spTree>
    <p:extLst>
      <p:ext uri="{BB962C8B-B14F-4D97-AF65-F5344CB8AC3E}">
        <p14:creationId xmlns:p14="http://schemas.microsoft.com/office/powerpoint/2010/main" val="67935923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40890" y="2672000"/>
            <a:ext cx="93976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谢谢</a:t>
            </a:r>
            <a:endParaRPr lang="en-US" altLang="zh-CN" sz="5400" b="1" spc="6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请老师和同学们指正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84E6C2-0FE3-47E5-BE7E-5FE3646E5CFA}"/>
              </a:ext>
            </a:extLst>
          </p:cNvPr>
          <p:cNvGrpSpPr/>
          <p:nvPr/>
        </p:nvGrpSpPr>
        <p:grpSpPr>
          <a:xfrm>
            <a:off x="1040828" y="472526"/>
            <a:ext cx="10039830" cy="5920347"/>
            <a:chOff x="973897" y="549798"/>
            <a:chExt cx="10039830" cy="5920347"/>
          </a:xfrm>
        </p:grpSpPr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 rot="18970066" flipV="1">
              <a:off x="7221771" y="54979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7" name="Group 4"/>
            <p:cNvGrpSpPr>
              <a:grpSpLocks noChangeAspect="1"/>
            </p:cNvGrpSpPr>
            <p:nvPr/>
          </p:nvGrpSpPr>
          <p:grpSpPr bwMode="auto">
            <a:xfrm rot="18970066" flipV="1">
              <a:off x="2021626" y="5916175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16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3" name="Group 4"/>
            <p:cNvGrpSpPr>
              <a:grpSpLocks noChangeAspect="1"/>
            </p:cNvGrpSpPr>
            <p:nvPr/>
          </p:nvGrpSpPr>
          <p:grpSpPr bwMode="auto">
            <a:xfrm rot="18970066" flipV="1">
              <a:off x="973897" y="6215291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274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6" name="Group 4"/>
            <p:cNvGrpSpPr>
              <a:grpSpLocks noChangeAspect="1"/>
            </p:cNvGrpSpPr>
            <p:nvPr/>
          </p:nvGrpSpPr>
          <p:grpSpPr bwMode="auto">
            <a:xfrm rot="18970066" flipV="1">
              <a:off x="3670668" y="6023774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27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2" name="Group 4"/>
            <p:cNvGrpSpPr>
              <a:grpSpLocks noChangeAspect="1"/>
            </p:cNvGrpSpPr>
            <p:nvPr/>
          </p:nvGrpSpPr>
          <p:grpSpPr bwMode="auto">
            <a:xfrm rot="18970066" flipV="1">
              <a:off x="5800646" y="1288896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433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7" name="Group 4"/>
            <p:cNvGrpSpPr>
              <a:grpSpLocks noChangeAspect="1"/>
            </p:cNvGrpSpPr>
            <p:nvPr/>
          </p:nvGrpSpPr>
          <p:grpSpPr bwMode="auto">
            <a:xfrm rot="18970066" flipV="1">
              <a:off x="8292478" y="105336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8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89647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2400" b="1" dirty="0" smtClean="0">
            <a:solidFill>
              <a:schemeClr val="tx1"/>
            </a:solidFill>
            <a:latin typeface="等线" panose="02010600030101010101" pitchFamily="2" charset="-122"/>
            <a:ea typeface="等线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736</Words>
  <Application>Microsoft Office PowerPoint</Application>
  <PresentationFormat>宽屏</PresentationFormat>
  <Paragraphs>244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方正静蕾简体</vt:lpstr>
      <vt:lpstr>宋体</vt:lpstr>
      <vt:lpstr>Arial</vt:lpstr>
      <vt:lpstr>Bahnschrift SemiLight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 qx</cp:lastModifiedBy>
  <cp:revision>134</cp:revision>
  <dcterms:created xsi:type="dcterms:W3CDTF">2016-02-17T05:23:47Z</dcterms:created>
  <dcterms:modified xsi:type="dcterms:W3CDTF">2019-12-13T00:25:20Z</dcterms:modified>
</cp:coreProperties>
</file>