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9"/>
  </p:notesMasterIdLst>
  <p:sldIdLst>
    <p:sldId id="261" r:id="rId2"/>
    <p:sldId id="258" r:id="rId3"/>
    <p:sldId id="260" r:id="rId4"/>
    <p:sldId id="272" r:id="rId5"/>
    <p:sldId id="270" r:id="rId6"/>
    <p:sldId id="259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Yi" initials="BY" lastIdx="1" clrIdx="0">
    <p:extLst>
      <p:ext uri="{19B8F6BF-5375-455C-9EA6-DF929625EA0E}">
        <p15:presenceInfo xmlns:p15="http://schemas.microsoft.com/office/powerpoint/2012/main" userId="f970c9ad4885e2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7DDD-A110-45AE-B2DA-F44917A2F14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93A8F-28C4-4C1F-B133-E8661A5B4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0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F1A8-6571-4453-9A54-DF94458D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05ABE-DE8F-4C05-9E59-95C6ED9D7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6C8BD-947B-4432-AB63-62324943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98ACF-4321-4369-8C49-6E969EA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3342-D2C5-4691-9484-A865E18D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03F44-E050-48C7-9086-320DBCB8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39BAE-36CD-42B2-B383-F6E88B69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79DAF-2C2D-470D-A559-11E22837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0EE9-70BF-4840-8C5F-FFAB430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E5B7B-4AF7-4EB4-BBC3-EA28F86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BFCA7-15E4-45F6-B048-055D16C23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A0126-FD72-42EA-9832-8B22AC94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8F5A-51D6-457B-800C-036210BC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E004F-BE76-4A09-ABD6-38112BB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685B3-6D7E-43C9-B398-A6216620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72E46-2DE3-4CFA-9729-C29808BF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958ED-3CF8-43EB-B078-8BF64AE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E8015-DAF0-4A2D-BA7E-FC098E8E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7B714-2F89-4F6E-8068-FA7F513A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2860C-1CE5-49A9-85E1-424E2A44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3940D-C59C-4F51-B1A5-A608E860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1561C-034F-48B1-82BC-88050AF0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5D250-DBE0-4908-B218-A3605C91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2DC2B-ED8F-4A7C-AEE2-842662DC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309C3-B6F4-439A-85F5-DA265DBF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5004-CCE3-468F-BF5A-8FBE9B84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C6A8E-0D17-4E1E-A0AE-8FDFD6E9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FC0D3-181C-4976-A4CA-07E99E69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78EC2-CCA9-4F10-A0D1-120C7896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6673E-76CB-43FB-8281-DEC2FB84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69C31-B65D-47C3-9781-57670B5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994D3-AC59-4981-9F3D-698BF2B8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E95C2-850B-42F3-9A3A-8689125C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60CBD-3B49-44C8-8999-C7694C61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DF276-7090-455D-96F0-CA6DF1634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5E9E9-9297-4546-AA22-79031DE45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62AB0-30C6-49ED-98E1-28FBF78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10628-FCE8-4C5E-BF0A-EA486F64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E8312-364E-4AE5-A01C-55886736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2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A8B7D-7249-4FC4-88E2-79B6682A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4E8AB-0A45-485B-8ECF-94DCFD48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8B15E-2DA9-4FD6-831E-1C14DBD6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A45CC-8E68-4549-BA52-D058E7AF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0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06D5E-73A2-4B36-871C-A9FBD90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D5488-E125-4CD1-9700-9D89A0E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1EF33-8863-4C5B-AE74-E9B0D7CC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45A8D-D322-459F-A27C-CFDC2157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20133-63E6-4984-B7C5-BDB6D4A9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A576A-D94D-4C96-A381-FEB42737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E1B27-A98D-4FFC-B226-B49921B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97915-63EF-4232-AFB0-AD0247DF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C27CA-27D3-4A86-8CF0-D6CEFC30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647A-78E2-4280-B21D-45486FFF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4D334-81A9-4D76-96E4-23C09DB54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E5012-935F-40B1-BF4D-DC32677B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5CFCB-71F0-4220-B38E-B0644768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FBE6D-2F87-4709-AC1B-B6D21646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3598C-7118-460F-917D-1E7E8440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4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41049-1A21-4246-A5FE-0ED22B26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D0AC9-07DA-4257-97B9-CDDB04A4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8B614-EA2E-4A1A-9C8A-2AD5E531F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723A-BE0B-4BDB-B32A-D7979B8703A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17061-D62B-42CF-8C2C-5CFD2D3F3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DF2A3-E159-49D1-983C-5DC083B80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9462-9430-4BE0-B89C-0422DF05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17" y="1771883"/>
            <a:ext cx="9928765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P2P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的聊天系统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69280-188F-485E-988B-C2CD64C192A7}"/>
              </a:ext>
            </a:extLst>
          </p:cNvPr>
          <p:cNvSpPr txBox="1"/>
          <p:nvPr/>
        </p:nvSpPr>
        <p:spPr>
          <a:xfrm>
            <a:off x="5557422" y="3514412"/>
            <a:ext cx="598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小组</a:t>
            </a:r>
            <a:r>
              <a:rPr lang="en-US" altLang="zh-CN" sz="2400" b="1" dirty="0"/>
              <a:t>:</a:t>
            </a:r>
          </a:p>
          <a:p>
            <a:r>
              <a:rPr lang="en-US" altLang="zh-CN" sz="2400" dirty="0"/>
              <a:t>	       </a:t>
            </a:r>
            <a:r>
              <a:rPr lang="zh-CN" altLang="en-US" sz="2400" dirty="0"/>
              <a:t>组长</a:t>
            </a:r>
            <a:r>
              <a:rPr lang="en-US" altLang="zh-CN" sz="2400" dirty="0"/>
              <a:t>: </a:t>
            </a:r>
            <a:r>
              <a:rPr lang="zh-CN" altLang="zh-CN" sz="2400" dirty="0"/>
              <a:t>易嘉祯 </a:t>
            </a:r>
            <a:r>
              <a:rPr lang="en-US" altLang="zh-CN" sz="2400" dirty="0"/>
              <a:t>201922080909</a:t>
            </a:r>
          </a:p>
          <a:p>
            <a:r>
              <a:rPr lang="en-US" altLang="zh-CN" sz="2400" dirty="0"/>
              <a:t>                  </a:t>
            </a:r>
            <a:r>
              <a:rPr lang="zh-CN" altLang="en-US" sz="2400" dirty="0"/>
              <a:t>组员</a:t>
            </a:r>
            <a:r>
              <a:rPr lang="en-US" altLang="zh-CN" sz="2400" dirty="0"/>
              <a:t>: </a:t>
            </a:r>
            <a:r>
              <a:rPr lang="zh-CN" altLang="zh-CN" sz="2400" dirty="0"/>
              <a:t>刘守池 </a:t>
            </a:r>
            <a:r>
              <a:rPr lang="en-US" altLang="zh-CN" sz="2400" dirty="0"/>
              <a:t>201922080634</a:t>
            </a:r>
            <a:endParaRPr lang="zh-CN" altLang="zh-CN" sz="2400" dirty="0"/>
          </a:p>
          <a:p>
            <a:pPr lvl="4"/>
            <a:r>
              <a:rPr lang="en-US" altLang="zh-CN" sz="2400" dirty="0"/>
              <a:t>     </a:t>
            </a:r>
            <a:r>
              <a:rPr lang="zh-CN" altLang="zh-CN" sz="2400" dirty="0"/>
              <a:t>王思颖</a:t>
            </a:r>
            <a:r>
              <a:rPr lang="en-US" altLang="zh-CN" sz="2400" dirty="0"/>
              <a:t> 201952080635</a:t>
            </a:r>
            <a:endParaRPr lang="zh-CN" altLang="zh-CN" sz="2400" dirty="0"/>
          </a:p>
          <a:p>
            <a:pPr lvl="4"/>
            <a:r>
              <a:rPr lang="en-US" altLang="zh-CN" sz="2400" dirty="0"/>
              <a:t>     </a:t>
            </a:r>
            <a:r>
              <a:rPr lang="zh-CN" altLang="zh-CN" sz="2400" dirty="0"/>
              <a:t>闵齐星 </a:t>
            </a:r>
            <a:r>
              <a:rPr lang="en-US" altLang="zh-CN" sz="2400" dirty="0"/>
              <a:t>201922080637</a:t>
            </a:r>
            <a:endParaRPr lang="zh-CN" altLang="zh-CN" sz="2400" dirty="0"/>
          </a:p>
          <a:p>
            <a:pPr lvl="4"/>
            <a:r>
              <a:rPr lang="en-US" altLang="zh-CN" sz="2400" dirty="0"/>
              <a:t>     </a:t>
            </a:r>
            <a:r>
              <a:rPr lang="zh-CN" altLang="zh-CN" sz="2400" dirty="0"/>
              <a:t>牟泽培 </a:t>
            </a:r>
            <a:r>
              <a:rPr lang="en-US" altLang="zh-CN" sz="2400" dirty="0"/>
              <a:t>201922081202</a:t>
            </a:r>
            <a:endParaRPr lang="zh-CN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D1E382-2CD3-4720-BE5D-F731D61E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2" y="179724"/>
            <a:ext cx="1130520" cy="11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79E0-0DF2-40F3-9AF0-8526E305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97" y="179724"/>
            <a:ext cx="9144000" cy="79898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需求分析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AAB85F-A090-497B-98C1-811484C17A61}"/>
              </a:ext>
            </a:extLst>
          </p:cNvPr>
          <p:cNvSpPr/>
          <p:nvPr/>
        </p:nvSpPr>
        <p:spPr>
          <a:xfrm>
            <a:off x="1979721" y="1455937"/>
            <a:ext cx="8389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ts val="1800"/>
              </a:lnSpc>
              <a:spcAft>
                <a:spcPts val="0"/>
              </a:spcAft>
            </a:pPr>
            <a:r>
              <a:rPr lang="zh-CN" altLang="zh-CN" sz="2000" b="1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上线过程</a:t>
            </a: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获取本地个人信息文件；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广播在线消息，等待给予回应；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收到回应，则更新在线列表；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显示主界面。</a:t>
            </a:r>
          </a:p>
          <a:p>
            <a:pPr indent="269875">
              <a:lnSpc>
                <a:spcPts val="1800"/>
              </a:lnSpc>
              <a:spcAft>
                <a:spcPts val="0"/>
              </a:spcAft>
            </a:pPr>
            <a:r>
              <a:rPr lang="zh-CN" altLang="zh-CN" sz="2000" b="1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下线过程</a:t>
            </a: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保存个人信息到本地文件；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广播离线消息；</a:t>
            </a:r>
          </a:p>
          <a:p>
            <a:pPr marL="685800" lvl="1" indent="-228600">
              <a:lnSpc>
                <a:spcPts val="1800"/>
              </a:lnSpc>
              <a:buFont typeface="+mj-lt"/>
              <a:buAutoNum type="arabicPeriod"/>
              <a:tabLst>
                <a:tab pos="627380" algn="l"/>
              </a:tabLst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保存聊天记录到本地记录文件。</a:t>
            </a:r>
          </a:p>
          <a:p>
            <a:pPr indent="269875">
              <a:lnSpc>
                <a:spcPts val="1800"/>
              </a:lnSpc>
              <a:spcAft>
                <a:spcPts val="0"/>
              </a:spcAft>
            </a:pPr>
            <a:r>
              <a:rPr lang="zh-CN" altLang="zh-CN" sz="2000" b="1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各类消息：</a:t>
            </a:r>
            <a:endParaRPr lang="zh-CN" altLang="zh-CN" sz="2000" kern="1050" spc="-2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ts val="1800"/>
              </a:lnSpc>
              <a:buFont typeface="+mj-lt"/>
              <a:buAutoNum type="arabicParenR"/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更新类：修改资料消息、在线消息、离线消息。</a:t>
            </a:r>
          </a:p>
          <a:p>
            <a:pPr marL="800100" lvl="1" indent="-342900">
              <a:lnSpc>
                <a:spcPts val="1800"/>
              </a:lnSpc>
              <a:buFont typeface="+mj-lt"/>
              <a:buAutoNum type="arabicParenR"/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聊天类：私聊消息、群聊消息。</a:t>
            </a:r>
          </a:p>
          <a:p>
            <a:pPr marL="800100" lvl="1" indent="-342900">
              <a:lnSpc>
                <a:spcPts val="1800"/>
              </a:lnSpc>
              <a:buFont typeface="+mj-lt"/>
              <a:buAutoNum type="arabicParenR"/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群组类：创建群组消息、退出群组消息、解散群组消息、群组资料修改消息、设置管理员消息、邀请新成员消息、踢出成员消息、发布公告消息。</a:t>
            </a:r>
          </a:p>
          <a:p>
            <a:pPr marL="800100" lvl="1" indent="-342900">
              <a:lnSpc>
                <a:spcPts val="1800"/>
              </a:lnSpc>
              <a:buFont typeface="+mj-lt"/>
              <a:buAutoNum type="arabicParenR"/>
            </a:pPr>
            <a:r>
              <a:rPr lang="zh-CN" altLang="zh-CN" sz="2000" kern="1050" spc="-2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文件类：个人文件传输消息、群文件共享消息。</a:t>
            </a:r>
            <a:endParaRPr lang="zh-CN" altLang="zh-CN" sz="2000" kern="1050" spc="-2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253555-9DAF-428B-9968-8DEFCE70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2" y="179724"/>
            <a:ext cx="752430" cy="7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EE141D77-2E4C-4324-BDE5-9EAB3AF82B4F}"/>
              </a:ext>
            </a:extLst>
          </p:cNvPr>
          <p:cNvSpPr/>
          <p:nvPr/>
        </p:nvSpPr>
        <p:spPr>
          <a:xfrm>
            <a:off x="6972483" y="932153"/>
            <a:ext cx="3970949" cy="5672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DFAE37-62AF-449A-85B0-3045D30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A3193-01A3-49C4-8122-70FCED20B8B4}"/>
              </a:ext>
            </a:extLst>
          </p:cNvPr>
          <p:cNvSpPr/>
          <p:nvPr/>
        </p:nvSpPr>
        <p:spPr>
          <a:xfrm>
            <a:off x="583416" y="1412871"/>
            <a:ext cx="5327373" cy="3545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147133-7547-430C-9587-1C7AE54ABCDA}"/>
              </a:ext>
            </a:extLst>
          </p:cNvPr>
          <p:cNvSpPr txBox="1"/>
          <p:nvPr/>
        </p:nvSpPr>
        <p:spPr>
          <a:xfrm>
            <a:off x="583416" y="164510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F4014-B397-4BA5-9510-B7BE4024620F}"/>
              </a:ext>
            </a:extLst>
          </p:cNvPr>
          <p:cNvSpPr/>
          <p:nvPr/>
        </p:nvSpPr>
        <p:spPr>
          <a:xfrm>
            <a:off x="1508045" y="1519532"/>
            <a:ext cx="4256970" cy="6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GUI: QT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0ED82F-F8C9-41C1-BE7E-1EEF31A35D08}"/>
              </a:ext>
            </a:extLst>
          </p:cNvPr>
          <p:cNvSpPr/>
          <p:nvPr/>
        </p:nvSpPr>
        <p:spPr>
          <a:xfrm>
            <a:off x="1508044" y="2300767"/>
            <a:ext cx="4256969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事件处理模块</a:t>
            </a:r>
            <a:r>
              <a:rPr lang="en-US" altLang="zh-CN" dirty="0"/>
              <a:t>(dispatch)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DC52F1-B235-4BA8-A814-B9B721AE69C3}"/>
              </a:ext>
            </a:extLst>
          </p:cNvPr>
          <p:cNvSpPr/>
          <p:nvPr/>
        </p:nvSpPr>
        <p:spPr>
          <a:xfrm>
            <a:off x="2650412" y="3640966"/>
            <a:ext cx="904170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数据库访问模块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0AE1B-22B7-43D5-8AEC-5037A17F50C1}"/>
              </a:ext>
            </a:extLst>
          </p:cNvPr>
          <p:cNvSpPr/>
          <p:nvPr/>
        </p:nvSpPr>
        <p:spPr>
          <a:xfrm>
            <a:off x="3786493" y="3640966"/>
            <a:ext cx="904170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日志模块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E1AE05-CF11-4BB1-A717-9595A08AED99}"/>
              </a:ext>
            </a:extLst>
          </p:cNvPr>
          <p:cNvSpPr/>
          <p:nvPr/>
        </p:nvSpPr>
        <p:spPr>
          <a:xfrm>
            <a:off x="4860843" y="3640966"/>
            <a:ext cx="904170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用户管理模块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999097-7139-450B-B039-EF515B702910}"/>
              </a:ext>
            </a:extLst>
          </p:cNvPr>
          <p:cNvSpPr/>
          <p:nvPr/>
        </p:nvSpPr>
        <p:spPr>
          <a:xfrm>
            <a:off x="1514331" y="3652603"/>
            <a:ext cx="904170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通讯模块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C02BE2-81A8-46CF-8BDA-45D5A9DDC8C6}"/>
              </a:ext>
            </a:extLst>
          </p:cNvPr>
          <p:cNvSpPr/>
          <p:nvPr/>
        </p:nvSpPr>
        <p:spPr>
          <a:xfrm>
            <a:off x="7566412" y="1678917"/>
            <a:ext cx="1189608" cy="46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日志线程</a:t>
            </a:r>
          </a:p>
        </p:txBody>
      </p:sp>
      <p:sp>
        <p:nvSpPr>
          <p:cNvPr id="29" name="箭头: 手杖形 28">
            <a:extLst>
              <a:ext uri="{FF2B5EF4-FFF2-40B4-BE49-F238E27FC236}">
                <a16:creationId xmlns:a16="http://schemas.microsoft.com/office/drawing/2014/main" id="{8FA4D445-712D-4F43-B00B-643403BF3FCC}"/>
              </a:ext>
            </a:extLst>
          </p:cNvPr>
          <p:cNvSpPr/>
          <p:nvPr/>
        </p:nvSpPr>
        <p:spPr>
          <a:xfrm>
            <a:off x="7868253" y="1217278"/>
            <a:ext cx="621437" cy="461639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FC5A634-7D03-4C5D-813A-EB9AA03B0EF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756020" y="1909737"/>
            <a:ext cx="199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35F88AA-3B34-47D4-948E-04BD19092854}"/>
              </a:ext>
            </a:extLst>
          </p:cNvPr>
          <p:cNvSpPr/>
          <p:nvPr/>
        </p:nvSpPr>
        <p:spPr>
          <a:xfrm>
            <a:off x="9057861" y="1678924"/>
            <a:ext cx="603682" cy="23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</a:t>
            </a:r>
            <a:endParaRPr lang="zh-CN" altLang="en-US" sz="9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902BBC-CDF5-489C-88C4-A61F478C9B6E}"/>
              </a:ext>
            </a:extLst>
          </p:cNvPr>
          <p:cNvSpPr/>
          <p:nvPr/>
        </p:nvSpPr>
        <p:spPr>
          <a:xfrm>
            <a:off x="9811691" y="1678917"/>
            <a:ext cx="603682" cy="23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log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219C0F-9000-4DD7-826E-7FF029AC8F3D}"/>
              </a:ext>
            </a:extLst>
          </p:cNvPr>
          <p:cNvSpPr/>
          <p:nvPr/>
        </p:nvSpPr>
        <p:spPr>
          <a:xfrm>
            <a:off x="7566412" y="3063834"/>
            <a:ext cx="1189608" cy="46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保活线程</a:t>
            </a:r>
          </a:p>
        </p:txBody>
      </p:sp>
      <p:sp>
        <p:nvSpPr>
          <p:cNvPr id="38" name="箭头: 手杖形 37">
            <a:extLst>
              <a:ext uri="{FF2B5EF4-FFF2-40B4-BE49-F238E27FC236}">
                <a16:creationId xmlns:a16="http://schemas.microsoft.com/office/drawing/2014/main" id="{C9571FA3-5091-446C-ABFB-604BFB93B9C3}"/>
              </a:ext>
            </a:extLst>
          </p:cNvPr>
          <p:cNvSpPr/>
          <p:nvPr/>
        </p:nvSpPr>
        <p:spPr>
          <a:xfrm>
            <a:off x="7868253" y="2602195"/>
            <a:ext cx="621437" cy="461639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AE069A-C81B-481C-8B16-79C8E2102E37}"/>
              </a:ext>
            </a:extLst>
          </p:cNvPr>
          <p:cNvSpPr txBox="1"/>
          <p:nvPr/>
        </p:nvSpPr>
        <p:spPr>
          <a:xfrm>
            <a:off x="8875868" y="3009962"/>
            <a:ext cx="1512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定期发送</a:t>
            </a:r>
            <a:r>
              <a:rPr lang="en-US" altLang="zh-CN" sz="1050" dirty="0"/>
              <a:t>:  1. </a:t>
            </a:r>
            <a:r>
              <a:rPr lang="zh-CN" altLang="en-US" sz="1050" dirty="0"/>
              <a:t>保活消息</a:t>
            </a:r>
            <a:endParaRPr lang="en-US" altLang="zh-CN" sz="1050" dirty="0"/>
          </a:p>
          <a:p>
            <a:r>
              <a:rPr lang="en-US" altLang="zh-CN" sz="1050" dirty="0"/>
              <a:t>                 2. </a:t>
            </a:r>
            <a:r>
              <a:rPr lang="zh-CN" altLang="en-US" sz="1050" dirty="0"/>
              <a:t>更新消息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59A6450-F428-4503-8E80-A6E287B0B5D8}"/>
              </a:ext>
            </a:extLst>
          </p:cNvPr>
          <p:cNvSpPr/>
          <p:nvPr/>
        </p:nvSpPr>
        <p:spPr>
          <a:xfrm>
            <a:off x="7566412" y="4444052"/>
            <a:ext cx="1189608" cy="594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文件传输线程</a:t>
            </a:r>
          </a:p>
        </p:txBody>
      </p:sp>
      <p:sp>
        <p:nvSpPr>
          <p:cNvPr id="41" name="箭头: 手杖形 40">
            <a:extLst>
              <a:ext uri="{FF2B5EF4-FFF2-40B4-BE49-F238E27FC236}">
                <a16:creationId xmlns:a16="http://schemas.microsoft.com/office/drawing/2014/main" id="{20B4A371-0EA4-4D78-B356-7E9AD85165C2}"/>
              </a:ext>
            </a:extLst>
          </p:cNvPr>
          <p:cNvSpPr/>
          <p:nvPr/>
        </p:nvSpPr>
        <p:spPr>
          <a:xfrm>
            <a:off x="7868253" y="3982413"/>
            <a:ext cx="621437" cy="461639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374F6C-5FC2-43FF-9C8B-A8773DF93302}"/>
              </a:ext>
            </a:extLst>
          </p:cNvPr>
          <p:cNvCxnSpPr>
            <a:cxnSpLocks/>
          </p:cNvCxnSpPr>
          <p:nvPr/>
        </p:nvCxnSpPr>
        <p:spPr>
          <a:xfrm flipH="1">
            <a:off x="8756020" y="4769629"/>
            <a:ext cx="199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D54817-8083-4F86-B456-EFA9076D44F6}"/>
              </a:ext>
            </a:extLst>
          </p:cNvPr>
          <p:cNvSpPr/>
          <p:nvPr/>
        </p:nvSpPr>
        <p:spPr>
          <a:xfrm>
            <a:off x="9057861" y="4538817"/>
            <a:ext cx="603682" cy="23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chunk</a:t>
            </a:r>
            <a:endParaRPr lang="zh-CN" altLang="en-US" sz="9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458609A-B7B1-4C20-8183-06E271C0DAD4}"/>
              </a:ext>
            </a:extLst>
          </p:cNvPr>
          <p:cNvSpPr/>
          <p:nvPr/>
        </p:nvSpPr>
        <p:spPr>
          <a:xfrm>
            <a:off x="9905678" y="4538808"/>
            <a:ext cx="603682" cy="23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chunk</a:t>
            </a:r>
            <a:endParaRPr lang="zh-CN" altLang="en-US" sz="9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0E1CBEF-A338-4898-9099-5027113F4EF1}"/>
              </a:ext>
            </a:extLst>
          </p:cNvPr>
          <p:cNvCxnSpPr>
            <a:cxnSpLocks/>
            <a:stCxn id="47" idx="8"/>
            <a:endCxn id="43" idx="0"/>
          </p:cNvCxnSpPr>
          <p:nvPr/>
        </p:nvCxnSpPr>
        <p:spPr>
          <a:xfrm flipH="1">
            <a:off x="9359702" y="4028273"/>
            <a:ext cx="1491505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E456AC04-054D-41D5-BE62-08D4636DFB54}"/>
              </a:ext>
            </a:extLst>
          </p:cNvPr>
          <p:cNvSpPr/>
          <p:nvPr/>
        </p:nvSpPr>
        <p:spPr>
          <a:xfrm>
            <a:off x="10388032" y="2602195"/>
            <a:ext cx="1588010" cy="12676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考虑</a:t>
            </a:r>
            <a:r>
              <a:rPr lang="en-US" altLang="zh-CN" sz="1000" dirty="0"/>
              <a:t>: </a:t>
            </a:r>
          </a:p>
          <a:p>
            <a:r>
              <a:rPr lang="en-US" altLang="zh-CN" sz="1000" dirty="0"/>
              <a:t>1. </a:t>
            </a:r>
            <a:r>
              <a:rPr lang="zh-CN" altLang="en-US" sz="1000" dirty="0"/>
              <a:t>采用</a:t>
            </a:r>
            <a:r>
              <a:rPr lang="en-US" altLang="zh-CN" sz="1000" dirty="0"/>
              <a:t>RSA</a:t>
            </a:r>
            <a:r>
              <a:rPr lang="zh-CN" altLang="en-US" sz="1000" dirty="0"/>
              <a:t>非对称加密</a:t>
            </a:r>
            <a:endParaRPr lang="en-US" altLang="zh-CN" sz="1000" dirty="0"/>
          </a:p>
          <a:p>
            <a:r>
              <a:rPr lang="en-US" altLang="zh-CN" sz="1000" dirty="0"/>
              <a:t>2. </a:t>
            </a:r>
            <a:r>
              <a:rPr lang="zh-CN" altLang="en-US" sz="1000" dirty="0"/>
              <a:t>有文件头</a:t>
            </a:r>
            <a:r>
              <a:rPr lang="en-US" altLang="zh-CN" sz="1000" dirty="0"/>
              <a:t>,</a:t>
            </a:r>
            <a:r>
              <a:rPr lang="zh-CN" altLang="en-US" sz="1000" dirty="0"/>
              <a:t>文件尾</a:t>
            </a:r>
            <a:endParaRPr lang="en-US" altLang="zh-CN" sz="1000" dirty="0"/>
          </a:p>
          <a:p>
            <a:r>
              <a:rPr lang="en-US" altLang="zh-CN" sz="1000" dirty="0"/>
              <a:t>3. </a:t>
            </a:r>
            <a:r>
              <a:rPr lang="zh-CN" altLang="en-US" sz="1000" dirty="0"/>
              <a:t>采用信号量通知是否完成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3CCB90-36E0-43DE-873A-5FD97CF6A3C2}"/>
              </a:ext>
            </a:extLst>
          </p:cNvPr>
          <p:cNvSpPr txBox="1"/>
          <p:nvPr/>
        </p:nvSpPr>
        <p:spPr>
          <a:xfrm>
            <a:off x="7028254" y="1094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BE3EA2-DDF7-4CA3-83F4-B2298BFED1F0}"/>
              </a:ext>
            </a:extLst>
          </p:cNvPr>
          <p:cNvCxnSpPr/>
          <p:nvPr/>
        </p:nvCxnSpPr>
        <p:spPr>
          <a:xfrm>
            <a:off x="5910789" y="2494625"/>
            <a:ext cx="1061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6C2E2B9-81E2-4872-B1B0-BA220FD0BD2F}"/>
              </a:ext>
            </a:extLst>
          </p:cNvPr>
          <p:cNvCxnSpPr/>
          <p:nvPr/>
        </p:nvCxnSpPr>
        <p:spPr>
          <a:xfrm flipH="1">
            <a:off x="5910789" y="3773010"/>
            <a:ext cx="1061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9F62093-11AA-423A-8815-2288A73140E3}"/>
              </a:ext>
            </a:extLst>
          </p:cNvPr>
          <p:cNvSpPr txBox="1"/>
          <p:nvPr/>
        </p:nvSpPr>
        <p:spPr>
          <a:xfrm>
            <a:off x="6016041" y="221733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查询数据流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A5391F-486E-427E-866B-15F9FB4EB01A}"/>
              </a:ext>
            </a:extLst>
          </p:cNvPr>
          <p:cNvSpPr txBox="1"/>
          <p:nvPr/>
        </p:nvSpPr>
        <p:spPr>
          <a:xfrm>
            <a:off x="6016041" y="349571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更新数据流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D95E561-E764-4B58-A395-D104F92273B9}"/>
              </a:ext>
            </a:extLst>
          </p:cNvPr>
          <p:cNvSpPr/>
          <p:nvPr/>
        </p:nvSpPr>
        <p:spPr>
          <a:xfrm>
            <a:off x="7566412" y="5763243"/>
            <a:ext cx="1189608" cy="594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通讯线程</a:t>
            </a:r>
          </a:p>
        </p:txBody>
      </p:sp>
      <p:sp>
        <p:nvSpPr>
          <p:cNvPr id="58" name="箭头: 手杖形 57">
            <a:extLst>
              <a:ext uri="{FF2B5EF4-FFF2-40B4-BE49-F238E27FC236}">
                <a16:creationId xmlns:a16="http://schemas.microsoft.com/office/drawing/2014/main" id="{C4EBA8FD-7E5F-40DC-8EDA-5F6F842B917B}"/>
              </a:ext>
            </a:extLst>
          </p:cNvPr>
          <p:cNvSpPr/>
          <p:nvPr/>
        </p:nvSpPr>
        <p:spPr>
          <a:xfrm>
            <a:off x="7868253" y="5301604"/>
            <a:ext cx="621437" cy="461639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E0B6DA0-A616-4208-9D40-4F596A1B18E1}"/>
              </a:ext>
            </a:extLst>
          </p:cNvPr>
          <p:cNvSpPr txBox="1"/>
          <p:nvPr/>
        </p:nvSpPr>
        <p:spPr>
          <a:xfrm>
            <a:off x="8808351" y="5767288"/>
            <a:ext cx="1512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数据处理</a:t>
            </a:r>
            <a:r>
              <a:rPr lang="en-US" altLang="zh-CN" sz="1050" dirty="0"/>
              <a:t>:  1. send</a:t>
            </a:r>
          </a:p>
          <a:p>
            <a:r>
              <a:rPr lang="en-US" altLang="zh-CN" sz="1050" dirty="0"/>
              <a:t>                 2. </a:t>
            </a:r>
            <a:r>
              <a:rPr lang="en-US" altLang="zh-CN" sz="1050" dirty="0" err="1"/>
              <a:t>recv</a:t>
            </a:r>
            <a:endParaRPr lang="zh-CN" altLang="en-US" sz="1050" dirty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5A7C8870-8B4C-4E01-A5F2-DD91AECA2785}"/>
              </a:ext>
            </a:extLst>
          </p:cNvPr>
          <p:cNvSpPr txBox="1">
            <a:spLocks/>
          </p:cNvSpPr>
          <p:nvPr/>
        </p:nvSpPr>
        <p:spPr>
          <a:xfrm>
            <a:off x="1233997" y="179724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客户端结构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86F53D02-89E1-4697-8E16-EC1B9E05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2" y="179724"/>
            <a:ext cx="752430" cy="752430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1575B143-A6C8-41FD-8957-50391CF41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B52FE7-1AC3-47EE-8D83-1C555416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" y="932154"/>
            <a:ext cx="6453109" cy="56877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F59DAF-65FB-43BD-A09A-340B66AE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61" y="1280109"/>
            <a:ext cx="5687211" cy="533978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5413192-9949-4F00-BB56-188B4C667389}"/>
              </a:ext>
            </a:extLst>
          </p:cNvPr>
          <p:cNvSpPr txBox="1">
            <a:spLocks/>
          </p:cNvSpPr>
          <p:nvPr/>
        </p:nvSpPr>
        <p:spPr>
          <a:xfrm>
            <a:off x="1233997" y="179724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通讯协议设计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963156-B2A1-4341-A76E-895A999B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2" y="179724"/>
            <a:ext cx="752430" cy="7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F7319D-0DB0-494E-8C75-6F7C7493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3" y="1216240"/>
            <a:ext cx="8218040" cy="519889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E325310-506A-419C-8299-97883A76F46E}"/>
              </a:ext>
            </a:extLst>
          </p:cNvPr>
          <p:cNvSpPr txBox="1">
            <a:spLocks/>
          </p:cNvSpPr>
          <p:nvPr/>
        </p:nvSpPr>
        <p:spPr>
          <a:xfrm>
            <a:off x="1233997" y="179724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Client-Client</a:t>
            </a:r>
            <a:r>
              <a:rPr lang="zh-CN" altLang="en-US" dirty="0"/>
              <a:t>通讯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0E2FBE-85CB-4728-AB72-CAEECC5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2" y="179724"/>
            <a:ext cx="752430" cy="7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6A2B29-6B8A-4913-BE58-35D08DFD70E5}"/>
              </a:ext>
            </a:extLst>
          </p:cNvPr>
          <p:cNvSpPr/>
          <p:nvPr/>
        </p:nvSpPr>
        <p:spPr>
          <a:xfrm>
            <a:off x="4270159" y="2505670"/>
            <a:ext cx="53177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  <a:cs typeface="+mn-ea"/>
                <a:sym typeface="+mn-lt"/>
              </a:rPr>
              <a:t>谢谢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方正启体简体" panose="03000509000000000000" pitchFamily="65" charset="-122"/>
                <a:cs typeface="+mn-ea"/>
                <a:sym typeface="+mn-lt"/>
              </a:rPr>
              <a:t>		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60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E9DBC1-5C33-4105-AA69-313394A25A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984" y="4174253"/>
            <a:ext cx="5725530" cy="206055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B3C4AF5-CA9D-4386-90D5-234A8C909687}"/>
              </a:ext>
            </a:extLst>
          </p:cNvPr>
          <p:cNvSpPr txBox="1">
            <a:spLocks/>
          </p:cNvSpPr>
          <p:nvPr/>
        </p:nvSpPr>
        <p:spPr>
          <a:xfrm>
            <a:off x="121328" y="133165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数据结构逻辑结构设计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BA3029-9367-463E-B827-D98F293E09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984" y="1035843"/>
            <a:ext cx="5278120" cy="2965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DF7A4-7E7C-416A-9A8F-D7FF82CB5D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17898" y="883707"/>
            <a:ext cx="5278120" cy="27705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6F9B3C-CFFB-47CA-955D-7D7F3C5B84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26268" y="3819281"/>
            <a:ext cx="5278120" cy="27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265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华文中宋</vt:lpstr>
      <vt:lpstr>华文楷体</vt:lpstr>
      <vt:lpstr>方正启体简体</vt:lpstr>
      <vt:lpstr>等线</vt:lpstr>
      <vt:lpstr>等线 Light</vt:lpstr>
      <vt:lpstr>Arial</vt:lpstr>
      <vt:lpstr>Office 主题​​</vt:lpstr>
      <vt:lpstr>基于P2P的聊天系统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Brian Yi</dc:creator>
  <cp:lastModifiedBy>Brian Yi</cp:lastModifiedBy>
  <cp:revision>49</cp:revision>
  <dcterms:created xsi:type="dcterms:W3CDTF">2019-11-16T04:36:28Z</dcterms:created>
  <dcterms:modified xsi:type="dcterms:W3CDTF">2019-11-29T08:42:26Z</dcterms:modified>
</cp:coreProperties>
</file>