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2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8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7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7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6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2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4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4A5E-45F0-480E-992F-0AC7D8EB8C0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7F4F-32D9-4B26-8BD7-050D2C5A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3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5" y="1850090"/>
            <a:ext cx="6801852" cy="2599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3005" y="4449135"/>
            <a:ext cx="6801852" cy="11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68633" y="199505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68633" y="252384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72788" y="3539764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68633" y="305263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 rot="5400000">
            <a:off x="4632047" y="83750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 rot="5400000">
            <a:off x="4632048" y="136629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 rot="5400000">
            <a:off x="4632048" y="1903398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 rot="5400000">
            <a:off x="4632049" y="238498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380379" y="402186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 rot="16200000">
            <a:off x="6187204" y="285600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4" y="514355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42" name="线形标注 1 41"/>
          <p:cNvSpPr/>
          <p:nvPr/>
        </p:nvSpPr>
        <p:spPr>
          <a:xfrm>
            <a:off x="10216342" y="2183778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2" y="262670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7" y="278438"/>
            <a:ext cx="472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主界面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en-US" altLang="zh-CN" sz="28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JC_HomeDialog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0" name="线形标注 1 49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显示群聊内容</a:t>
            </a:r>
          </a:p>
        </p:txBody>
      </p:sp>
      <p:sp>
        <p:nvSpPr>
          <p:cNvPr id="53" name="线形标注 1 52"/>
          <p:cNvSpPr/>
          <p:nvPr/>
        </p:nvSpPr>
        <p:spPr>
          <a:xfrm rot="10800000">
            <a:off x="340822" y="495952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4377" y="5005058"/>
            <a:ext cx="95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输入自己的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368802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392216" y="5799256"/>
            <a:ext cx="618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聊天条目超过一页用滚轮实现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9056279" y="1944846"/>
            <a:ext cx="58189" cy="2417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5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D8F233-2A8C-4319-97BF-76FA35996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17528"/>
              </p:ext>
            </p:extLst>
          </p:nvPr>
        </p:nvGraphicFramePr>
        <p:xfrm>
          <a:off x="275389" y="279705"/>
          <a:ext cx="344237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57">
                  <a:extLst>
                    <a:ext uri="{9D8B030D-6E8A-4147-A177-3AD203B41FA5}">
                      <a16:colId xmlns:a16="http://schemas.microsoft.com/office/drawing/2014/main" val="1503012110"/>
                    </a:ext>
                  </a:extLst>
                </a:gridCol>
                <a:gridCol w="1147457">
                  <a:extLst>
                    <a:ext uri="{9D8B030D-6E8A-4147-A177-3AD203B41FA5}">
                      <a16:colId xmlns:a16="http://schemas.microsoft.com/office/drawing/2014/main" val="626515505"/>
                    </a:ext>
                  </a:extLst>
                </a:gridCol>
                <a:gridCol w="1147457">
                  <a:extLst>
                    <a:ext uri="{9D8B030D-6E8A-4147-A177-3AD203B41FA5}">
                      <a16:colId xmlns:a16="http://schemas.microsoft.com/office/drawing/2014/main" val="680757423"/>
                    </a:ext>
                  </a:extLst>
                </a:gridCol>
              </a:tblGrid>
              <a:tr h="40632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spc="600" dirty="0"/>
                        <a:t>user</a:t>
                      </a:r>
                      <a:endParaRPr lang="zh-CN" altLang="en-US" sz="2800" spc="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098"/>
                  </a:ext>
                </a:extLst>
              </a:tr>
              <a:tr h="332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126493"/>
                  </a:ext>
                </a:extLst>
              </a:tr>
              <a:tr h="3321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21768"/>
                  </a:ext>
                </a:extLst>
              </a:tr>
              <a:tr h="33212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91980"/>
                  </a:ext>
                </a:extLst>
              </a:tr>
              <a:tr h="3321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46335"/>
                  </a:ext>
                </a:extLst>
              </a:tr>
              <a:tr h="33212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056872"/>
                  </a:ext>
                </a:extLst>
              </a:tr>
              <a:tr h="33212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055189"/>
                  </a:ext>
                </a:extLst>
              </a:tr>
              <a:tr h="33212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0076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1C2241D-74D2-434E-9BFE-DC4394122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02459"/>
              </p:ext>
            </p:extLst>
          </p:nvPr>
        </p:nvGraphicFramePr>
        <p:xfrm>
          <a:off x="4199858" y="329674"/>
          <a:ext cx="5322304" cy="309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679">
                  <a:extLst>
                    <a:ext uri="{9D8B030D-6E8A-4147-A177-3AD203B41FA5}">
                      <a16:colId xmlns:a16="http://schemas.microsoft.com/office/drawing/2014/main" val="1503012110"/>
                    </a:ext>
                  </a:extLst>
                </a:gridCol>
                <a:gridCol w="1534764">
                  <a:extLst>
                    <a:ext uri="{9D8B030D-6E8A-4147-A177-3AD203B41FA5}">
                      <a16:colId xmlns:a16="http://schemas.microsoft.com/office/drawing/2014/main" val="626515505"/>
                    </a:ext>
                  </a:extLst>
                </a:gridCol>
                <a:gridCol w="1456058">
                  <a:extLst>
                    <a:ext uri="{9D8B030D-6E8A-4147-A177-3AD203B41FA5}">
                      <a16:colId xmlns:a16="http://schemas.microsoft.com/office/drawing/2014/main" val="680757423"/>
                    </a:ext>
                  </a:extLst>
                </a:gridCol>
                <a:gridCol w="1106803">
                  <a:extLst>
                    <a:ext uri="{9D8B030D-6E8A-4147-A177-3AD203B41FA5}">
                      <a16:colId xmlns:a16="http://schemas.microsoft.com/office/drawing/2014/main" val="2552820121"/>
                    </a:ext>
                  </a:extLst>
                </a:gridCol>
              </a:tblGrid>
              <a:tr h="47944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800" spc="600" dirty="0"/>
                        <a:t>topic</a:t>
                      </a:r>
                      <a:endParaRPr lang="zh-CN" altLang="en-US" sz="2800" spc="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098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126493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21768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91980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46335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056872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055189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00764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CC8892EC-6523-464A-9F96-6D36540F3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43302"/>
              </p:ext>
            </p:extLst>
          </p:nvPr>
        </p:nvGraphicFramePr>
        <p:xfrm>
          <a:off x="94916" y="3499816"/>
          <a:ext cx="5322304" cy="309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679">
                  <a:extLst>
                    <a:ext uri="{9D8B030D-6E8A-4147-A177-3AD203B41FA5}">
                      <a16:colId xmlns:a16="http://schemas.microsoft.com/office/drawing/2014/main" val="1503012110"/>
                    </a:ext>
                  </a:extLst>
                </a:gridCol>
                <a:gridCol w="1534764">
                  <a:extLst>
                    <a:ext uri="{9D8B030D-6E8A-4147-A177-3AD203B41FA5}">
                      <a16:colId xmlns:a16="http://schemas.microsoft.com/office/drawing/2014/main" val="626515505"/>
                    </a:ext>
                  </a:extLst>
                </a:gridCol>
                <a:gridCol w="1456058">
                  <a:extLst>
                    <a:ext uri="{9D8B030D-6E8A-4147-A177-3AD203B41FA5}">
                      <a16:colId xmlns:a16="http://schemas.microsoft.com/office/drawing/2014/main" val="680757423"/>
                    </a:ext>
                  </a:extLst>
                </a:gridCol>
                <a:gridCol w="1106803">
                  <a:extLst>
                    <a:ext uri="{9D8B030D-6E8A-4147-A177-3AD203B41FA5}">
                      <a16:colId xmlns:a16="http://schemas.microsoft.com/office/drawing/2014/main" val="2552820121"/>
                    </a:ext>
                  </a:extLst>
                </a:gridCol>
              </a:tblGrid>
              <a:tr h="49731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800" spc="600" dirty="0"/>
                        <a:t>group</a:t>
                      </a:r>
                      <a:endParaRPr lang="zh-CN" altLang="en-US" sz="2800" spc="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098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126493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21768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91980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46335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056872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055189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0076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A212CB7-30D7-461B-920D-FFEA65018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0716"/>
              </p:ext>
            </p:extLst>
          </p:nvPr>
        </p:nvGraphicFramePr>
        <p:xfrm>
          <a:off x="5703973" y="3499816"/>
          <a:ext cx="5834312" cy="309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52">
                  <a:extLst>
                    <a:ext uri="{9D8B030D-6E8A-4147-A177-3AD203B41FA5}">
                      <a16:colId xmlns:a16="http://schemas.microsoft.com/office/drawing/2014/main" val="1503012110"/>
                    </a:ext>
                  </a:extLst>
                </a:gridCol>
                <a:gridCol w="972543">
                  <a:extLst>
                    <a:ext uri="{9D8B030D-6E8A-4147-A177-3AD203B41FA5}">
                      <a16:colId xmlns:a16="http://schemas.microsoft.com/office/drawing/2014/main" val="626515505"/>
                    </a:ext>
                  </a:extLst>
                </a:gridCol>
                <a:gridCol w="1142173">
                  <a:extLst>
                    <a:ext uri="{9D8B030D-6E8A-4147-A177-3AD203B41FA5}">
                      <a16:colId xmlns:a16="http://schemas.microsoft.com/office/drawing/2014/main" val="680757423"/>
                    </a:ext>
                  </a:extLst>
                </a:gridCol>
                <a:gridCol w="1492739">
                  <a:extLst>
                    <a:ext uri="{9D8B030D-6E8A-4147-A177-3AD203B41FA5}">
                      <a16:colId xmlns:a16="http://schemas.microsoft.com/office/drawing/2014/main" val="2552820121"/>
                    </a:ext>
                  </a:extLst>
                </a:gridCol>
                <a:gridCol w="1447505">
                  <a:extLst>
                    <a:ext uri="{9D8B030D-6E8A-4147-A177-3AD203B41FA5}">
                      <a16:colId xmlns:a16="http://schemas.microsoft.com/office/drawing/2014/main" val="1705710699"/>
                    </a:ext>
                  </a:extLst>
                </a:gridCol>
              </a:tblGrid>
              <a:tr h="47944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2800" spc="600" dirty="0"/>
                        <a:t>message</a:t>
                      </a:r>
                      <a:endParaRPr lang="zh-CN" altLang="en-US" sz="2800" spc="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098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Type_id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126493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21768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91980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46335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056872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055189"/>
                  </a:ext>
                </a:extLst>
              </a:tr>
              <a:tr h="36873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007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F4AD286-867D-46A4-BAA9-619A23857385}"/>
              </a:ext>
            </a:extLst>
          </p:cNvPr>
          <p:cNvSpPr txBox="1"/>
          <p:nvPr/>
        </p:nvSpPr>
        <p:spPr>
          <a:xfrm>
            <a:off x="9750929" y="2494912"/>
            <a:ext cx="22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Type_id</a:t>
            </a:r>
            <a:r>
              <a:rPr lang="zh-CN" altLang="en-US" dirty="0"/>
              <a:t>指的是</a:t>
            </a:r>
            <a:r>
              <a:rPr lang="en-US" altLang="zh-CN" dirty="0"/>
              <a:t>topic_id</a:t>
            </a:r>
            <a:r>
              <a:rPr lang="zh-CN" altLang="en-US" dirty="0"/>
              <a:t>和</a:t>
            </a:r>
            <a:r>
              <a:rPr lang="en-US" altLang="zh-CN" dirty="0"/>
              <a:t>Group_id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22C04B-CB5D-489C-9DA8-F6170107C2BF}"/>
              </a:ext>
            </a:extLst>
          </p:cNvPr>
          <p:cNvSpPr txBox="1"/>
          <p:nvPr/>
        </p:nvSpPr>
        <p:spPr>
          <a:xfrm>
            <a:off x="9750929" y="936010"/>
            <a:ext cx="22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Type:</a:t>
            </a:r>
          </a:p>
          <a:p>
            <a:r>
              <a:rPr lang="en-US" altLang="zh-CN" dirty="0"/>
              <a:t>0 =&gt; </a:t>
            </a:r>
            <a:r>
              <a:rPr lang="zh-CN" altLang="en-US" dirty="0"/>
              <a:t>大群聊</a:t>
            </a:r>
            <a:endParaRPr lang="en-US" altLang="zh-CN" dirty="0"/>
          </a:p>
          <a:p>
            <a:r>
              <a:rPr lang="en-US" altLang="zh-CN" dirty="0"/>
              <a:t>1 =&gt; </a:t>
            </a:r>
            <a:r>
              <a:rPr lang="zh-CN" altLang="en-US" dirty="0"/>
              <a:t>组聊</a:t>
            </a:r>
            <a:endParaRPr lang="en-US" altLang="zh-CN" dirty="0"/>
          </a:p>
          <a:p>
            <a:r>
              <a:rPr lang="en-US" altLang="zh-CN" dirty="0"/>
              <a:t>2 =&gt; </a:t>
            </a:r>
            <a:r>
              <a:rPr lang="zh-CN" altLang="en-US" dirty="0"/>
              <a:t>评论</a:t>
            </a:r>
          </a:p>
        </p:txBody>
      </p:sp>
    </p:spTree>
    <p:extLst>
      <p:ext uri="{BB962C8B-B14F-4D97-AF65-F5344CB8AC3E}">
        <p14:creationId xmlns:p14="http://schemas.microsoft.com/office/powerpoint/2010/main" val="33977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6" y="1464352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6" y="1464352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4" y="14643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6" y="1850089"/>
            <a:ext cx="6801852" cy="7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3006" y="2626702"/>
            <a:ext cx="6801852" cy="2992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1" y="243019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7" y="1995055"/>
            <a:ext cx="340821" cy="3408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1" y="2880452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1" y="333201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1" y="3775967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5" y="4228954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5" y="4687814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5" y="5143557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3" y="17408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3" y="3520216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3" y="3966146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查看所有组聊</a:t>
            </a:r>
          </a:p>
        </p:txBody>
      </p:sp>
      <p:sp>
        <p:nvSpPr>
          <p:cNvPr id="42" name="线形标注 1 41"/>
          <p:cNvSpPr/>
          <p:nvPr/>
        </p:nvSpPr>
        <p:spPr>
          <a:xfrm>
            <a:off x="10216343" y="21837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3" y="26267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3" y="4432508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7" y="278438"/>
            <a:ext cx="668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创建新话题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en-US" altLang="zh-CN" sz="28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JC_NewTopicDialog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线形标注 1 45"/>
          <p:cNvSpPr/>
          <p:nvPr/>
        </p:nvSpPr>
        <p:spPr>
          <a:xfrm rot="10800000">
            <a:off x="340822" y="23628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64751" y="241425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话题主题</a:t>
            </a:r>
          </a:p>
        </p:txBody>
      </p:sp>
      <p:sp>
        <p:nvSpPr>
          <p:cNvPr id="48" name="线形标注 1 47"/>
          <p:cNvSpPr/>
          <p:nvPr/>
        </p:nvSpPr>
        <p:spPr>
          <a:xfrm rot="10800000">
            <a:off x="340822" y="462537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4751" y="4676830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话题详情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92216" y="5799256"/>
            <a:ext cx="618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发送成功会居中弹框提示，然后进入话题详情页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453953" y="5078735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创建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53" name="线形标注 1 52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</p:spTree>
    <p:extLst>
      <p:ext uri="{BB962C8B-B14F-4D97-AF65-F5344CB8AC3E}">
        <p14:creationId xmlns:p14="http://schemas.microsoft.com/office/powerpoint/2010/main" val="35674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68633" y="199505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68633" y="252384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72788" y="3539764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68633" y="305263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 rot="5400000">
            <a:off x="4632047" y="83750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 rot="5400000">
            <a:off x="4632048" y="136629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 rot="5400000">
            <a:off x="4632048" y="1903398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 rot="5400000">
            <a:off x="4632049" y="238498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4" y="514355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查看所有组聊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2" y="262670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7" y="278438"/>
            <a:ext cx="702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查看所有话题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en-US" altLang="zh-CN" sz="28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JC_TopicListWidget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0" name="线形标注 1 49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显示话题主题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056279" y="1944845"/>
            <a:ext cx="58189" cy="3489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82616" y="5773561"/>
            <a:ext cx="645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话题条目超过一页用滚轮实现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点击可进入话题详情页</a:t>
            </a:r>
          </a:p>
        </p:txBody>
      </p:sp>
      <p:sp>
        <p:nvSpPr>
          <p:cNvPr id="55" name="椭圆 54"/>
          <p:cNvSpPr/>
          <p:nvPr/>
        </p:nvSpPr>
        <p:spPr>
          <a:xfrm>
            <a:off x="8556566" y="4038492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圆角矩形标注 55"/>
          <p:cNvSpPr/>
          <p:nvPr/>
        </p:nvSpPr>
        <p:spPr>
          <a:xfrm rot="16200000">
            <a:off x="6363391" y="2872631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568633" y="453264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圆角矩形标注 57"/>
          <p:cNvSpPr/>
          <p:nvPr/>
        </p:nvSpPr>
        <p:spPr>
          <a:xfrm rot="5400000">
            <a:off x="4627894" y="337786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568633" y="505384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圆角矩形标注 59"/>
          <p:cNvSpPr/>
          <p:nvPr/>
        </p:nvSpPr>
        <p:spPr>
          <a:xfrm rot="5400000">
            <a:off x="4627894" y="3899071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9369247" y="2427861"/>
            <a:ext cx="340821" cy="3408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64" name="线形标注 1 63"/>
          <p:cNvSpPr/>
          <p:nvPr/>
        </p:nvSpPr>
        <p:spPr>
          <a:xfrm>
            <a:off x="10216343" y="218694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67" name="线形标注 1 66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</p:spTree>
    <p:extLst>
      <p:ext uri="{BB962C8B-B14F-4D97-AF65-F5344CB8AC3E}">
        <p14:creationId xmlns:p14="http://schemas.microsoft.com/office/powerpoint/2010/main" val="96719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433005" y="3246164"/>
            <a:ext cx="6378486" cy="165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68633" y="336047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68633" y="4418047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 rot="5400000">
            <a:off x="4632047" y="220292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 rot="5400000">
            <a:off x="4632048" y="326881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4" y="514355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查看所有组聊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2" y="262670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7" y="278438"/>
            <a:ext cx="71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查看某个具体话题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en-US" altLang="zh-CN" sz="28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JC_TopicDialog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0" name="线形标注 1 49"/>
          <p:cNvSpPr/>
          <p:nvPr/>
        </p:nvSpPr>
        <p:spPr>
          <a:xfrm rot="10800000">
            <a:off x="340822" y="4143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1747" y="4193395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显示评论意见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684831" y="3425917"/>
            <a:ext cx="63877" cy="131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8684831" y="378686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438875" y="5754417"/>
            <a:ext cx="756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评论条目超过一页用滚轮实现，右侧是评论态度分析，上部积极</a:t>
            </a:r>
          </a:p>
        </p:txBody>
      </p:sp>
      <p:sp>
        <p:nvSpPr>
          <p:cNvPr id="38" name="椭圆 37"/>
          <p:cNvSpPr/>
          <p:nvPr/>
        </p:nvSpPr>
        <p:spPr>
          <a:xfrm>
            <a:off x="8207068" y="389792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圆角矩形标注 38"/>
          <p:cNvSpPr/>
          <p:nvPr/>
        </p:nvSpPr>
        <p:spPr>
          <a:xfrm rot="16200000">
            <a:off x="6013893" y="273205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433005" y="1857019"/>
            <a:ext cx="6378486" cy="378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433005" y="2235827"/>
            <a:ext cx="6378486" cy="1010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线形标注 1 47"/>
          <p:cNvSpPr/>
          <p:nvPr/>
        </p:nvSpPr>
        <p:spPr>
          <a:xfrm rot="10800000">
            <a:off x="340822" y="212076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4751" y="2172224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话题主题</a:t>
            </a:r>
          </a:p>
        </p:txBody>
      </p:sp>
      <p:sp>
        <p:nvSpPr>
          <p:cNvPr id="54" name="线形标注 1 53"/>
          <p:cNvSpPr/>
          <p:nvPr/>
        </p:nvSpPr>
        <p:spPr>
          <a:xfrm rot="10800000">
            <a:off x="340822" y="30311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4751" y="308255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话题详情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934905" y="2366674"/>
            <a:ext cx="176538" cy="268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8936397" y="2366838"/>
            <a:ext cx="175046" cy="1684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8892886" y="2027461"/>
            <a:ext cx="260576" cy="260576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433005" y="4888583"/>
            <a:ext cx="6378486" cy="72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7924874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61" name="线形标注 1 60"/>
          <p:cNvSpPr/>
          <p:nvPr/>
        </p:nvSpPr>
        <p:spPr>
          <a:xfrm rot="10800000">
            <a:off x="340821" y="532306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64751" y="5374518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我要评论</a:t>
            </a:r>
          </a:p>
        </p:txBody>
      </p:sp>
      <p:sp>
        <p:nvSpPr>
          <p:cNvPr id="65" name="线形标注 1 64"/>
          <p:cNvSpPr/>
          <p:nvPr/>
        </p:nvSpPr>
        <p:spPr>
          <a:xfrm>
            <a:off x="10216343" y="2189086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67" name="线形标注 1 66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  <p:sp>
        <p:nvSpPr>
          <p:cNvPr id="68" name="线形标注 1 67"/>
          <p:cNvSpPr/>
          <p:nvPr/>
        </p:nvSpPr>
        <p:spPr>
          <a:xfrm>
            <a:off x="10216343" y="21837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</p:spTree>
    <p:extLst>
      <p:ext uri="{BB962C8B-B14F-4D97-AF65-F5344CB8AC3E}">
        <p14:creationId xmlns:p14="http://schemas.microsoft.com/office/powerpoint/2010/main" val="41947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4" y="514355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查看所有组聊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2" y="21884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8" y="278438"/>
            <a:ext cx="324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查看我的话题</a:t>
            </a:r>
          </a:p>
        </p:txBody>
      </p:sp>
      <p:sp>
        <p:nvSpPr>
          <p:cNvPr id="50" name="线形标注 1 49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显示话题主题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056279" y="1944846"/>
            <a:ext cx="58189" cy="2867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638908" y="5781663"/>
            <a:ext cx="687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话题条目超过一页用滚轮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点击话题主题可进入话题详情页</a:t>
            </a:r>
          </a:p>
        </p:txBody>
      </p:sp>
      <p:sp>
        <p:nvSpPr>
          <p:cNvPr id="55" name="椭圆 54"/>
          <p:cNvSpPr/>
          <p:nvPr/>
        </p:nvSpPr>
        <p:spPr>
          <a:xfrm>
            <a:off x="8556566" y="346491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圆角矩形标注 55"/>
          <p:cNvSpPr/>
          <p:nvPr/>
        </p:nvSpPr>
        <p:spPr>
          <a:xfrm rot="16200000">
            <a:off x="6363391" y="2299052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9369247" y="2882919"/>
            <a:ext cx="340821" cy="3408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46" name="椭圆 45"/>
          <p:cNvSpPr/>
          <p:nvPr/>
        </p:nvSpPr>
        <p:spPr>
          <a:xfrm>
            <a:off x="8551772" y="2975121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圆角矩形标注 46"/>
          <p:cNvSpPr/>
          <p:nvPr/>
        </p:nvSpPr>
        <p:spPr>
          <a:xfrm rot="16200000">
            <a:off x="6358597" y="1809260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551910" y="247394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圆角矩形标注 52"/>
          <p:cNvSpPr/>
          <p:nvPr/>
        </p:nvSpPr>
        <p:spPr>
          <a:xfrm rot="16200000">
            <a:off x="6358735" y="130807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47116" y="195089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圆角矩形标注 62"/>
          <p:cNvSpPr/>
          <p:nvPr/>
        </p:nvSpPr>
        <p:spPr>
          <a:xfrm rot="16200000">
            <a:off x="6353941" y="78503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433004" y="4888583"/>
            <a:ext cx="6796747" cy="72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5240839" y="5078735"/>
            <a:ext cx="1287669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全部删除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2674760" y="1934270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674761" y="2447979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674760" y="2957947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674759" y="3452442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6" name="线形标注 1 75"/>
          <p:cNvSpPr/>
          <p:nvPr/>
        </p:nvSpPr>
        <p:spPr>
          <a:xfrm>
            <a:off x="10216343" y="264286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81" name="线形标注 1 80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A38B1B-668B-46A6-ABBD-13D54AB8D563}"/>
              </a:ext>
            </a:extLst>
          </p:cNvPr>
          <p:cNvSpPr/>
          <p:nvPr/>
        </p:nvSpPr>
        <p:spPr>
          <a:xfrm>
            <a:off x="2248250" y="1740853"/>
            <a:ext cx="6987884" cy="37691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7035F79-DFB0-437F-AD0C-E6B5E6F28DE1}"/>
              </a:ext>
            </a:extLst>
          </p:cNvPr>
          <p:cNvCxnSpPr/>
          <p:nvPr/>
        </p:nvCxnSpPr>
        <p:spPr>
          <a:xfrm flipH="1">
            <a:off x="4211273" y="1065402"/>
            <a:ext cx="830510" cy="11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 8">
            <a:extLst>
              <a:ext uri="{FF2B5EF4-FFF2-40B4-BE49-F238E27FC236}">
                <a16:creationId xmlns:a16="http://schemas.microsoft.com/office/drawing/2014/main" id="{D6CC2D87-30DC-4BCC-AA18-45C77DE182A2}"/>
              </a:ext>
            </a:extLst>
          </p:cNvPr>
          <p:cNvSpPr/>
          <p:nvPr/>
        </p:nvSpPr>
        <p:spPr>
          <a:xfrm>
            <a:off x="4626527" y="402672"/>
            <a:ext cx="3049399" cy="77232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红框内为</a:t>
            </a:r>
            <a:r>
              <a:rPr lang="en-US" altLang="zh-CN" sz="1100" dirty="0" err="1">
                <a:solidFill>
                  <a:srgbClr val="FF0000"/>
                </a:solidFill>
              </a:rPr>
              <a:t>JC_MyTopicListWidget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9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6" y="1464352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6" y="1464352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4" y="14643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6" y="1850089"/>
            <a:ext cx="6801852" cy="37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1" y="243019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7" y="1995055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1" y="2880452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1" y="333201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1" y="3775967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5" y="4228954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5" y="4687814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5" y="5143557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3" y="17408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3" y="3520216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3" y="3966146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查看所有组聊</a:t>
            </a:r>
          </a:p>
        </p:txBody>
      </p:sp>
      <p:sp>
        <p:nvSpPr>
          <p:cNvPr id="42" name="线形标注 1 41"/>
          <p:cNvSpPr/>
          <p:nvPr/>
        </p:nvSpPr>
        <p:spPr>
          <a:xfrm>
            <a:off x="10216343" y="21837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3" y="26267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终结已发话题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3" y="4432508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终结已发组聊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7" y="278438"/>
            <a:ext cx="617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创建新组聊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en-US" altLang="zh-CN" sz="28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JC_NewGroupDialog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线形标注 1 45"/>
          <p:cNvSpPr/>
          <p:nvPr/>
        </p:nvSpPr>
        <p:spPr>
          <a:xfrm rot="10800000">
            <a:off x="340822" y="23628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64751" y="241425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组聊名称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92216" y="5799256"/>
            <a:ext cx="618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创建成功会居中弹框提示，然后进入组聊详情页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453953" y="5078735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创建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29" name="线形标注 1 28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9369247" y="3765307"/>
            <a:ext cx="340821" cy="3408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38" name="线形标注 1 37"/>
          <p:cNvSpPr/>
          <p:nvPr/>
        </p:nvSpPr>
        <p:spPr>
          <a:xfrm>
            <a:off x="10216343" y="3520178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39" name="线形标注 1 38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54" name="线形标注 1 53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</p:spTree>
    <p:extLst>
      <p:ext uri="{BB962C8B-B14F-4D97-AF65-F5344CB8AC3E}">
        <p14:creationId xmlns:p14="http://schemas.microsoft.com/office/powerpoint/2010/main" val="374129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68633" y="199505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68633" y="252384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72788" y="3539764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68633" y="305263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 rot="5400000">
            <a:off x="4632047" y="83750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 rot="5400000">
            <a:off x="4632048" y="136629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 rot="5400000">
            <a:off x="4632048" y="1903398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 rot="5400000">
            <a:off x="4632049" y="238498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4" y="514355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2" y="262670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8" y="278438"/>
            <a:ext cx="324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查看所有组聊</a:t>
            </a:r>
          </a:p>
        </p:txBody>
      </p:sp>
      <p:sp>
        <p:nvSpPr>
          <p:cNvPr id="50" name="线形标注 1 49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显示组聊名称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056279" y="1944845"/>
            <a:ext cx="58189" cy="3489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32059" y="5734329"/>
            <a:ext cx="618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组聊条目超过一页用滚轮实现，点击可进入某个组聊</a:t>
            </a:r>
          </a:p>
        </p:txBody>
      </p:sp>
      <p:sp>
        <p:nvSpPr>
          <p:cNvPr id="55" name="椭圆 54"/>
          <p:cNvSpPr/>
          <p:nvPr/>
        </p:nvSpPr>
        <p:spPr>
          <a:xfrm>
            <a:off x="8556566" y="4038492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圆角矩形标注 55"/>
          <p:cNvSpPr/>
          <p:nvPr/>
        </p:nvSpPr>
        <p:spPr>
          <a:xfrm rot="16200000">
            <a:off x="6363391" y="2872631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568633" y="453264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圆角矩形标注 57"/>
          <p:cNvSpPr/>
          <p:nvPr/>
        </p:nvSpPr>
        <p:spPr>
          <a:xfrm rot="5400000">
            <a:off x="4627894" y="337786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568633" y="505384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圆角矩形标注 59"/>
          <p:cNvSpPr/>
          <p:nvPr/>
        </p:nvSpPr>
        <p:spPr>
          <a:xfrm rot="5400000">
            <a:off x="4627894" y="3899071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9369247" y="4223040"/>
            <a:ext cx="340821" cy="3408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64" name="线形标注 1 63"/>
          <p:cNvSpPr/>
          <p:nvPr/>
        </p:nvSpPr>
        <p:spPr>
          <a:xfrm>
            <a:off x="10216343" y="3965494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42" name="线形标注 1 41"/>
          <p:cNvSpPr/>
          <p:nvPr/>
        </p:nvSpPr>
        <p:spPr>
          <a:xfrm>
            <a:off x="10216342" y="2183778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47" name="线形标注 1 46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8BD6BC-6D55-4B5E-9EF5-95F01A4E1065}"/>
              </a:ext>
            </a:extLst>
          </p:cNvPr>
          <p:cNvSpPr/>
          <p:nvPr/>
        </p:nvSpPr>
        <p:spPr>
          <a:xfrm>
            <a:off x="2248250" y="1740853"/>
            <a:ext cx="6987884" cy="37691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45D3FC-48D1-4366-9559-61A74EE16701}"/>
              </a:ext>
            </a:extLst>
          </p:cNvPr>
          <p:cNvCxnSpPr/>
          <p:nvPr/>
        </p:nvCxnSpPr>
        <p:spPr>
          <a:xfrm flipH="1">
            <a:off x="4211273" y="1065402"/>
            <a:ext cx="830510" cy="11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云形 53">
            <a:extLst>
              <a:ext uri="{FF2B5EF4-FFF2-40B4-BE49-F238E27FC236}">
                <a16:creationId xmlns:a16="http://schemas.microsoft.com/office/drawing/2014/main" id="{A651F3E8-D01E-4B73-88AA-B2041378D040}"/>
              </a:ext>
            </a:extLst>
          </p:cNvPr>
          <p:cNvSpPr/>
          <p:nvPr/>
        </p:nvSpPr>
        <p:spPr>
          <a:xfrm>
            <a:off x="4626527" y="402672"/>
            <a:ext cx="3049399" cy="77232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红框内为</a:t>
            </a:r>
            <a:r>
              <a:rPr lang="en-US" altLang="zh-CN" sz="1100" dirty="0" err="1">
                <a:solidFill>
                  <a:srgbClr val="FF0000"/>
                </a:solidFill>
              </a:rPr>
              <a:t>JC_GroupListWidget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1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5" y="1850090"/>
            <a:ext cx="6801852" cy="2599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3005" y="4449135"/>
            <a:ext cx="6801852" cy="11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68633" y="252384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72788" y="3539764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68633" y="305263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 rot="5400000">
            <a:off x="4632048" y="136629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 rot="5400000">
            <a:off x="4632048" y="1903398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 rot="5400000">
            <a:off x="4632049" y="238498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380379" y="402186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 rot="16200000">
            <a:off x="6187204" y="285600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4" y="514355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42" name="线形标注 1 41"/>
          <p:cNvSpPr/>
          <p:nvPr/>
        </p:nvSpPr>
        <p:spPr>
          <a:xfrm>
            <a:off x="10216342" y="2183778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2" y="262670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7" y="278438"/>
            <a:ext cx="601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进入某个组聊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en-US" altLang="zh-CN" sz="28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JC_GroupDialog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0" name="线形标注 1 49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显示组聊内容</a:t>
            </a:r>
          </a:p>
        </p:txBody>
      </p:sp>
      <p:sp>
        <p:nvSpPr>
          <p:cNvPr id="53" name="线形标注 1 52"/>
          <p:cNvSpPr/>
          <p:nvPr/>
        </p:nvSpPr>
        <p:spPr>
          <a:xfrm rot="10800000">
            <a:off x="340822" y="495952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4377" y="5005058"/>
            <a:ext cx="95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输入自己的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368802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392216" y="5799256"/>
            <a:ext cx="618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聊天条目超过一页用滚轮实现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9050591" y="2430198"/>
            <a:ext cx="63877" cy="1932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438765" y="1850090"/>
            <a:ext cx="6796091" cy="454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线形标注 1 46"/>
          <p:cNvSpPr/>
          <p:nvPr/>
        </p:nvSpPr>
        <p:spPr>
          <a:xfrm rot="10800000">
            <a:off x="340822" y="2142434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751" y="2195664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组聊名称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52" name="线形标注 1 51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</p:spTree>
    <p:extLst>
      <p:ext uri="{BB962C8B-B14F-4D97-AF65-F5344CB8AC3E}">
        <p14:creationId xmlns:p14="http://schemas.microsoft.com/office/powerpoint/2010/main" val="355394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23" name="圆角矩形 2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6694" y="5143558"/>
            <a:ext cx="340821" cy="340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10216342" y="17408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0" name="线形标注 1 39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查看所有组聊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0216342" y="218845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44" name="线形标注 1 43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2358" y="278438"/>
            <a:ext cx="324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查看我的组聊</a:t>
            </a:r>
          </a:p>
        </p:txBody>
      </p:sp>
      <p:sp>
        <p:nvSpPr>
          <p:cNvPr id="50" name="线形标注 1 49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显示组聊名称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056279" y="1944846"/>
            <a:ext cx="58189" cy="2867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638908" y="5781663"/>
            <a:ext cx="687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组聊条目超过一页用滚轮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点击组聊名称可进入组聊</a:t>
            </a:r>
          </a:p>
        </p:txBody>
      </p:sp>
      <p:sp>
        <p:nvSpPr>
          <p:cNvPr id="55" name="椭圆 54"/>
          <p:cNvSpPr/>
          <p:nvPr/>
        </p:nvSpPr>
        <p:spPr>
          <a:xfrm>
            <a:off x="8556566" y="346491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圆角矩形标注 55"/>
          <p:cNvSpPr/>
          <p:nvPr/>
        </p:nvSpPr>
        <p:spPr>
          <a:xfrm rot="16200000">
            <a:off x="6363391" y="2299052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9369247" y="4686662"/>
            <a:ext cx="340821" cy="34082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46" name="椭圆 45"/>
          <p:cNvSpPr/>
          <p:nvPr/>
        </p:nvSpPr>
        <p:spPr>
          <a:xfrm>
            <a:off x="8551772" y="2975121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圆角矩形标注 46"/>
          <p:cNvSpPr/>
          <p:nvPr/>
        </p:nvSpPr>
        <p:spPr>
          <a:xfrm rot="16200000">
            <a:off x="6358597" y="1809260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551910" y="247394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圆角矩形标注 52"/>
          <p:cNvSpPr/>
          <p:nvPr/>
        </p:nvSpPr>
        <p:spPr>
          <a:xfrm rot="16200000">
            <a:off x="6358735" y="130807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47116" y="195089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圆角矩形标注 62"/>
          <p:cNvSpPr/>
          <p:nvPr/>
        </p:nvSpPr>
        <p:spPr>
          <a:xfrm rot="16200000">
            <a:off x="6353941" y="78503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433004" y="4888583"/>
            <a:ext cx="6796747" cy="72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5240839" y="5078735"/>
            <a:ext cx="1287669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全部删除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2674760" y="1934270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674761" y="2447979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674760" y="2957947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674759" y="3452442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76" name="线形标注 1 75"/>
          <p:cNvSpPr/>
          <p:nvPr/>
        </p:nvSpPr>
        <p:spPr>
          <a:xfrm>
            <a:off x="10216343" y="4429984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返回到上一级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9369247" y="5153073"/>
            <a:ext cx="340821" cy="34082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返回</a:t>
            </a:r>
          </a:p>
        </p:txBody>
      </p:sp>
      <p:sp>
        <p:nvSpPr>
          <p:cNvPr id="57" name="线形标注 1 56"/>
          <p:cNvSpPr/>
          <p:nvPr/>
        </p:nvSpPr>
        <p:spPr>
          <a:xfrm>
            <a:off x="10216343" y="489887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返回到群聊</a:t>
            </a:r>
          </a:p>
        </p:txBody>
      </p:sp>
      <p:sp>
        <p:nvSpPr>
          <p:cNvPr id="60" name="线形标注 1 59"/>
          <p:cNvSpPr/>
          <p:nvPr/>
        </p:nvSpPr>
        <p:spPr>
          <a:xfrm>
            <a:off x="10216342" y="2626703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14D2BD-289F-4344-AD3A-D8BFFEB4A03F}"/>
              </a:ext>
            </a:extLst>
          </p:cNvPr>
          <p:cNvSpPr/>
          <p:nvPr/>
        </p:nvSpPr>
        <p:spPr>
          <a:xfrm>
            <a:off x="2248250" y="1740853"/>
            <a:ext cx="6987884" cy="37691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C6A59F9-F12C-49B7-A2A8-797EA01ADAA8}"/>
              </a:ext>
            </a:extLst>
          </p:cNvPr>
          <p:cNvCxnSpPr/>
          <p:nvPr/>
        </p:nvCxnSpPr>
        <p:spPr>
          <a:xfrm flipH="1">
            <a:off x="4211273" y="1065402"/>
            <a:ext cx="830510" cy="11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云形 61">
            <a:extLst>
              <a:ext uri="{FF2B5EF4-FFF2-40B4-BE49-F238E27FC236}">
                <a16:creationId xmlns:a16="http://schemas.microsoft.com/office/drawing/2014/main" id="{6A0EB398-1239-43E6-874A-718FCF6E2CEE}"/>
              </a:ext>
            </a:extLst>
          </p:cNvPr>
          <p:cNvSpPr/>
          <p:nvPr/>
        </p:nvSpPr>
        <p:spPr>
          <a:xfrm>
            <a:off x="4626527" y="402672"/>
            <a:ext cx="3049399" cy="77232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红框内为</a:t>
            </a:r>
            <a:r>
              <a:rPr lang="en-US" altLang="zh-CN" sz="1100" dirty="0" err="1">
                <a:solidFill>
                  <a:srgbClr val="FF0000"/>
                </a:solidFill>
              </a:rPr>
              <a:t>JC_MyGroupListWidget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28575">
          <a:solidFill>
            <a:schemeClr val="accent5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640</Words>
  <Application>Microsoft Office PowerPoint</Application>
  <PresentationFormat>宽屏</PresentationFormat>
  <Paragraphs>185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Mou Zepei</dc:creator>
  <cp:lastModifiedBy>Brian Yi</cp:lastModifiedBy>
  <cp:revision>84</cp:revision>
  <dcterms:created xsi:type="dcterms:W3CDTF">2019-12-02T11:48:13Z</dcterms:created>
  <dcterms:modified xsi:type="dcterms:W3CDTF">2019-12-04T12:28:19Z</dcterms:modified>
</cp:coreProperties>
</file>