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6"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Inter Tight Medium"/>
      <p:regular r:id="rId14"/>
      <p:bold r:id="rId15"/>
      <p:italic r:id="rId16"/>
      <p:boldItalic r:id="rId17"/>
    </p:embeddedFont>
    <p:embeddedFont>
      <p:font typeface="Inter Tight"/>
      <p:regular r:id="rId18"/>
      <p:bold r:id="rId19"/>
      <p:italic r:id="rId20"/>
      <p:boldItalic r:id="rId21"/>
    </p:embeddedFont>
    <p:embeddedFont>
      <p:font typeface="Inter Tight SemiBold"/>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nterTight-italic.fntdata"/><Relationship Id="rId22" Type="http://schemas.openxmlformats.org/officeDocument/2006/relationships/font" Target="fonts/InterTightSemiBold-regular.fntdata"/><Relationship Id="rId21" Type="http://schemas.openxmlformats.org/officeDocument/2006/relationships/font" Target="fonts/InterTight-boldItalic.fntdata"/><Relationship Id="rId24" Type="http://schemas.openxmlformats.org/officeDocument/2006/relationships/font" Target="fonts/InterTightSemiBold-italic.fntdata"/><Relationship Id="rId23" Type="http://schemas.openxmlformats.org/officeDocument/2006/relationships/font" Target="fonts/InterTightSemi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InterTightSemiBol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InterTightMedium-bold.fntdata"/><Relationship Id="rId14" Type="http://schemas.openxmlformats.org/officeDocument/2006/relationships/font" Target="fonts/InterTightMedium-regular.fntdata"/><Relationship Id="rId17" Type="http://schemas.openxmlformats.org/officeDocument/2006/relationships/font" Target="fonts/InterTightMedium-boldItalic.fntdata"/><Relationship Id="rId16" Type="http://schemas.openxmlformats.org/officeDocument/2006/relationships/font" Target="fonts/InterTightMedium-italic.fntdata"/><Relationship Id="rId19" Type="http://schemas.openxmlformats.org/officeDocument/2006/relationships/font" Target="fonts/InterTight-bold.fntdata"/><Relationship Id="rId18" Type="http://schemas.openxmlformats.org/officeDocument/2006/relationships/font" Target="fonts/InterTigh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1911e41a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1911e41a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1911e41aac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1911e41aac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1911e41aac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1911e41aac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1911e41aa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1911e41aa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1911e41aac_0_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31911e41aac_0_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1911e41aac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31911e41aac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31911e41aac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31911e41aac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31911e41aac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31911e41aac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grpSp>
        <p:nvGrpSpPr>
          <p:cNvPr id="10" name="Google Shape;10;p2"/>
          <p:cNvGrpSpPr/>
          <p:nvPr/>
        </p:nvGrpSpPr>
        <p:grpSpPr>
          <a:xfrm rot="299808">
            <a:off x="124383" y="-559521"/>
            <a:ext cx="8900029" cy="6258229"/>
            <a:chOff x="124223" y="-559280"/>
            <a:chExt cx="8900025" cy="6258226"/>
          </a:xfrm>
        </p:grpSpPr>
        <p:grpSp>
          <p:nvGrpSpPr>
            <p:cNvPr id="11" name="Google Shape;11;p2"/>
            <p:cNvGrpSpPr/>
            <p:nvPr/>
          </p:nvGrpSpPr>
          <p:grpSpPr>
            <a:xfrm>
              <a:off x="124223" y="-78561"/>
              <a:ext cx="8900025" cy="5296800"/>
              <a:chOff x="124223" y="-78561"/>
              <a:chExt cx="8900025" cy="5296800"/>
            </a:xfrm>
          </p:grpSpPr>
          <p:sp>
            <p:nvSpPr>
              <p:cNvPr id="12" name="Google Shape;12;p2"/>
              <p:cNvSpPr/>
              <p:nvPr/>
            </p:nvSpPr>
            <p:spPr>
              <a:xfrm rot="-1623">
                <a:off x="7117071" y="2014308"/>
                <a:ext cx="1906200" cy="1875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a:ea typeface="Inter Tight"/>
                  <a:cs typeface="Inter Tight"/>
                  <a:sym typeface="Inter Tight"/>
                </a:endParaRPr>
              </a:p>
            </p:txBody>
          </p:sp>
          <p:sp>
            <p:nvSpPr>
              <p:cNvPr id="13" name="Google Shape;13;p2"/>
              <p:cNvSpPr/>
              <p:nvPr/>
            </p:nvSpPr>
            <p:spPr>
              <a:xfrm flipH="1" rot="-1487">
                <a:off x="124823" y="-77211"/>
                <a:ext cx="6242101" cy="5294100"/>
              </a:xfrm>
              <a:prstGeom prst="snip1Rect">
                <a:avLst>
                  <a:gd fmla="val 42486"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SemiBold"/>
                  <a:ea typeface="Inter Tight SemiBold"/>
                  <a:cs typeface="Inter Tight SemiBold"/>
                  <a:sym typeface="Inter Tight SemiBold"/>
                </a:endParaRPr>
              </a:p>
            </p:txBody>
          </p:sp>
          <p:sp>
            <p:nvSpPr>
              <p:cNvPr id="14" name="Google Shape;14;p2"/>
              <p:cNvSpPr/>
              <p:nvPr/>
            </p:nvSpPr>
            <p:spPr>
              <a:xfrm flipH="1" rot="10798513">
                <a:off x="2781248" y="-76291"/>
                <a:ext cx="6242401" cy="5289900"/>
              </a:xfrm>
              <a:prstGeom prst="snip1Rect">
                <a:avLst>
                  <a:gd fmla="val 42496"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SemiBold"/>
                  <a:ea typeface="Inter Tight SemiBold"/>
                  <a:cs typeface="Inter Tight SemiBold"/>
                  <a:sym typeface="Inter Tight SemiBold"/>
                </a:endParaRPr>
              </a:p>
            </p:txBody>
          </p:sp>
          <p:sp>
            <p:nvSpPr>
              <p:cNvPr id="15" name="Google Shape;15;p2"/>
              <p:cNvSpPr/>
              <p:nvPr/>
            </p:nvSpPr>
            <p:spPr>
              <a:xfrm rot="-1623">
                <a:off x="125118" y="1250275"/>
                <a:ext cx="1906200" cy="1875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a:ea typeface="Inter Tight"/>
                  <a:cs typeface="Inter Tight"/>
                  <a:sym typeface="Inter Tight"/>
                </a:endParaRPr>
              </a:p>
            </p:txBody>
          </p:sp>
        </p:grpSp>
        <p:sp>
          <p:nvSpPr>
            <p:cNvPr id="16" name="Google Shape;16;p2"/>
            <p:cNvSpPr/>
            <p:nvPr/>
          </p:nvSpPr>
          <p:spPr>
            <a:xfrm rot="-4516116">
              <a:off x="314265" y="-331820"/>
              <a:ext cx="1871106" cy="183798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SemiBold"/>
                <a:ea typeface="Inter Tight SemiBold"/>
                <a:cs typeface="Inter Tight SemiBold"/>
                <a:sym typeface="Inter Tight SemiBold"/>
              </a:endParaRPr>
            </a:p>
          </p:txBody>
        </p:sp>
        <p:sp>
          <p:nvSpPr>
            <p:cNvPr id="17" name="Google Shape;17;p2"/>
            <p:cNvSpPr/>
            <p:nvPr/>
          </p:nvSpPr>
          <p:spPr>
            <a:xfrm rot="6283884">
              <a:off x="6963097" y="3633506"/>
              <a:ext cx="1871106" cy="183798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SemiBold"/>
                <a:ea typeface="Inter Tight SemiBold"/>
                <a:cs typeface="Inter Tight SemiBold"/>
                <a:sym typeface="Inter Tight SemiBold"/>
              </a:endParaRPr>
            </a:p>
          </p:txBody>
        </p:sp>
      </p:grpSp>
      <p:sp>
        <p:nvSpPr>
          <p:cNvPr id="18" name="Google Shape;18;p2"/>
          <p:cNvSpPr txBox="1"/>
          <p:nvPr>
            <p:ph type="ctrTitle"/>
          </p:nvPr>
        </p:nvSpPr>
        <p:spPr>
          <a:xfrm>
            <a:off x="1826325" y="1559575"/>
            <a:ext cx="5494800" cy="15699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SzPts val="5000"/>
              <a:buNone/>
              <a:defRPr sz="5000"/>
            </a:lvl1pPr>
            <a:lvl2pPr lvl="1">
              <a:lnSpc>
                <a:spcPct val="90000"/>
              </a:lnSpc>
              <a:spcBef>
                <a:spcPts val="0"/>
              </a:spcBef>
              <a:spcAft>
                <a:spcPts val="0"/>
              </a:spcAft>
              <a:buSzPts val="5000"/>
              <a:buNone/>
              <a:defRPr sz="5000"/>
            </a:lvl2pPr>
            <a:lvl3pPr lvl="2">
              <a:lnSpc>
                <a:spcPct val="90000"/>
              </a:lnSpc>
              <a:spcBef>
                <a:spcPts val="0"/>
              </a:spcBef>
              <a:spcAft>
                <a:spcPts val="0"/>
              </a:spcAft>
              <a:buSzPts val="5000"/>
              <a:buNone/>
              <a:defRPr sz="5000"/>
            </a:lvl3pPr>
            <a:lvl4pPr lvl="3">
              <a:lnSpc>
                <a:spcPct val="90000"/>
              </a:lnSpc>
              <a:spcBef>
                <a:spcPts val="0"/>
              </a:spcBef>
              <a:spcAft>
                <a:spcPts val="0"/>
              </a:spcAft>
              <a:buSzPts val="5000"/>
              <a:buNone/>
              <a:defRPr sz="5000"/>
            </a:lvl4pPr>
            <a:lvl5pPr lvl="4">
              <a:lnSpc>
                <a:spcPct val="90000"/>
              </a:lnSpc>
              <a:spcBef>
                <a:spcPts val="0"/>
              </a:spcBef>
              <a:spcAft>
                <a:spcPts val="0"/>
              </a:spcAft>
              <a:buSzPts val="5000"/>
              <a:buNone/>
              <a:defRPr sz="5000"/>
            </a:lvl5pPr>
            <a:lvl6pPr lvl="5">
              <a:lnSpc>
                <a:spcPct val="90000"/>
              </a:lnSpc>
              <a:spcBef>
                <a:spcPts val="0"/>
              </a:spcBef>
              <a:spcAft>
                <a:spcPts val="0"/>
              </a:spcAft>
              <a:buSzPts val="5000"/>
              <a:buNone/>
              <a:defRPr sz="5000"/>
            </a:lvl6pPr>
            <a:lvl7pPr lvl="6">
              <a:lnSpc>
                <a:spcPct val="90000"/>
              </a:lnSpc>
              <a:spcBef>
                <a:spcPts val="0"/>
              </a:spcBef>
              <a:spcAft>
                <a:spcPts val="0"/>
              </a:spcAft>
              <a:buSzPts val="5000"/>
              <a:buNone/>
              <a:defRPr sz="5000"/>
            </a:lvl7pPr>
            <a:lvl8pPr lvl="7">
              <a:lnSpc>
                <a:spcPct val="90000"/>
              </a:lnSpc>
              <a:spcBef>
                <a:spcPts val="0"/>
              </a:spcBef>
              <a:spcAft>
                <a:spcPts val="0"/>
              </a:spcAft>
              <a:buSzPts val="5000"/>
              <a:buNone/>
              <a:defRPr sz="5000"/>
            </a:lvl8pPr>
            <a:lvl9pPr lvl="8">
              <a:lnSpc>
                <a:spcPct val="90000"/>
              </a:lnSpc>
              <a:spcBef>
                <a:spcPts val="0"/>
              </a:spcBef>
              <a:spcAft>
                <a:spcPts val="0"/>
              </a:spcAft>
              <a:buSzPts val="5000"/>
              <a:buNone/>
              <a:defRPr sz="5000"/>
            </a:lvl9pPr>
          </a:lstStyle>
          <a:p/>
        </p:txBody>
      </p:sp>
      <p:sp>
        <p:nvSpPr>
          <p:cNvPr id="19" name="Google Shape;19;p2"/>
          <p:cNvSpPr txBox="1"/>
          <p:nvPr>
            <p:ph idx="1" type="subTitle"/>
          </p:nvPr>
        </p:nvSpPr>
        <p:spPr>
          <a:xfrm>
            <a:off x="1826325" y="3252475"/>
            <a:ext cx="5494800" cy="792600"/>
          </a:xfrm>
          <a:prstGeom prst="rect">
            <a:avLst/>
          </a:prstGeom>
        </p:spPr>
        <p:txBody>
          <a:bodyPr anchorCtr="0" anchor="t" bIns="91425" lIns="91425" spcFirstLastPara="1" rIns="91425" wrap="square" tIns="91425">
            <a:spAutoFit/>
          </a:bodyPr>
          <a:lstStyle>
            <a:lvl1pPr lvl="0">
              <a:spcBef>
                <a:spcPts val="0"/>
              </a:spcBef>
              <a:spcAft>
                <a:spcPts val="0"/>
              </a:spcAft>
              <a:buSzPts val="2500"/>
              <a:buFont typeface="Inter Tight Medium"/>
              <a:buNone/>
              <a:defRPr sz="2500">
                <a:latin typeface="Inter Tight Medium"/>
                <a:ea typeface="Inter Tight Medium"/>
                <a:cs typeface="Inter Tight Medium"/>
                <a:sym typeface="Inter Tight Medium"/>
              </a:defRPr>
            </a:lvl1pPr>
            <a:lvl2pPr lvl="1">
              <a:spcBef>
                <a:spcPts val="0"/>
              </a:spcBef>
              <a:spcAft>
                <a:spcPts val="0"/>
              </a:spcAft>
              <a:buSzPts val="2500"/>
              <a:buFont typeface="Inter Tight Medium"/>
              <a:buNone/>
              <a:defRPr sz="2500">
                <a:latin typeface="Inter Tight Medium"/>
                <a:ea typeface="Inter Tight Medium"/>
                <a:cs typeface="Inter Tight Medium"/>
                <a:sym typeface="Inter Tight Medium"/>
              </a:defRPr>
            </a:lvl2pPr>
            <a:lvl3pPr lvl="2">
              <a:spcBef>
                <a:spcPts val="0"/>
              </a:spcBef>
              <a:spcAft>
                <a:spcPts val="0"/>
              </a:spcAft>
              <a:buSzPts val="2500"/>
              <a:buFont typeface="Inter Tight Medium"/>
              <a:buNone/>
              <a:defRPr sz="2500">
                <a:latin typeface="Inter Tight Medium"/>
                <a:ea typeface="Inter Tight Medium"/>
                <a:cs typeface="Inter Tight Medium"/>
                <a:sym typeface="Inter Tight Medium"/>
              </a:defRPr>
            </a:lvl3pPr>
            <a:lvl4pPr lvl="3">
              <a:spcBef>
                <a:spcPts val="0"/>
              </a:spcBef>
              <a:spcAft>
                <a:spcPts val="0"/>
              </a:spcAft>
              <a:buSzPts val="2500"/>
              <a:buFont typeface="Inter Tight Medium"/>
              <a:buNone/>
              <a:defRPr sz="2500">
                <a:latin typeface="Inter Tight Medium"/>
                <a:ea typeface="Inter Tight Medium"/>
                <a:cs typeface="Inter Tight Medium"/>
                <a:sym typeface="Inter Tight Medium"/>
              </a:defRPr>
            </a:lvl4pPr>
            <a:lvl5pPr lvl="4">
              <a:spcBef>
                <a:spcPts val="0"/>
              </a:spcBef>
              <a:spcAft>
                <a:spcPts val="0"/>
              </a:spcAft>
              <a:buSzPts val="2500"/>
              <a:buFont typeface="Inter Tight Medium"/>
              <a:buNone/>
              <a:defRPr sz="2500">
                <a:latin typeface="Inter Tight Medium"/>
                <a:ea typeface="Inter Tight Medium"/>
                <a:cs typeface="Inter Tight Medium"/>
                <a:sym typeface="Inter Tight Medium"/>
              </a:defRPr>
            </a:lvl5pPr>
            <a:lvl6pPr lvl="5">
              <a:spcBef>
                <a:spcPts val="0"/>
              </a:spcBef>
              <a:spcAft>
                <a:spcPts val="0"/>
              </a:spcAft>
              <a:buSzPts val="2500"/>
              <a:buFont typeface="Inter Tight Medium"/>
              <a:buNone/>
              <a:defRPr sz="2500">
                <a:latin typeface="Inter Tight Medium"/>
                <a:ea typeface="Inter Tight Medium"/>
                <a:cs typeface="Inter Tight Medium"/>
                <a:sym typeface="Inter Tight Medium"/>
              </a:defRPr>
            </a:lvl6pPr>
            <a:lvl7pPr lvl="6">
              <a:spcBef>
                <a:spcPts val="0"/>
              </a:spcBef>
              <a:spcAft>
                <a:spcPts val="0"/>
              </a:spcAft>
              <a:buSzPts val="2500"/>
              <a:buFont typeface="Inter Tight Medium"/>
              <a:buNone/>
              <a:defRPr sz="2500">
                <a:latin typeface="Inter Tight Medium"/>
                <a:ea typeface="Inter Tight Medium"/>
                <a:cs typeface="Inter Tight Medium"/>
                <a:sym typeface="Inter Tight Medium"/>
              </a:defRPr>
            </a:lvl7pPr>
            <a:lvl8pPr lvl="7">
              <a:spcBef>
                <a:spcPts val="0"/>
              </a:spcBef>
              <a:spcAft>
                <a:spcPts val="0"/>
              </a:spcAft>
              <a:buSzPts val="2500"/>
              <a:buFont typeface="Inter Tight Medium"/>
              <a:buNone/>
              <a:defRPr sz="2500">
                <a:latin typeface="Inter Tight Medium"/>
                <a:ea typeface="Inter Tight Medium"/>
                <a:cs typeface="Inter Tight Medium"/>
                <a:sym typeface="Inter Tight Medium"/>
              </a:defRPr>
            </a:lvl8pPr>
            <a:lvl9pPr lvl="8">
              <a:spcBef>
                <a:spcPts val="0"/>
              </a:spcBef>
              <a:spcAft>
                <a:spcPts val="0"/>
              </a:spcAft>
              <a:buSzPts val="2500"/>
              <a:buFont typeface="Inter Tight Medium"/>
              <a:buNone/>
              <a:defRPr sz="2500">
                <a:latin typeface="Inter Tight Medium"/>
                <a:ea typeface="Inter Tight Medium"/>
                <a:cs typeface="Inter Tight Medium"/>
                <a:sym typeface="Inter Tight Medium"/>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51" name="Shape 51"/>
        <p:cNvGrpSpPr/>
        <p:nvPr/>
      </p:nvGrpSpPr>
      <p:grpSpPr>
        <a:xfrm>
          <a:off x="0" y="0"/>
          <a:ext cx="0" cy="0"/>
          <a:chOff x="0" y="0"/>
          <a:chExt cx="0" cy="0"/>
        </a:xfrm>
      </p:grpSpPr>
      <p:sp>
        <p:nvSpPr>
          <p:cNvPr id="52" name="Google Shape;5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sp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1"/>
          <p:cNvSpPr txBox="1"/>
          <p:nvPr>
            <p:ph idx="1" type="body"/>
          </p:nvPr>
        </p:nvSpPr>
        <p:spPr>
          <a:xfrm>
            <a:off x="311700" y="3152225"/>
            <a:ext cx="8520600" cy="1300800"/>
          </a:xfrm>
          <a:prstGeom prst="rect">
            <a:avLst/>
          </a:prstGeom>
        </p:spPr>
        <p:txBody>
          <a:bodyPr anchorCtr="0" anchor="t" bIns="91425" lIns="91425" spcFirstLastPara="1" rIns="91425" wrap="square" tIns="91425">
            <a:spAutoFit/>
          </a:bodyPr>
          <a:lstStyle>
            <a:lvl1pPr indent="-336550" lvl="0" marL="457200" algn="ctr">
              <a:spcBef>
                <a:spcPts val="0"/>
              </a:spcBef>
              <a:spcAft>
                <a:spcPts val="0"/>
              </a:spcAft>
              <a:buSzPts val="1700"/>
              <a:buChar char="●"/>
              <a:defRPr/>
            </a:lvl1pPr>
            <a:lvl2pPr indent="-336550" lvl="1" marL="914400" algn="ctr">
              <a:spcBef>
                <a:spcPts val="0"/>
              </a:spcBef>
              <a:spcAft>
                <a:spcPts val="0"/>
              </a:spcAft>
              <a:buSzPts val="1700"/>
              <a:buChar char="○"/>
              <a:defRPr/>
            </a:lvl2pPr>
            <a:lvl3pPr indent="-336550" lvl="2" marL="1371600" algn="ctr">
              <a:spcBef>
                <a:spcPts val="0"/>
              </a:spcBef>
              <a:spcAft>
                <a:spcPts val="0"/>
              </a:spcAft>
              <a:buSzPts val="1700"/>
              <a:buChar char="■"/>
              <a:defRPr/>
            </a:lvl3pPr>
            <a:lvl4pPr indent="-336550" lvl="3" marL="1828800" algn="ctr">
              <a:spcBef>
                <a:spcPts val="0"/>
              </a:spcBef>
              <a:spcAft>
                <a:spcPts val="0"/>
              </a:spcAft>
              <a:buSzPts val="1700"/>
              <a:buChar char="●"/>
              <a:defRPr/>
            </a:lvl4pPr>
            <a:lvl5pPr indent="-336550" lvl="4" marL="2286000" algn="ctr">
              <a:spcBef>
                <a:spcPts val="0"/>
              </a:spcBef>
              <a:spcAft>
                <a:spcPts val="0"/>
              </a:spcAft>
              <a:buSzPts val="1700"/>
              <a:buChar char="○"/>
              <a:defRPr/>
            </a:lvl5pPr>
            <a:lvl6pPr indent="-336550" lvl="5" marL="2743200" algn="ctr">
              <a:spcBef>
                <a:spcPts val="0"/>
              </a:spcBef>
              <a:spcAft>
                <a:spcPts val="0"/>
              </a:spcAft>
              <a:buSzPts val="1700"/>
              <a:buChar char="■"/>
              <a:defRPr/>
            </a:lvl6pPr>
            <a:lvl7pPr indent="-336550" lvl="6" marL="3200400" algn="ctr">
              <a:spcBef>
                <a:spcPts val="0"/>
              </a:spcBef>
              <a:spcAft>
                <a:spcPts val="0"/>
              </a:spcAft>
              <a:buSzPts val="1700"/>
              <a:buChar char="●"/>
              <a:defRPr/>
            </a:lvl7pPr>
            <a:lvl8pPr indent="-336550" lvl="7" marL="3657600" algn="ctr">
              <a:spcBef>
                <a:spcPts val="0"/>
              </a:spcBef>
              <a:spcAft>
                <a:spcPts val="0"/>
              </a:spcAft>
              <a:buSzPts val="1700"/>
              <a:buChar char="○"/>
              <a:defRPr/>
            </a:lvl8pPr>
            <a:lvl9pPr indent="-336550" lvl="8" marL="4114800" algn="ctr">
              <a:spcBef>
                <a:spcPts val="0"/>
              </a:spcBef>
              <a:spcAft>
                <a:spcPts val="0"/>
              </a:spcAft>
              <a:buSzPts val="1700"/>
              <a:buChar char="■"/>
              <a:defRPr/>
            </a:lvl9pPr>
          </a:lstStyle>
          <a:p/>
        </p:txBody>
      </p:sp>
      <p:sp>
        <p:nvSpPr>
          <p:cNvPr id="54" name="Google Shape;54;p11"/>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55" name="Shape 55"/>
        <p:cNvGrpSpPr/>
        <p:nvPr/>
      </p:nvGrpSpPr>
      <p:grpSpPr>
        <a:xfrm>
          <a:off x="0" y="0"/>
          <a:ext cx="0" cy="0"/>
          <a:chOff x="0" y="0"/>
          <a:chExt cx="0" cy="0"/>
        </a:xfrm>
      </p:grpSpPr>
      <p:sp>
        <p:nvSpPr>
          <p:cNvPr id="56" name="Google Shape;56;p12"/>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7" name="Shape 57"/>
        <p:cNvGrpSpPr/>
        <p:nvPr/>
      </p:nvGrpSpPr>
      <p:grpSpPr>
        <a:xfrm>
          <a:off x="0" y="0"/>
          <a:ext cx="0" cy="0"/>
          <a:chOff x="0" y="0"/>
          <a:chExt cx="0" cy="0"/>
        </a:xfrm>
      </p:grpSpPr>
      <p:sp>
        <p:nvSpPr>
          <p:cNvPr id="58" name="Google Shape;58;p13"/>
          <p:cNvSpPr txBox="1"/>
          <p:nvPr>
            <p:ph type="title"/>
          </p:nvPr>
        </p:nvSpPr>
        <p:spPr>
          <a:xfrm>
            <a:off x="677325" y="1832775"/>
            <a:ext cx="3217200" cy="1484100"/>
          </a:xfrm>
          <a:prstGeom prst="rect">
            <a:avLst/>
          </a:prstGeom>
        </p:spPr>
        <p:txBody>
          <a:bodyPr anchorCtr="0" anchor="ctr" bIns="91425" lIns="91425" spcFirstLastPara="1" rIns="91425" wrap="square" tIns="91425">
            <a:spAutoFit/>
          </a:bodyPr>
          <a:lstStyle>
            <a:lvl1pPr lvl="0">
              <a:spcBef>
                <a:spcPts val="0"/>
              </a:spcBef>
              <a:spcAft>
                <a:spcPts val="0"/>
              </a:spcAft>
              <a:buSzPts val="4200"/>
              <a:buNone/>
              <a:defRPr sz="4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9" name="Google Shape;59;p13"/>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1" name="Google Shape;61;p1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2" name="Google Shape;62;p1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3" name="Google Shape;63;p1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4" name="Google Shape;64;p1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5" name="Google Shape;65;p1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8" name="Google Shape;68;p14"/>
          <p:cNvSpPr txBox="1"/>
          <p:nvPr>
            <p:ph idx="1" type="body"/>
          </p:nvPr>
        </p:nvSpPr>
        <p:spPr>
          <a:xfrm>
            <a:off x="311700" y="1152475"/>
            <a:ext cx="4473900" cy="34164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69" name="Google Shape;69;p14"/>
          <p:cNvSpPr/>
          <p:nvPr>
            <p:ph idx="2" type="pic"/>
          </p:nvPr>
        </p:nvSpPr>
        <p:spPr>
          <a:xfrm>
            <a:off x="4992024" y="1152775"/>
            <a:ext cx="3840300" cy="3416400"/>
          </a:xfrm>
          <a:prstGeom prst="rect">
            <a:avLst/>
          </a:prstGeom>
          <a:noFill/>
          <a:ln>
            <a:noFill/>
          </a:ln>
        </p:spPr>
      </p:sp>
      <p:sp>
        <p:nvSpPr>
          <p:cNvPr id="70" name="Google Shape;70;p14"/>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71" name="Shape 71"/>
        <p:cNvGrpSpPr/>
        <p:nvPr/>
      </p:nvGrpSpPr>
      <p:grpSpPr>
        <a:xfrm>
          <a:off x="0" y="0"/>
          <a:ext cx="0" cy="0"/>
          <a:chOff x="0" y="0"/>
          <a:chExt cx="0" cy="0"/>
        </a:xfrm>
      </p:grpSpPr>
      <p:sp>
        <p:nvSpPr>
          <p:cNvPr id="72" name="Google Shape;72;p15"/>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5"/>
          <p:cNvSpPr txBox="1"/>
          <p:nvPr>
            <p:ph type="title"/>
          </p:nvPr>
        </p:nvSpPr>
        <p:spPr>
          <a:xfrm>
            <a:off x="483175" y="450025"/>
            <a:ext cx="8184600" cy="758100"/>
          </a:xfrm>
          <a:prstGeom prst="rect">
            <a:avLst/>
          </a:prstGeom>
        </p:spPr>
        <p:txBody>
          <a:bodyPr anchorCtr="0" anchor="ctr" bIns="91425" lIns="91425" spcFirstLastPara="1" rIns="91425" wrap="square" tIns="91425">
            <a:sp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4" name="Google Shape;74;p15"/>
          <p:cNvSpPr txBox="1"/>
          <p:nvPr>
            <p:ph idx="1" type="body"/>
          </p:nvPr>
        </p:nvSpPr>
        <p:spPr>
          <a:xfrm>
            <a:off x="483150" y="2237788"/>
            <a:ext cx="36198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75" name="Google Shape;75;p15"/>
          <p:cNvSpPr txBox="1"/>
          <p:nvPr>
            <p:ph idx="2" type="body"/>
          </p:nvPr>
        </p:nvSpPr>
        <p:spPr>
          <a:xfrm>
            <a:off x="5048000" y="2237788"/>
            <a:ext cx="36198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76" name="Google Shape;76;p1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7" name="Google Shape;77;p1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78" name="Shape 78"/>
        <p:cNvGrpSpPr/>
        <p:nvPr/>
      </p:nvGrpSpPr>
      <p:grpSpPr>
        <a:xfrm>
          <a:off x="0" y="0"/>
          <a:ext cx="0" cy="0"/>
          <a:chOff x="0" y="0"/>
          <a:chExt cx="0" cy="0"/>
        </a:xfrm>
      </p:grpSpPr>
      <p:sp>
        <p:nvSpPr>
          <p:cNvPr id="79" name="Google Shape;79;p16"/>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0" name="Google Shape;80;p16"/>
          <p:cNvSpPr txBox="1"/>
          <p:nvPr>
            <p:ph idx="1" type="body"/>
          </p:nvPr>
        </p:nvSpPr>
        <p:spPr>
          <a:xfrm>
            <a:off x="483175" y="2417500"/>
            <a:ext cx="24555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81" name="Google Shape;81;p16"/>
          <p:cNvSpPr txBox="1"/>
          <p:nvPr>
            <p:ph idx="2" type="body"/>
          </p:nvPr>
        </p:nvSpPr>
        <p:spPr>
          <a:xfrm>
            <a:off x="3347725" y="2417500"/>
            <a:ext cx="24555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82" name="Google Shape;82;p16"/>
          <p:cNvSpPr txBox="1"/>
          <p:nvPr>
            <p:ph idx="3" type="body"/>
          </p:nvPr>
        </p:nvSpPr>
        <p:spPr>
          <a:xfrm>
            <a:off x="6212275" y="2417500"/>
            <a:ext cx="24555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83" name="Google Shape;83;p16"/>
          <p:cNvSpPr txBox="1"/>
          <p:nvPr>
            <p:ph type="title"/>
          </p:nvPr>
        </p:nvSpPr>
        <p:spPr>
          <a:xfrm>
            <a:off x="483175" y="450025"/>
            <a:ext cx="8184600" cy="758100"/>
          </a:xfrm>
          <a:prstGeom prst="rect">
            <a:avLst/>
          </a:prstGeom>
        </p:spPr>
        <p:txBody>
          <a:bodyPr anchorCtr="0" anchor="ctr" bIns="91425" lIns="91425" spcFirstLastPara="1" rIns="91425" wrap="square" tIns="91425">
            <a:sp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4" name="Google Shape;84;p1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5" name="Google Shape;85;p1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6" name="Google Shape;86;p1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87" name="Shape 87"/>
        <p:cNvGrpSpPr/>
        <p:nvPr/>
      </p:nvGrpSpPr>
      <p:grpSpPr>
        <a:xfrm>
          <a:off x="0" y="0"/>
          <a:ext cx="0" cy="0"/>
          <a:chOff x="0" y="0"/>
          <a:chExt cx="0" cy="0"/>
        </a:xfrm>
      </p:grpSpPr>
      <p:sp>
        <p:nvSpPr>
          <p:cNvPr id="88" name="Google Shape;88;p17"/>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9" name="Google Shape;89;p17"/>
          <p:cNvSpPr txBox="1"/>
          <p:nvPr>
            <p:ph idx="1" type="body"/>
          </p:nvPr>
        </p:nvSpPr>
        <p:spPr>
          <a:xfrm>
            <a:off x="366725" y="1759093"/>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90" name="Google Shape;90;p17"/>
          <p:cNvSpPr txBox="1"/>
          <p:nvPr>
            <p:ph idx="2" type="body"/>
          </p:nvPr>
        </p:nvSpPr>
        <p:spPr>
          <a:xfrm>
            <a:off x="4938725" y="1759093"/>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91" name="Google Shape;91;p17"/>
          <p:cNvSpPr txBox="1"/>
          <p:nvPr>
            <p:ph idx="3" type="body"/>
          </p:nvPr>
        </p:nvSpPr>
        <p:spPr>
          <a:xfrm>
            <a:off x="366750" y="3648575"/>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92" name="Google Shape;92;p17"/>
          <p:cNvSpPr txBox="1"/>
          <p:nvPr>
            <p:ph idx="4" type="body"/>
          </p:nvPr>
        </p:nvSpPr>
        <p:spPr>
          <a:xfrm>
            <a:off x="4938750" y="3648575"/>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93" name="Google Shape;93;p17"/>
          <p:cNvSpPr txBox="1"/>
          <p:nvPr>
            <p:ph type="title"/>
          </p:nvPr>
        </p:nvSpPr>
        <p:spPr>
          <a:xfrm>
            <a:off x="366750" y="450025"/>
            <a:ext cx="8184600" cy="758100"/>
          </a:xfrm>
          <a:prstGeom prst="rect">
            <a:avLst/>
          </a:prstGeom>
        </p:spPr>
        <p:txBody>
          <a:bodyPr anchorCtr="0" anchor="ctr" bIns="91425" lIns="91425" spcFirstLastPara="1" rIns="91425" wrap="square" tIns="91425">
            <a:sp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94" name="Google Shape;94;p1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5" name="Google Shape;95;p1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6" name="Google Shape;96;p1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7" name="Google Shape;97;p1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0" name="Google Shape;100;p18"/>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02" name="Shape 102"/>
        <p:cNvGrpSpPr/>
        <p:nvPr/>
      </p:nvGrpSpPr>
      <p:grpSpPr>
        <a:xfrm>
          <a:off x="0" y="0"/>
          <a:ext cx="0" cy="0"/>
          <a:chOff x="0" y="0"/>
          <a:chExt cx="0" cy="0"/>
        </a:xfrm>
      </p:grpSpPr>
      <p:sp>
        <p:nvSpPr>
          <p:cNvPr id="103" name="Google Shape;103;p19"/>
          <p:cNvSpPr txBox="1"/>
          <p:nvPr>
            <p:ph idx="1" type="body"/>
          </p:nvPr>
        </p:nvSpPr>
        <p:spPr>
          <a:xfrm>
            <a:off x="311700" y="4080225"/>
            <a:ext cx="4027500" cy="9261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4" name="Google Shape;104;p19"/>
          <p:cNvSpPr/>
          <p:nvPr>
            <p:ph idx="2" type="pic"/>
          </p:nvPr>
        </p:nvSpPr>
        <p:spPr>
          <a:xfrm>
            <a:off x="4804825" y="1133300"/>
            <a:ext cx="4027500" cy="2392800"/>
          </a:xfrm>
          <a:prstGeom prst="rect">
            <a:avLst/>
          </a:prstGeom>
          <a:noFill/>
          <a:ln>
            <a:noFill/>
          </a:ln>
        </p:spPr>
      </p:sp>
      <p:sp>
        <p:nvSpPr>
          <p:cNvPr id="105" name="Google Shape;105;p19"/>
          <p:cNvSpPr/>
          <p:nvPr>
            <p:ph idx="3" type="pic"/>
          </p:nvPr>
        </p:nvSpPr>
        <p:spPr>
          <a:xfrm>
            <a:off x="311725" y="1133300"/>
            <a:ext cx="4027500" cy="2392800"/>
          </a:xfrm>
          <a:prstGeom prst="rect">
            <a:avLst/>
          </a:prstGeom>
          <a:noFill/>
          <a:ln>
            <a:noFill/>
          </a:ln>
        </p:spPr>
      </p:sp>
      <p:sp>
        <p:nvSpPr>
          <p:cNvPr id="106" name="Google Shape;106;p19"/>
          <p:cNvSpPr txBox="1"/>
          <p:nvPr>
            <p:ph idx="4" type="body"/>
          </p:nvPr>
        </p:nvSpPr>
        <p:spPr>
          <a:xfrm>
            <a:off x="4804825" y="4080225"/>
            <a:ext cx="4027500" cy="9261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8" name="Google Shape;108;p19"/>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9" name="Google Shape;109;p1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0" name="Google Shape;110;p1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11" name="Shape 111"/>
        <p:cNvGrpSpPr/>
        <p:nvPr/>
      </p:nvGrpSpPr>
      <p:grpSpPr>
        <a:xfrm>
          <a:off x="0" y="0"/>
          <a:ext cx="0" cy="0"/>
          <a:chOff x="0" y="0"/>
          <a:chExt cx="0" cy="0"/>
        </a:xfrm>
      </p:grpSpPr>
      <p:sp>
        <p:nvSpPr>
          <p:cNvPr id="112" name="Google Shape;112;p20"/>
          <p:cNvSpPr txBox="1"/>
          <p:nvPr>
            <p:ph idx="1" type="body"/>
          </p:nvPr>
        </p:nvSpPr>
        <p:spPr>
          <a:xfrm>
            <a:off x="311700"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3" name="Google Shape;113;p20"/>
          <p:cNvSpPr/>
          <p:nvPr>
            <p:ph idx="2" type="pic"/>
          </p:nvPr>
        </p:nvSpPr>
        <p:spPr>
          <a:xfrm>
            <a:off x="6205225" y="1128325"/>
            <a:ext cx="2627100" cy="2273100"/>
          </a:xfrm>
          <a:prstGeom prst="rect">
            <a:avLst/>
          </a:prstGeom>
          <a:noFill/>
          <a:ln>
            <a:noFill/>
          </a:ln>
        </p:spPr>
      </p:sp>
      <p:sp>
        <p:nvSpPr>
          <p:cNvPr id="114" name="Google Shape;114;p20"/>
          <p:cNvSpPr/>
          <p:nvPr>
            <p:ph idx="3" type="pic"/>
          </p:nvPr>
        </p:nvSpPr>
        <p:spPr>
          <a:xfrm>
            <a:off x="311725" y="1128325"/>
            <a:ext cx="2627100" cy="2273100"/>
          </a:xfrm>
          <a:prstGeom prst="rect">
            <a:avLst/>
          </a:prstGeom>
          <a:noFill/>
          <a:ln>
            <a:noFill/>
          </a:ln>
        </p:spPr>
      </p:sp>
      <p:sp>
        <p:nvSpPr>
          <p:cNvPr id="115" name="Google Shape;115;p20"/>
          <p:cNvSpPr txBox="1"/>
          <p:nvPr>
            <p:ph idx="4" type="body"/>
          </p:nvPr>
        </p:nvSpPr>
        <p:spPr>
          <a:xfrm>
            <a:off x="6205225"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6" name="Google Shape;116;p20"/>
          <p:cNvSpPr/>
          <p:nvPr>
            <p:ph idx="5" type="pic"/>
          </p:nvPr>
        </p:nvSpPr>
        <p:spPr>
          <a:xfrm>
            <a:off x="3255250" y="1128325"/>
            <a:ext cx="2627100" cy="2273100"/>
          </a:xfrm>
          <a:prstGeom prst="rect">
            <a:avLst/>
          </a:prstGeom>
          <a:noFill/>
          <a:ln>
            <a:noFill/>
          </a:ln>
        </p:spPr>
      </p:sp>
      <p:sp>
        <p:nvSpPr>
          <p:cNvPr id="117" name="Google Shape;117;p20"/>
          <p:cNvSpPr txBox="1"/>
          <p:nvPr>
            <p:ph idx="6" type="body"/>
          </p:nvPr>
        </p:nvSpPr>
        <p:spPr>
          <a:xfrm>
            <a:off x="3255250"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8" name="Google Shape;118;p20"/>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20"/>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0" name="Google Shape;120;p2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21" name="Google Shape;121;p2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22" name="Google Shape;122;p2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20" name="Shape 20"/>
        <p:cNvGrpSpPr/>
        <p:nvPr/>
      </p:nvGrpSpPr>
      <p:grpSpPr>
        <a:xfrm>
          <a:off x="0" y="0"/>
          <a:ext cx="0" cy="0"/>
          <a:chOff x="0" y="0"/>
          <a:chExt cx="0" cy="0"/>
        </a:xfrm>
      </p:grpSpPr>
      <p:sp>
        <p:nvSpPr>
          <p:cNvPr id="21" name="Google Shape;21;p3"/>
          <p:cNvSpPr txBox="1"/>
          <p:nvPr>
            <p:ph type="title"/>
          </p:nvPr>
        </p:nvSpPr>
        <p:spPr>
          <a:xfrm>
            <a:off x="311700" y="2150850"/>
            <a:ext cx="8520600" cy="841800"/>
          </a:xfrm>
          <a:prstGeom prst="rect">
            <a:avLst/>
          </a:prstGeom>
        </p:spPr>
        <p:txBody>
          <a:bodyPr anchorCtr="0" anchor="ctr" bIns="91425" lIns="91425" spcFirstLastPara="1" rIns="91425" wrap="square" tIns="91425">
            <a:sp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 name="Google Shape;22;p3"/>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23" name="Shape 123"/>
        <p:cNvGrpSpPr/>
        <p:nvPr/>
      </p:nvGrpSpPr>
      <p:grpSpPr>
        <a:xfrm>
          <a:off x="0" y="0"/>
          <a:ext cx="0" cy="0"/>
          <a:chOff x="0" y="0"/>
          <a:chExt cx="0" cy="0"/>
        </a:xfrm>
      </p:grpSpPr>
      <p:sp>
        <p:nvSpPr>
          <p:cNvPr id="124" name="Google Shape;124;p21"/>
          <p:cNvSpPr/>
          <p:nvPr>
            <p:ph idx="2" type="pic"/>
          </p:nvPr>
        </p:nvSpPr>
        <p:spPr>
          <a:xfrm>
            <a:off x="311700" y="445025"/>
            <a:ext cx="8520600" cy="4218300"/>
          </a:xfrm>
          <a:prstGeom prst="rect">
            <a:avLst/>
          </a:prstGeom>
          <a:noFill/>
          <a:ln>
            <a:noFill/>
          </a:ln>
        </p:spPr>
      </p:sp>
      <p:sp>
        <p:nvSpPr>
          <p:cNvPr id="125" name="Google Shape;125;p21"/>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26" name="Shape 126"/>
        <p:cNvGrpSpPr/>
        <p:nvPr/>
      </p:nvGrpSpPr>
      <p:grpSpPr>
        <a:xfrm>
          <a:off x="0" y="0"/>
          <a:ext cx="0" cy="0"/>
          <a:chOff x="0" y="0"/>
          <a:chExt cx="0" cy="0"/>
        </a:xfrm>
      </p:grpSpPr>
      <p:sp>
        <p:nvSpPr>
          <p:cNvPr id="127" name="Google Shape;127;p22"/>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8" name="Google Shape;128;p22"/>
          <p:cNvSpPr/>
          <p:nvPr>
            <p:ph idx="2" type="pic"/>
          </p:nvPr>
        </p:nvSpPr>
        <p:spPr>
          <a:xfrm>
            <a:off x="3389600" y="118913"/>
            <a:ext cx="1643700" cy="1535100"/>
          </a:xfrm>
          <a:prstGeom prst="rect">
            <a:avLst/>
          </a:prstGeom>
          <a:noFill/>
          <a:ln>
            <a:noFill/>
          </a:ln>
        </p:spPr>
      </p:sp>
      <p:sp>
        <p:nvSpPr>
          <p:cNvPr id="129" name="Google Shape;129;p22"/>
          <p:cNvSpPr/>
          <p:nvPr>
            <p:ph idx="3" type="pic"/>
          </p:nvPr>
        </p:nvSpPr>
        <p:spPr>
          <a:xfrm>
            <a:off x="5195935" y="118913"/>
            <a:ext cx="1643700" cy="1535100"/>
          </a:xfrm>
          <a:prstGeom prst="rect">
            <a:avLst/>
          </a:prstGeom>
          <a:noFill/>
          <a:ln>
            <a:noFill/>
          </a:ln>
        </p:spPr>
      </p:sp>
      <p:sp>
        <p:nvSpPr>
          <p:cNvPr id="130" name="Google Shape;130;p22"/>
          <p:cNvSpPr/>
          <p:nvPr>
            <p:ph idx="4" type="pic"/>
          </p:nvPr>
        </p:nvSpPr>
        <p:spPr>
          <a:xfrm>
            <a:off x="7002270" y="118913"/>
            <a:ext cx="1643700" cy="1535100"/>
          </a:xfrm>
          <a:prstGeom prst="rect">
            <a:avLst/>
          </a:prstGeom>
          <a:noFill/>
          <a:ln>
            <a:noFill/>
          </a:ln>
        </p:spPr>
      </p:sp>
      <p:sp>
        <p:nvSpPr>
          <p:cNvPr id="131" name="Google Shape;131;p22"/>
          <p:cNvSpPr/>
          <p:nvPr>
            <p:ph idx="5" type="pic"/>
          </p:nvPr>
        </p:nvSpPr>
        <p:spPr>
          <a:xfrm>
            <a:off x="3389588" y="1804212"/>
            <a:ext cx="1643700" cy="1535100"/>
          </a:xfrm>
          <a:prstGeom prst="rect">
            <a:avLst/>
          </a:prstGeom>
          <a:noFill/>
          <a:ln>
            <a:noFill/>
          </a:ln>
        </p:spPr>
      </p:sp>
      <p:sp>
        <p:nvSpPr>
          <p:cNvPr id="132" name="Google Shape;132;p22"/>
          <p:cNvSpPr/>
          <p:nvPr>
            <p:ph idx="6" type="pic"/>
          </p:nvPr>
        </p:nvSpPr>
        <p:spPr>
          <a:xfrm>
            <a:off x="5195922" y="1804212"/>
            <a:ext cx="1643700" cy="1535100"/>
          </a:xfrm>
          <a:prstGeom prst="rect">
            <a:avLst/>
          </a:prstGeom>
          <a:noFill/>
          <a:ln>
            <a:noFill/>
          </a:ln>
        </p:spPr>
      </p:sp>
      <p:sp>
        <p:nvSpPr>
          <p:cNvPr id="133" name="Google Shape;133;p22"/>
          <p:cNvSpPr/>
          <p:nvPr>
            <p:ph idx="7" type="pic"/>
          </p:nvPr>
        </p:nvSpPr>
        <p:spPr>
          <a:xfrm>
            <a:off x="7002257" y="1804212"/>
            <a:ext cx="1643700" cy="1535100"/>
          </a:xfrm>
          <a:prstGeom prst="rect">
            <a:avLst/>
          </a:prstGeom>
          <a:noFill/>
          <a:ln>
            <a:noFill/>
          </a:ln>
        </p:spPr>
      </p:sp>
      <p:sp>
        <p:nvSpPr>
          <p:cNvPr id="134" name="Google Shape;134;p2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5" name="Google Shape;135;p22"/>
          <p:cNvSpPr/>
          <p:nvPr>
            <p:ph idx="8" type="pic"/>
          </p:nvPr>
        </p:nvSpPr>
        <p:spPr>
          <a:xfrm>
            <a:off x="3389588" y="3489487"/>
            <a:ext cx="1643700" cy="1535100"/>
          </a:xfrm>
          <a:prstGeom prst="rect">
            <a:avLst/>
          </a:prstGeom>
          <a:noFill/>
          <a:ln>
            <a:noFill/>
          </a:ln>
        </p:spPr>
      </p:sp>
      <p:sp>
        <p:nvSpPr>
          <p:cNvPr id="136" name="Google Shape;136;p22"/>
          <p:cNvSpPr/>
          <p:nvPr>
            <p:ph idx="9" type="pic"/>
          </p:nvPr>
        </p:nvSpPr>
        <p:spPr>
          <a:xfrm>
            <a:off x="5195922" y="3489487"/>
            <a:ext cx="1643700" cy="1535100"/>
          </a:xfrm>
          <a:prstGeom prst="rect">
            <a:avLst/>
          </a:prstGeom>
          <a:noFill/>
          <a:ln>
            <a:noFill/>
          </a:ln>
        </p:spPr>
      </p:sp>
      <p:sp>
        <p:nvSpPr>
          <p:cNvPr id="137" name="Google Shape;137;p2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type="secHead">
  <p:cSld name="SECTION_HEADER">
    <p:bg>
      <p:bgPr>
        <a:solidFill>
          <a:schemeClr val="lt1"/>
        </a:solidFill>
      </p:bgPr>
    </p:bg>
    <p:spTree>
      <p:nvGrpSpPr>
        <p:cNvPr id="138" name="Shape 138"/>
        <p:cNvGrpSpPr/>
        <p:nvPr/>
      </p:nvGrpSpPr>
      <p:grpSpPr>
        <a:xfrm>
          <a:off x="0" y="0"/>
          <a:ext cx="0" cy="0"/>
          <a:chOff x="0" y="0"/>
          <a:chExt cx="0" cy="0"/>
        </a:xfrm>
      </p:grpSpPr>
      <p:grpSp>
        <p:nvGrpSpPr>
          <p:cNvPr id="139" name="Google Shape;139;p23"/>
          <p:cNvGrpSpPr/>
          <p:nvPr/>
        </p:nvGrpSpPr>
        <p:grpSpPr>
          <a:xfrm>
            <a:off x="75" y="256675"/>
            <a:ext cx="3798141" cy="1190474"/>
            <a:chOff x="75" y="256675"/>
            <a:chExt cx="3798141" cy="1190474"/>
          </a:xfrm>
        </p:grpSpPr>
        <p:sp>
          <p:nvSpPr>
            <p:cNvPr id="140" name="Google Shape;140;p23"/>
            <p:cNvSpPr/>
            <p:nvPr/>
          </p:nvSpPr>
          <p:spPr>
            <a:xfrm flipH="1" rot="10800000">
              <a:off x="75" y="256675"/>
              <a:ext cx="3798000" cy="1190400"/>
            </a:xfrm>
            <a:prstGeom prst="snip1Rect">
              <a:avLst>
                <a:gd fmla="val 3510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sp>
          <p:nvSpPr>
            <p:cNvPr id="141" name="Google Shape;141;p23"/>
            <p:cNvSpPr/>
            <p:nvPr/>
          </p:nvSpPr>
          <p:spPr>
            <a:xfrm flipH="1" rot="-10795068">
              <a:off x="3380016" y="1028349"/>
              <a:ext cx="418200" cy="418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a:ea typeface="Inter Tight"/>
                  <a:cs typeface="Inter Tight"/>
                  <a:sym typeface="Inter Tight"/>
                </a:rPr>
                <a:t> </a:t>
              </a:r>
              <a:endParaRPr>
                <a:solidFill>
                  <a:schemeClr val="lt2"/>
                </a:solidFill>
                <a:latin typeface="Inter Tight"/>
                <a:ea typeface="Inter Tight"/>
                <a:cs typeface="Inter Tight"/>
                <a:sym typeface="Inter Tight"/>
              </a:endParaRPr>
            </a:p>
          </p:txBody>
        </p:sp>
      </p:grpSp>
      <p:sp>
        <p:nvSpPr>
          <p:cNvPr id="142" name="Google Shape;142;p23"/>
          <p:cNvSpPr txBox="1"/>
          <p:nvPr>
            <p:ph type="title"/>
          </p:nvPr>
        </p:nvSpPr>
        <p:spPr>
          <a:xfrm>
            <a:off x="333925" y="544250"/>
            <a:ext cx="3039900" cy="721200"/>
          </a:xfrm>
          <a:prstGeom prst="rect">
            <a:avLst/>
          </a:prstGeom>
        </p:spPr>
        <p:txBody>
          <a:bodyPr anchorCtr="0" anchor="t" bIns="91425" lIns="91425" spcFirstLastPara="1" rIns="91425" wrap="square" tIns="91425">
            <a:sp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143" name="Google Shape;143;p23"/>
          <p:cNvSpPr txBox="1"/>
          <p:nvPr>
            <p:ph idx="1" type="subTitle"/>
          </p:nvPr>
        </p:nvSpPr>
        <p:spPr>
          <a:xfrm>
            <a:off x="1149126" y="2348550"/>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44" name="Google Shape;144;p23"/>
          <p:cNvSpPr txBox="1"/>
          <p:nvPr>
            <p:ph idx="2" type="subTitle"/>
          </p:nvPr>
        </p:nvSpPr>
        <p:spPr>
          <a:xfrm>
            <a:off x="1149126" y="2802869"/>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45" name="Google Shape;145;p23"/>
          <p:cNvSpPr txBox="1"/>
          <p:nvPr>
            <p:ph idx="3" type="subTitle"/>
          </p:nvPr>
        </p:nvSpPr>
        <p:spPr>
          <a:xfrm>
            <a:off x="1149126" y="3257187"/>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46" name="Google Shape;146;p23"/>
          <p:cNvSpPr txBox="1"/>
          <p:nvPr>
            <p:ph idx="4" type="subTitle"/>
          </p:nvPr>
        </p:nvSpPr>
        <p:spPr>
          <a:xfrm>
            <a:off x="1149126" y="3711506"/>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47" name="Google Shape;147;p23"/>
          <p:cNvSpPr txBox="1"/>
          <p:nvPr>
            <p:ph idx="5" type="subTitle"/>
          </p:nvPr>
        </p:nvSpPr>
        <p:spPr>
          <a:xfrm>
            <a:off x="1149126" y="4165824"/>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48" name="Google Shape;148;p23"/>
          <p:cNvSpPr txBox="1"/>
          <p:nvPr>
            <p:ph idx="6" type="subTitle"/>
          </p:nvPr>
        </p:nvSpPr>
        <p:spPr>
          <a:xfrm>
            <a:off x="5327851" y="2348550"/>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49" name="Google Shape;149;p23"/>
          <p:cNvSpPr txBox="1"/>
          <p:nvPr>
            <p:ph idx="7" type="subTitle"/>
          </p:nvPr>
        </p:nvSpPr>
        <p:spPr>
          <a:xfrm>
            <a:off x="5327851" y="2802869"/>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50" name="Google Shape;150;p23"/>
          <p:cNvSpPr txBox="1"/>
          <p:nvPr>
            <p:ph idx="8" type="subTitle"/>
          </p:nvPr>
        </p:nvSpPr>
        <p:spPr>
          <a:xfrm>
            <a:off x="5327851" y="3257187"/>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51" name="Google Shape;151;p23"/>
          <p:cNvSpPr txBox="1"/>
          <p:nvPr>
            <p:ph idx="9" type="subTitle"/>
          </p:nvPr>
        </p:nvSpPr>
        <p:spPr>
          <a:xfrm>
            <a:off x="5327851" y="3711506"/>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52" name="Google Shape;152;p23"/>
          <p:cNvSpPr txBox="1"/>
          <p:nvPr>
            <p:ph idx="13" type="subTitle"/>
          </p:nvPr>
        </p:nvSpPr>
        <p:spPr>
          <a:xfrm>
            <a:off x="5327851" y="4165824"/>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s" type="tx">
  <p:cSld name="TITLE_AND_BODY">
    <p:bg>
      <p:bgPr>
        <a:solidFill>
          <a:schemeClr val="lt1"/>
        </a:solidFill>
      </p:bgPr>
    </p:bg>
    <p:spTree>
      <p:nvGrpSpPr>
        <p:cNvPr id="153" name="Shape 153"/>
        <p:cNvGrpSpPr/>
        <p:nvPr/>
      </p:nvGrpSpPr>
      <p:grpSpPr>
        <a:xfrm>
          <a:off x="0" y="0"/>
          <a:ext cx="0" cy="0"/>
          <a:chOff x="0" y="0"/>
          <a:chExt cx="0" cy="0"/>
        </a:xfrm>
      </p:grpSpPr>
      <p:sp>
        <p:nvSpPr>
          <p:cNvPr id="154" name="Google Shape;154;p24"/>
          <p:cNvSpPr/>
          <p:nvPr>
            <p:ph idx="2" type="pic"/>
          </p:nvPr>
        </p:nvSpPr>
        <p:spPr>
          <a:xfrm rot="299990">
            <a:off x="716131" y="2331244"/>
            <a:ext cx="3686628" cy="2455534"/>
          </a:xfrm>
          <a:prstGeom prst="snip1Rect">
            <a:avLst>
              <a:gd fmla="val 16667" name="adj"/>
            </a:avLst>
          </a:prstGeom>
          <a:noFill/>
          <a:ln>
            <a:noFill/>
          </a:ln>
        </p:spPr>
      </p:sp>
      <p:sp>
        <p:nvSpPr>
          <p:cNvPr id="155" name="Google Shape;155;p24"/>
          <p:cNvSpPr/>
          <p:nvPr>
            <p:ph idx="3" type="pic"/>
          </p:nvPr>
        </p:nvSpPr>
        <p:spPr>
          <a:xfrm rot="-300269">
            <a:off x="4741294" y="2331368"/>
            <a:ext cx="3686654" cy="2455534"/>
          </a:xfrm>
          <a:prstGeom prst="snip1Rect">
            <a:avLst>
              <a:gd fmla="val 16667" name="adj"/>
            </a:avLst>
          </a:prstGeom>
          <a:noFill/>
          <a:ln>
            <a:noFill/>
          </a:ln>
        </p:spPr>
      </p:sp>
      <p:sp>
        <p:nvSpPr>
          <p:cNvPr id="156" name="Google Shape;156;p24"/>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7" name="Google Shape;157;p24"/>
          <p:cNvSpPr txBox="1"/>
          <p:nvPr>
            <p:ph idx="1" type="body"/>
          </p:nvPr>
        </p:nvSpPr>
        <p:spPr>
          <a:xfrm>
            <a:off x="333925" y="1163150"/>
            <a:ext cx="8475600" cy="7080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158" name="Google Shape;158;p24"/>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lgn="r">
              <a:buNone/>
              <a:defRPr/>
            </a:lvl1pPr>
            <a:lvl2pPr lvl="1" algn="r">
              <a:buNone/>
              <a:defRPr/>
            </a:lvl2pPr>
            <a:lvl3pPr lvl="2" algn="r">
              <a:buNone/>
              <a:defRPr/>
            </a:lvl3pPr>
            <a:lvl4pPr lvl="3" algn="r">
              <a:buNone/>
              <a:defRPr/>
            </a:lvl4pPr>
            <a:lvl5pPr lvl="4" algn="r">
              <a:buNone/>
              <a:defRPr/>
            </a:lvl5pPr>
            <a:lvl6pPr lvl="5" algn="r">
              <a:buNone/>
              <a:defRPr/>
            </a:lvl6pPr>
            <a:lvl7pPr lvl="6" algn="r">
              <a:buNone/>
              <a:defRPr/>
            </a:lvl7pPr>
            <a:lvl8pPr lvl="7" algn="r">
              <a:buNone/>
              <a:defRPr/>
            </a:lvl8pPr>
            <a:lvl9pPr lvl="8" algn="r">
              <a:buNone/>
              <a:defRPr/>
            </a:lvl9pPr>
          </a:lstStyle>
          <a:p>
            <a:pPr indent="0" lvl="0" marL="0" rtl="0" algn="r">
              <a:spcBef>
                <a:spcPts val="0"/>
              </a:spcBef>
              <a:spcAft>
                <a:spcPts val="0"/>
              </a:spcAft>
              <a:buNone/>
            </a:pPr>
            <a:fld id="{00000000-1234-1234-1234-123412341234}" type="slidenum">
              <a:rPr lang="en"/>
              <a:t>‹#›</a:t>
            </a:fld>
            <a:endParaRPr/>
          </a:p>
        </p:txBody>
      </p:sp>
      <p:sp>
        <p:nvSpPr>
          <p:cNvPr id="159" name="Google Shape;159;p24"/>
          <p:cNvSpPr txBox="1"/>
          <p:nvPr>
            <p:ph idx="4"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160" name="Google Shape;160;p24"/>
          <p:cNvSpPr txBox="1"/>
          <p:nvPr>
            <p:ph idx="5"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p:cSld name="TITLE_AND_BODY_1">
    <p:bg>
      <p:bgPr>
        <a:solidFill>
          <a:schemeClr val="lt1"/>
        </a:solidFill>
      </p:bgPr>
    </p:bg>
    <p:spTree>
      <p:nvGrpSpPr>
        <p:cNvPr id="161" name="Shape 161"/>
        <p:cNvGrpSpPr/>
        <p:nvPr/>
      </p:nvGrpSpPr>
      <p:grpSpPr>
        <a:xfrm>
          <a:off x="0" y="0"/>
          <a:ext cx="0" cy="0"/>
          <a:chOff x="0" y="0"/>
          <a:chExt cx="0" cy="0"/>
        </a:xfrm>
      </p:grpSpPr>
      <p:sp>
        <p:nvSpPr>
          <p:cNvPr id="162" name="Google Shape;162;p25"/>
          <p:cNvSpPr/>
          <p:nvPr>
            <p:ph idx="2" type="pic"/>
          </p:nvPr>
        </p:nvSpPr>
        <p:spPr>
          <a:xfrm rot="299990">
            <a:off x="716131" y="2331244"/>
            <a:ext cx="3686628" cy="2455534"/>
          </a:xfrm>
          <a:prstGeom prst="snip1Rect">
            <a:avLst>
              <a:gd fmla="val 16667" name="adj"/>
            </a:avLst>
          </a:prstGeom>
          <a:noFill/>
          <a:ln>
            <a:noFill/>
          </a:ln>
        </p:spPr>
      </p:sp>
      <p:sp>
        <p:nvSpPr>
          <p:cNvPr id="163" name="Google Shape;163;p25"/>
          <p:cNvSpPr/>
          <p:nvPr>
            <p:ph idx="3" type="pic"/>
          </p:nvPr>
        </p:nvSpPr>
        <p:spPr>
          <a:xfrm rot="-300269">
            <a:off x="4741294" y="2331368"/>
            <a:ext cx="3686654" cy="2455534"/>
          </a:xfrm>
          <a:prstGeom prst="snip1Rect">
            <a:avLst>
              <a:gd fmla="val 16667" name="adj"/>
            </a:avLst>
          </a:prstGeom>
          <a:noFill/>
          <a:ln>
            <a:noFill/>
          </a:ln>
        </p:spPr>
      </p:sp>
      <p:sp>
        <p:nvSpPr>
          <p:cNvPr id="164" name="Google Shape;164;p25"/>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5" name="Google Shape;165;p25"/>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lgn="r">
              <a:buNone/>
              <a:defRPr/>
            </a:lvl1pPr>
            <a:lvl2pPr lvl="1" algn="r">
              <a:buNone/>
              <a:defRPr/>
            </a:lvl2pPr>
            <a:lvl3pPr lvl="2" algn="r">
              <a:buNone/>
              <a:defRPr/>
            </a:lvl3pPr>
            <a:lvl4pPr lvl="3" algn="r">
              <a:buNone/>
              <a:defRPr/>
            </a:lvl4pPr>
            <a:lvl5pPr lvl="4" algn="r">
              <a:buNone/>
              <a:defRPr/>
            </a:lvl5pPr>
            <a:lvl6pPr lvl="5" algn="r">
              <a:buNone/>
              <a:defRPr/>
            </a:lvl6pPr>
            <a:lvl7pPr lvl="6" algn="r">
              <a:buNone/>
              <a:defRPr/>
            </a:lvl7pPr>
            <a:lvl8pPr lvl="7" algn="r">
              <a:buNone/>
              <a:defRPr/>
            </a:lvl8pPr>
            <a:lvl9pPr lvl="8" algn="r">
              <a:buNone/>
              <a:defRPr/>
            </a:lvl9pPr>
          </a:lstStyle>
          <a:p>
            <a:pPr indent="0" lvl="0" marL="0" rtl="0" algn="r">
              <a:spcBef>
                <a:spcPts val="0"/>
              </a:spcBef>
              <a:spcAft>
                <a:spcPts val="0"/>
              </a:spcAft>
              <a:buNone/>
            </a:pPr>
            <a:fld id="{00000000-1234-1234-1234-123412341234}" type="slidenum">
              <a:rPr lang="en"/>
              <a:t>‹#›</a:t>
            </a:fld>
            <a:endParaRPr/>
          </a:p>
        </p:txBody>
      </p:sp>
      <p:sp>
        <p:nvSpPr>
          <p:cNvPr id="166" name="Google Shape;166;p25"/>
          <p:cNvSpPr txBox="1"/>
          <p:nvPr>
            <p:ph idx="1" type="subTitle"/>
          </p:nvPr>
        </p:nvSpPr>
        <p:spPr>
          <a:xfrm>
            <a:off x="381082" y="1182925"/>
            <a:ext cx="41490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167" name="Google Shape;167;p25"/>
          <p:cNvSpPr txBox="1"/>
          <p:nvPr>
            <p:ph idx="4" type="body"/>
          </p:nvPr>
        </p:nvSpPr>
        <p:spPr>
          <a:xfrm>
            <a:off x="381082" y="1521627"/>
            <a:ext cx="41490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68" name="Google Shape;168;p25"/>
          <p:cNvSpPr txBox="1"/>
          <p:nvPr>
            <p:ph idx="5" type="subTitle"/>
          </p:nvPr>
        </p:nvSpPr>
        <p:spPr>
          <a:xfrm>
            <a:off x="4566932" y="1182925"/>
            <a:ext cx="41490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169" name="Google Shape;169;p25"/>
          <p:cNvSpPr txBox="1"/>
          <p:nvPr>
            <p:ph idx="6" type="body"/>
          </p:nvPr>
        </p:nvSpPr>
        <p:spPr>
          <a:xfrm>
            <a:off x="4566932" y="1521627"/>
            <a:ext cx="41490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70" name="Google Shape;170;p25"/>
          <p:cNvSpPr txBox="1"/>
          <p:nvPr>
            <p:ph idx="7"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171" name="Google Shape;171;p25"/>
          <p:cNvSpPr txBox="1"/>
          <p:nvPr>
            <p:ph idx="8"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type="twoColTx">
  <p:cSld name="TITLE_AND_TWO_COLUMNS">
    <p:bg>
      <p:bgPr>
        <a:solidFill>
          <a:schemeClr val="lt1"/>
        </a:solidFill>
      </p:bgPr>
    </p:bg>
    <p:spTree>
      <p:nvGrpSpPr>
        <p:cNvPr id="172" name="Shape 172"/>
        <p:cNvGrpSpPr/>
        <p:nvPr/>
      </p:nvGrpSpPr>
      <p:grpSpPr>
        <a:xfrm>
          <a:off x="0" y="0"/>
          <a:ext cx="0" cy="0"/>
          <a:chOff x="0" y="0"/>
          <a:chExt cx="0" cy="0"/>
        </a:xfrm>
      </p:grpSpPr>
      <p:grpSp>
        <p:nvGrpSpPr>
          <p:cNvPr id="173" name="Google Shape;173;p26"/>
          <p:cNvGrpSpPr/>
          <p:nvPr/>
        </p:nvGrpSpPr>
        <p:grpSpPr>
          <a:xfrm>
            <a:off x="0" y="-444900"/>
            <a:ext cx="9144000" cy="5588500"/>
            <a:chOff x="0" y="-444900"/>
            <a:chExt cx="9144000" cy="5588500"/>
          </a:xfrm>
        </p:grpSpPr>
        <p:grpSp>
          <p:nvGrpSpPr>
            <p:cNvPr id="174" name="Google Shape;174;p26"/>
            <p:cNvGrpSpPr/>
            <p:nvPr/>
          </p:nvGrpSpPr>
          <p:grpSpPr>
            <a:xfrm>
              <a:off x="0" y="100"/>
              <a:ext cx="9144000" cy="5143500"/>
              <a:chOff x="0" y="100"/>
              <a:chExt cx="9144000" cy="5143500"/>
            </a:xfrm>
          </p:grpSpPr>
          <p:sp>
            <p:nvSpPr>
              <p:cNvPr id="175" name="Google Shape;175;p26"/>
              <p:cNvSpPr/>
              <p:nvPr/>
            </p:nvSpPr>
            <p:spPr>
              <a:xfrm>
                <a:off x="0" y="100"/>
                <a:ext cx="9144000" cy="5143500"/>
              </a:xfrm>
              <a:prstGeom prst="snip1Rect">
                <a:avLst>
                  <a:gd fmla="val 40868"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176" name="Google Shape;176;p26"/>
              <p:cNvSpPr/>
              <p:nvPr/>
            </p:nvSpPr>
            <p:spPr>
              <a:xfrm rot="10800000">
                <a:off x="7036475" y="1219850"/>
                <a:ext cx="2107500" cy="186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grpSp>
        <p:sp>
          <p:nvSpPr>
            <p:cNvPr id="177" name="Google Shape;177;p26"/>
            <p:cNvSpPr/>
            <p:nvPr/>
          </p:nvSpPr>
          <p:spPr>
            <a:xfrm flipH="1" rot="4500068">
              <a:off x="7230762" y="-248045"/>
              <a:ext cx="1723726" cy="1714991"/>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grpSp>
      <p:sp>
        <p:nvSpPr>
          <p:cNvPr id="178" name="Google Shape;178;p26"/>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79" name="Google Shape;179;p26"/>
          <p:cNvSpPr txBox="1"/>
          <p:nvPr>
            <p:ph type="title"/>
          </p:nvPr>
        </p:nvSpPr>
        <p:spPr>
          <a:xfrm>
            <a:off x="2479675" y="1637413"/>
            <a:ext cx="4184700" cy="572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180" name="Google Shape;180;p26"/>
          <p:cNvSpPr txBox="1"/>
          <p:nvPr>
            <p:ph idx="1" type="body"/>
          </p:nvPr>
        </p:nvSpPr>
        <p:spPr>
          <a:xfrm>
            <a:off x="2479675" y="2291377"/>
            <a:ext cx="4184700" cy="22881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Clr>
                <a:schemeClr val="lt1"/>
              </a:buClr>
              <a:buSzPts val="1700"/>
              <a:buChar char="●"/>
              <a:defRPr>
                <a:solidFill>
                  <a:schemeClr val="lt1"/>
                </a:solidFill>
              </a:defRPr>
            </a:lvl1pPr>
            <a:lvl2pPr indent="-336550" lvl="1" marL="914400">
              <a:spcBef>
                <a:spcPts val="0"/>
              </a:spcBef>
              <a:spcAft>
                <a:spcPts val="0"/>
              </a:spcAft>
              <a:buClr>
                <a:schemeClr val="lt1"/>
              </a:buClr>
              <a:buSzPts val="1700"/>
              <a:buChar char="○"/>
              <a:defRPr>
                <a:solidFill>
                  <a:schemeClr val="lt1"/>
                </a:solidFill>
              </a:defRPr>
            </a:lvl2pPr>
            <a:lvl3pPr indent="-336550" lvl="2" marL="1371600">
              <a:spcBef>
                <a:spcPts val="0"/>
              </a:spcBef>
              <a:spcAft>
                <a:spcPts val="0"/>
              </a:spcAft>
              <a:buClr>
                <a:schemeClr val="lt1"/>
              </a:buClr>
              <a:buSzPts val="1700"/>
              <a:buChar char="■"/>
              <a:defRPr>
                <a:solidFill>
                  <a:schemeClr val="lt1"/>
                </a:solidFill>
              </a:defRPr>
            </a:lvl3pPr>
            <a:lvl4pPr indent="-336550" lvl="3" marL="1828800">
              <a:spcBef>
                <a:spcPts val="0"/>
              </a:spcBef>
              <a:spcAft>
                <a:spcPts val="0"/>
              </a:spcAft>
              <a:buClr>
                <a:schemeClr val="lt1"/>
              </a:buClr>
              <a:buSzPts val="1700"/>
              <a:buChar char="●"/>
              <a:defRPr>
                <a:solidFill>
                  <a:schemeClr val="lt1"/>
                </a:solidFill>
              </a:defRPr>
            </a:lvl4pPr>
            <a:lvl5pPr indent="-336550" lvl="4" marL="2286000">
              <a:spcBef>
                <a:spcPts val="0"/>
              </a:spcBef>
              <a:spcAft>
                <a:spcPts val="0"/>
              </a:spcAft>
              <a:buClr>
                <a:schemeClr val="lt1"/>
              </a:buClr>
              <a:buSzPts val="1700"/>
              <a:buChar char="○"/>
              <a:defRPr>
                <a:solidFill>
                  <a:schemeClr val="lt1"/>
                </a:solidFill>
              </a:defRPr>
            </a:lvl5pPr>
            <a:lvl6pPr indent="-336550" lvl="5" marL="2743200">
              <a:spcBef>
                <a:spcPts val="0"/>
              </a:spcBef>
              <a:spcAft>
                <a:spcPts val="0"/>
              </a:spcAft>
              <a:buClr>
                <a:schemeClr val="lt1"/>
              </a:buClr>
              <a:buSzPts val="1700"/>
              <a:buChar char="■"/>
              <a:defRPr>
                <a:solidFill>
                  <a:schemeClr val="lt1"/>
                </a:solidFill>
              </a:defRPr>
            </a:lvl6pPr>
            <a:lvl7pPr indent="-336550" lvl="6" marL="3200400">
              <a:spcBef>
                <a:spcPts val="0"/>
              </a:spcBef>
              <a:spcAft>
                <a:spcPts val="0"/>
              </a:spcAft>
              <a:buClr>
                <a:schemeClr val="lt1"/>
              </a:buClr>
              <a:buSzPts val="1700"/>
              <a:buChar char="●"/>
              <a:defRPr>
                <a:solidFill>
                  <a:schemeClr val="lt1"/>
                </a:solidFill>
              </a:defRPr>
            </a:lvl7pPr>
            <a:lvl8pPr indent="-336550" lvl="7" marL="3657600">
              <a:spcBef>
                <a:spcPts val="0"/>
              </a:spcBef>
              <a:spcAft>
                <a:spcPts val="0"/>
              </a:spcAft>
              <a:buClr>
                <a:schemeClr val="lt1"/>
              </a:buClr>
              <a:buSzPts val="1700"/>
              <a:buChar char="○"/>
              <a:defRPr>
                <a:solidFill>
                  <a:schemeClr val="lt1"/>
                </a:solidFill>
              </a:defRPr>
            </a:lvl8pPr>
            <a:lvl9pPr indent="-336550" lvl="8" marL="4114800">
              <a:spcBef>
                <a:spcPts val="0"/>
              </a:spcBef>
              <a:spcAft>
                <a:spcPts val="0"/>
              </a:spcAft>
              <a:buClr>
                <a:schemeClr val="lt1"/>
              </a:buClr>
              <a:buSzPts val="1700"/>
              <a:buChar char="■"/>
              <a:defRPr>
                <a:solidFill>
                  <a:schemeClr val="lt1"/>
                </a:solidFill>
              </a:defRPr>
            </a:lvl9pPr>
          </a:lstStyle>
          <a:p/>
        </p:txBody>
      </p:sp>
      <p:sp>
        <p:nvSpPr>
          <p:cNvPr id="181" name="Google Shape;181;p26"/>
          <p:cNvSpPr txBox="1"/>
          <p:nvPr>
            <p:ph idx="2"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182" name="Google Shape;182;p26"/>
          <p:cNvSpPr txBox="1"/>
          <p:nvPr>
            <p:ph idx="3"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type="titleOnly">
  <p:cSld name="TITLE_ONLY">
    <p:bg>
      <p:bgPr>
        <a:solidFill>
          <a:schemeClr val="lt1"/>
        </a:solidFill>
      </p:bgPr>
    </p:bg>
    <p:spTree>
      <p:nvGrpSpPr>
        <p:cNvPr id="183" name="Shape 183"/>
        <p:cNvGrpSpPr/>
        <p:nvPr/>
      </p:nvGrpSpPr>
      <p:grpSpPr>
        <a:xfrm>
          <a:off x="0" y="0"/>
          <a:ext cx="0" cy="0"/>
          <a:chOff x="0" y="0"/>
          <a:chExt cx="0" cy="0"/>
        </a:xfrm>
      </p:grpSpPr>
      <p:sp>
        <p:nvSpPr>
          <p:cNvPr id="184" name="Google Shape;184;p27"/>
          <p:cNvSpPr/>
          <p:nvPr>
            <p:ph idx="2" type="pic"/>
          </p:nvPr>
        </p:nvSpPr>
        <p:spPr>
          <a:xfrm rot="299866">
            <a:off x="764484" y="2679783"/>
            <a:ext cx="1938771" cy="1938771"/>
          </a:xfrm>
          <a:prstGeom prst="snip1Rect">
            <a:avLst>
              <a:gd fmla="val 16667" name="adj"/>
            </a:avLst>
          </a:prstGeom>
          <a:noFill/>
          <a:ln>
            <a:noFill/>
          </a:ln>
        </p:spPr>
      </p:sp>
      <p:sp>
        <p:nvSpPr>
          <p:cNvPr id="185" name="Google Shape;185;p27"/>
          <p:cNvSpPr/>
          <p:nvPr>
            <p:ph idx="3" type="pic"/>
          </p:nvPr>
        </p:nvSpPr>
        <p:spPr>
          <a:xfrm rot="-299913">
            <a:off x="3602840" y="2620826"/>
            <a:ext cx="1938472" cy="1938472"/>
          </a:xfrm>
          <a:prstGeom prst="snip1Rect">
            <a:avLst>
              <a:gd fmla="val 16667" name="adj"/>
            </a:avLst>
          </a:prstGeom>
          <a:noFill/>
          <a:ln>
            <a:noFill/>
          </a:ln>
        </p:spPr>
      </p:sp>
      <p:sp>
        <p:nvSpPr>
          <p:cNvPr id="186" name="Google Shape;186;p27"/>
          <p:cNvSpPr/>
          <p:nvPr>
            <p:ph idx="4" type="pic"/>
          </p:nvPr>
        </p:nvSpPr>
        <p:spPr>
          <a:xfrm rot="299913">
            <a:off x="6440891" y="2679947"/>
            <a:ext cx="1938472" cy="1938472"/>
          </a:xfrm>
          <a:prstGeom prst="snip1Rect">
            <a:avLst>
              <a:gd fmla="val 16667" name="adj"/>
            </a:avLst>
          </a:prstGeom>
          <a:noFill/>
          <a:ln>
            <a:noFill/>
          </a:ln>
        </p:spPr>
      </p:sp>
      <p:sp>
        <p:nvSpPr>
          <p:cNvPr id="187" name="Google Shape;187;p27"/>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88" name="Google Shape;188;p27"/>
          <p:cNvSpPr txBox="1"/>
          <p:nvPr>
            <p:ph idx="1" type="subTitle"/>
          </p:nvPr>
        </p:nvSpPr>
        <p:spPr>
          <a:xfrm>
            <a:off x="381063" y="1182922"/>
            <a:ext cx="27054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189" name="Google Shape;189;p27"/>
          <p:cNvSpPr txBox="1"/>
          <p:nvPr>
            <p:ph idx="5" type="body"/>
          </p:nvPr>
        </p:nvSpPr>
        <p:spPr>
          <a:xfrm>
            <a:off x="381063" y="1521625"/>
            <a:ext cx="27054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90" name="Google Shape;190;p27"/>
          <p:cNvSpPr txBox="1"/>
          <p:nvPr>
            <p:ph idx="6" type="subTitle"/>
          </p:nvPr>
        </p:nvSpPr>
        <p:spPr>
          <a:xfrm>
            <a:off x="3219300" y="1182922"/>
            <a:ext cx="27054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191" name="Google Shape;191;p27"/>
          <p:cNvSpPr txBox="1"/>
          <p:nvPr>
            <p:ph idx="7" type="body"/>
          </p:nvPr>
        </p:nvSpPr>
        <p:spPr>
          <a:xfrm>
            <a:off x="3219300" y="1521625"/>
            <a:ext cx="27054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92" name="Google Shape;192;p27"/>
          <p:cNvSpPr txBox="1"/>
          <p:nvPr>
            <p:ph idx="8" type="subTitle"/>
          </p:nvPr>
        </p:nvSpPr>
        <p:spPr>
          <a:xfrm>
            <a:off x="6057538" y="1182922"/>
            <a:ext cx="27054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193" name="Google Shape;193;p27"/>
          <p:cNvSpPr txBox="1"/>
          <p:nvPr>
            <p:ph idx="9" type="body"/>
          </p:nvPr>
        </p:nvSpPr>
        <p:spPr>
          <a:xfrm>
            <a:off x="6057538" y="1521625"/>
            <a:ext cx="27054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94" name="Google Shape;194;p27"/>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5" name="Google Shape;195;p27"/>
          <p:cNvSpPr txBox="1"/>
          <p:nvPr>
            <p:ph idx="1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196" name="Google Shape;196;p27"/>
          <p:cNvSpPr txBox="1"/>
          <p:nvPr>
            <p:ph idx="1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 1">
  <p:cSld name="ONE_COLUMN_TEXT">
    <p:bg>
      <p:bgPr>
        <a:solidFill>
          <a:schemeClr val="lt1"/>
        </a:solidFill>
      </p:bgPr>
    </p:bg>
    <p:spTree>
      <p:nvGrpSpPr>
        <p:cNvPr id="197" name="Shape 197"/>
        <p:cNvGrpSpPr/>
        <p:nvPr/>
      </p:nvGrpSpPr>
      <p:grpSpPr>
        <a:xfrm>
          <a:off x="0" y="0"/>
          <a:ext cx="0" cy="0"/>
          <a:chOff x="0" y="0"/>
          <a:chExt cx="0" cy="0"/>
        </a:xfrm>
      </p:grpSpPr>
      <p:sp>
        <p:nvSpPr>
          <p:cNvPr id="198" name="Google Shape;198;p28"/>
          <p:cNvSpPr/>
          <p:nvPr>
            <p:ph idx="2" type="pic"/>
          </p:nvPr>
        </p:nvSpPr>
        <p:spPr>
          <a:xfrm>
            <a:off x="434125" y="2147825"/>
            <a:ext cx="8275200" cy="2679300"/>
          </a:xfrm>
          <a:prstGeom prst="snip1Rect">
            <a:avLst>
              <a:gd fmla="val 29467" name="adj"/>
            </a:avLst>
          </a:prstGeom>
          <a:noFill/>
          <a:ln>
            <a:noFill/>
          </a:ln>
        </p:spPr>
      </p:sp>
      <p:sp>
        <p:nvSpPr>
          <p:cNvPr id="199" name="Google Shape;199;p28"/>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00" name="Google Shape;200;p28"/>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1" name="Google Shape;201;p28"/>
          <p:cNvSpPr txBox="1"/>
          <p:nvPr>
            <p:ph idx="1" type="body"/>
          </p:nvPr>
        </p:nvSpPr>
        <p:spPr>
          <a:xfrm>
            <a:off x="333925" y="1163150"/>
            <a:ext cx="8475600" cy="7080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202" name="Google Shape;202;p28"/>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03" name="Google Shape;203;p28"/>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extLst>
    <p:ext uri="{DCECCB84-F9BA-43D5-87BE-67443E8EF086}">
      <p15:sldGuideLst>
        <p15:guide id="1" pos="273">
          <p15:clr>
            <a:srgbClr val="E46962"/>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active pop-up left">
  <p:cSld name="ONE_COLUMN_TEXT_1">
    <p:bg>
      <p:bgPr>
        <a:solidFill>
          <a:schemeClr val="lt1"/>
        </a:solidFill>
      </p:bgPr>
    </p:bg>
    <p:spTree>
      <p:nvGrpSpPr>
        <p:cNvPr id="204" name="Shape 204"/>
        <p:cNvGrpSpPr/>
        <p:nvPr/>
      </p:nvGrpSpPr>
      <p:grpSpPr>
        <a:xfrm>
          <a:off x="0" y="0"/>
          <a:ext cx="0" cy="0"/>
          <a:chOff x="0" y="0"/>
          <a:chExt cx="0" cy="0"/>
        </a:xfrm>
      </p:grpSpPr>
      <p:grpSp>
        <p:nvGrpSpPr>
          <p:cNvPr id="205" name="Google Shape;205;p29"/>
          <p:cNvGrpSpPr/>
          <p:nvPr/>
        </p:nvGrpSpPr>
        <p:grpSpPr>
          <a:xfrm>
            <a:off x="433788" y="1202208"/>
            <a:ext cx="2632899" cy="904617"/>
            <a:chOff x="433788" y="1202208"/>
            <a:chExt cx="2632899" cy="904617"/>
          </a:xfrm>
        </p:grpSpPr>
        <p:sp>
          <p:nvSpPr>
            <p:cNvPr id="206" name="Google Shape;206;p29"/>
            <p:cNvSpPr/>
            <p:nvPr/>
          </p:nvSpPr>
          <p:spPr>
            <a:xfrm>
              <a:off x="433788" y="1202325"/>
              <a:ext cx="2632800" cy="904500"/>
            </a:xfrm>
            <a:prstGeom prst="snip1Rect">
              <a:avLst>
                <a:gd fmla="val 3510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sp>
          <p:nvSpPr>
            <p:cNvPr id="207" name="Google Shape;207;p29"/>
            <p:cNvSpPr/>
            <p:nvPr/>
          </p:nvSpPr>
          <p:spPr>
            <a:xfrm rot="-6523">
              <a:off x="2750486" y="1202508"/>
              <a:ext cx="316201" cy="318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a:ea typeface="Inter Tight"/>
                  <a:cs typeface="Inter Tight"/>
                  <a:sym typeface="Inter Tight"/>
                </a:rPr>
                <a:t> </a:t>
              </a:r>
              <a:endParaRPr>
                <a:solidFill>
                  <a:schemeClr val="lt2"/>
                </a:solidFill>
                <a:latin typeface="Inter Tight"/>
                <a:ea typeface="Inter Tight"/>
                <a:cs typeface="Inter Tight"/>
                <a:sym typeface="Inter Tight"/>
              </a:endParaRPr>
            </a:p>
          </p:txBody>
        </p:sp>
      </p:grpSp>
      <p:sp>
        <p:nvSpPr>
          <p:cNvPr id="208" name="Google Shape;208;p29"/>
          <p:cNvSpPr txBox="1"/>
          <p:nvPr>
            <p:ph idx="1" type="subTitle"/>
          </p:nvPr>
        </p:nvSpPr>
        <p:spPr>
          <a:xfrm>
            <a:off x="437000" y="1202200"/>
            <a:ext cx="2322900" cy="354000"/>
          </a:xfrm>
          <a:prstGeom prst="rect">
            <a:avLst/>
          </a:prstGeom>
        </p:spPr>
        <p:txBody>
          <a:bodyPr anchorCtr="0" anchor="t" bIns="91425" lIns="91425" spcFirstLastPara="1" rIns="91425" wrap="square" tIns="91425">
            <a:spAutoFit/>
          </a:bodyPr>
          <a:lstStyle>
            <a:lvl1pPr lvl="0">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1pPr>
            <a:lvl2pPr lvl="1">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2pPr>
            <a:lvl3pPr lvl="2">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3pPr>
            <a:lvl4pPr lvl="3">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4pPr>
            <a:lvl5pPr lvl="4">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5pPr>
            <a:lvl6pPr lvl="5">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6pPr>
            <a:lvl7pPr lvl="6">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7pPr>
            <a:lvl8pPr lvl="7">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8pPr>
            <a:lvl9pPr lvl="8">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9pPr>
          </a:lstStyle>
          <a:p/>
        </p:txBody>
      </p:sp>
      <p:sp>
        <p:nvSpPr>
          <p:cNvPr id="209" name="Google Shape;209;p29"/>
          <p:cNvSpPr txBox="1"/>
          <p:nvPr>
            <p:ph idx="2" type="body"/>
          </p:nvPr>
        </p:nvSpPr>
        <p:spPr>
          <a:xfrm>
            <a:off x="437000" y="1460325"/>
            <a:ext cx="26328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210" name="Google Shape;210;p29"/>
          <p:cNvSpPr/>
          <p:nvPr>
            <p:ph idx="3" type="pic"/>
          </p:nvPr>
        </p:nvSpPr>
        <p:spPr>
          <a:xfrm>
            <a:off x="434125" y="2147825"/>
            <a:ext cx="8275200" cy="2679300"/>
          </a:xfrm>
          <a:prstGeom prst="snip1Rect">
            <a:avLst>
              <a:gd fmla="val 29467" name="adj"/>
            </a:avLst>
          </a:prstGeom>
          <a:noFill/>
          <a:ln>
            <a:noFill/>
          </a:ln>
        </p:spPr>
      </p:sp>
      <p:sp>
        <p:nvSpPr>
          <p:cNvPr id="211" name="Google Shape;211;p29"/>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12" name="Google Shape;212;p29"/>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3" name="Google Shape;213;p29"/>
          <p:cNvSpPr txBox="1"/>
          <p:nvPr>
            <p:ph idx="4"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14" name="Google Shape;214;p29"/>
          <p:cNvSpPr txBox="1"/>
          <p:nvPr>
            <p:ph idx="5"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extLst>
    <p:ext uri="{DCECCB84-F9BA-43D5-87BE-67443E8EF086}">
      <p15:sldGuideLst>
        <p15:guide id="1" pos="273">
          <p15:clr>
            <a:srgbClr val="E46962"/>
          </p15:clr>
        </p15:guide>
        <p15:guide id="2" orient="horz" pos="1353">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active pop-up middle">
  <p:cSld name="ONE_COLUMN_TEXT_1_2">
    <p:bg>
      <p:bgPr>
        <a:solidFill>
          <a:schemeClr val="lt1"/>
        </a:solidFill>
      </p:bgPr>
    </p:bg>
    <p:spTree>
      <p:nvGrpSpPr>
        <p:cNvPr id="215" name="Shape 215"/>
        <p:cNvGrpSpPr/>
        <p:nvPr/>
      </p:nvGrpSpPr>
      <p:grpSpPr>
        <a:xfrm>
          <a:off x="0" y="0"/>
          <a:ext cx="0" cy="0"/>
          <a:chOff x="0" y="0"/>
          <a:chExt cx="0" cy="0"/>
        </a:xfrm>
      </p:grpSpPr>
      <p:grpSp>
        <p:nvGrpSpPr>
          <p:cNvPr id="216" name="Google Shape;216;p30"/>
          <p:cNvGrpSpPr/>
          <p:nvPr/>
        </p:nvGrpSpPr>
        <p:grpSpPr>
          <a:xfrm>
            <a:off x="3253950" y="1202208"/>
            <a:ext cx="2632899" cy="904617"/>
            <a:chOff x="3253950" y="1202208"/>
            <a:chExt cx="2632899" cy="904617"/>
          </a:xfrm>
        </p:grpSpPr>
        <p:sp>
          <p:nvSpPr>
            <p:cNvPr id="217" name="Google Shape;217;p30"/>
            <p:cNvSpPr/>
            <p:nvPr/>
          </p:nvSpPr>
          <p:spPr>
            <a:xfrm>
              <a:off x="3253950" y="1202325"/>
              <a:ext cx="2632800" cy="904500"/>
            </a:xfrm>
            <a:prstGeom prst="snip1Rect">
              <a:avLst>
                <a:gd fmla="val 35102"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218" name="Google Shape;218;p30"/>
            <p:cNvSpPr/>
            <p:nvPr/>
          </p:nvSpPr>
          <p:spPr>
            <a:xfrm rot="-6523">
              <a:off x="5570649" y="1202508"/>
              <a:ext cx="316201" cy="318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a:ea typeface="Inter Tight"/>
                  <a:cs typeface="Inter Tight"/>
                  <a:sym typeface="Inter Tight"/>
                </a:rPr>
                <a:t> </a:t>
              </a:r>
              <a:endParaRPr>
                <a:solidFill>
                  <a:schemeClr val="lt2"/>
                </a:solidFill>
                <a:latin typeface="Inter Tight"/>
                <a:ea typeface="Inter Tight"/>
                <a:cs typeface="Inter Tight"/>
                <a:sym typeface="Inter Tight"/>
              </a:endParaRPr>
            </a:p>
          </p:txBody>
        </p:sp>
      </p:grpSp>
      <p:sp>
        <p:nvSpPr>
          <p:cNvPr id="219" name="Google Shape;219;p30"/>
          <p:cNvSpPr txBox="1"/>
          <p:nvPr>
            <p:ph idx="1" type="subTitle"/>
          </p:nvPr>
        </p:nvSpPr>
        <p:spPr>
          <a:xfrm>
            <a:off x="3257163" y="1202200"/>
            <a:ext cx="2322900" cy="354000"/>
          </a:xfrm>
          <a:prstGeom prst="rect">
            <a:avLst/>
          </a:prstGeom>
        </p:spPr>
        <p:txBody>
          <a:bodyPr anchorCtr="0" anchor="t" bIns="91425" lIns="91425" spcFirstLastPara="1" rIns="91425" wrap="square" tIns="91425">
            <a:spAutoFit/>
          </a:bodyPr>
          <a:lstStyle>
            <a:lvl1pPr lvl="0">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1pPr>
            <a:lvl2pPr lvl="1">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2pPr>
            <a:lvl3pPr lvl="2">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3pPr>
            <a:lvl4pPr lvl="3">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4pPr>
            <a:lvl5pPr lvl="4">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5pPr>
            <a:lvl6pPr lvl="5">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6pPr>
            <a:lvl7pPr lvl="6">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7pPr>
            <a:lvl8pPr lvl="7">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8pPr>
            <a:lvl9pPr lvl="8">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9pPr>
          </a:lstStyle>
          <a:p/>
        </p:txBody>
      </p:sp>
      <p:sp>
        <p:nvSpPr>
          <p:cNvPr id="220" name="Google Shape;220;p30"/>
          <p:cNvSpPr txBox="1"/>
          <p:nvPr>
            <p:ph idx="2" type="body"/>
          </p:nvPr>
        </p:nvSpPr>
        <p:spPr>
          <a:xfrm>
            <a:off x="3257163" y="1460325"/>
            <a:ext cx="26328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221" name="Google Shape;221;p30"/>
          <p:cNvSpPr/>
          <p:nvPr>
            <p:ph idx="3" type="pic"/>
          </p:nvPr>
        </p:nvSpPr>
        <p:spPr>
          <a:xfrm>
            <a:off x="434125" y="2147825"/>
            <a:ext cx="8275200" cy="2679300"/>
          </a:xfrm>
          <a:prstGeom prst="snip1Rect">
            <a:avLst>
              <a:gd fmla="val 29467" name="adj"/>
            </a:avLst>
          </a:prstGeom>
          <a:noFill/>
          <a:ln>
            <a:noFill/>
          </a:ln>
        </p:spPr>
      </p:sp>
      <p:sp>
        <p:nvSpPr>
          <p:cNvPr id="222" name="Google Shape;222;p30"/>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23" name="Google Shape;223;p30"/>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4" name="Google Shape;224;p30"/>
          <p:cNvSpPr txBox="1"/>
          <p:nvPr>
            <p:ph idx="4"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25" name="Google Shape;225;p30"/>
          <p:cNvSpPr txBox="1"/>
          <p:nvPr>
            <p:ph idx="5"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_1">
    <p:spTree>
      <p:nvGrpSpPr>
        <p:cNvPr id="23" name="Shape 23"/>
        <p:cNvGrpSpPr/>
        <p:nvPr/>
      </p:nvGrpSpPr>
      <p:grpSpPr>
        <a:xfrm>
          <a:off x="0" y="0"/>
          <a:ext cx="0" cy="0"/>
          <a:chOff x="0" y="0"/>
          <a:chExt cx="0" cy="0"/>
        </a:xfrm>
      </p:grpSpPr>
      <p:sp>
        <p:nvSpPr>
          <p:cNvPr id="24" name="Google Shape;24;p4"/>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4"/>
          <p:cNvSpPr txBox="1"/>
          <p:nvPr>
            <p:ph idx="1" type="body"/>
          </p:nvPr>
        </p:nvSpPr>
        <p:spPr>
          <a:xfrm>
            <a:off x="311700" y="1152475"/>
            <a:ext cx="8520600" cy="34164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active pop-up right, long text">
  <p:cSld name="ONE_COLUMN_TEXT_1_1">
    <p:bg>
      <p:bgPr>
        <a:solidFill>
          <a:schemeClr val="lt1"/>
        </a:solidFill>
      </p:bgPr>
    </p:bg>
    <p:spTree>
      <p:nvGrpSpPr>
        <p:cNvPr id="226" name="Shape 226"/>
        <p:cNvGrpSpPr/>
        <p:nvPr/>
      </p:nvGrpSpPr>
      <p:grpSpPr>
        <a:xfrm>
          <a:off x="0" y="0"/>
          <a:ext cx="0" cy="0"/>
          <a:chOff x="0" y="0"/>
          <a:chExt cx="0" cy="0"/>
        </a:xfrm>
      </p:grpSpPr>
      <p:sp>
        <p:nvSpPr>
          <p:cNvPr id="227" name="Google Shape;227;p31"/>
          <p:cNvSpPr/>
          <p:nvPr/>
        </p:nvSpPr>
        <p:spPr>
          <a:xfrm>
            <a:off x="3253825" y="1202325"/>
            <a:ext cx="5453100" cy="904500"/>
          </a:xfrm>
          <a:prstGeom prst="snip1Rect">
            <a:avLst>
              <a:gd fmla="val 35019"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sp>
        <p:nvSpPr>
          <p:cNvPr id="228" name="Google Shape;228;p31"/>
          <p:cNvSpPr txBox="1"/>
          <p:nvPr>
            <p:ph idx="1" type="subTitle"/>
          </p:nvPr>
        </p:nvSpPr>
        <p:spPr>
          <a:xfrm>
            <a:off x="3253950" y="1202200"/>
            <a:ext cx="5136900" cy="354000"/>
          </a:xfrm>
          <a:prstGeom prst="rect">
            <a:avLst/>
          </a:prstGeom>
        </p:spPr>
        <p:txBody>
          <a:bodyPr anchorCtr="0" anchor="t" bIns="91425" lIns="91425" spcFirstLastPara="1" rIns="91425" wrap="square" tIns="91425">
            <a:spAutoFit/>
          </a:bodyPr>
          <a:lstStyle>
            <a:lvl1pPr lvl="0">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1pPr>
            <a:lvl2pPr lvl="1">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2pPr>
            <a:lvl3pPr lvl="2">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3pPr>
            <a:lvl4pPr lvl="3">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4pPr>
            <a:lvl5pPr lvl="4">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5pPr>
            <a:lvl6pPr lvl="5">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6pPr>
            <a:lvl7pPr lvl="6">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7pPr>
            <a:lvl8pPr lvl="7">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8pPr>
            <a:lvl9pPr lvl="8">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9pPr>
          </a:lstStyle>
          <a:p/>
        </p:txBody>
      </p:sp>
      <p:sp>
        <p:nvSpPr>
          <p:cNvPr id="229" name="Google Shape;229;p31"/>
          <p:cNvSpPr/>
          <p:nvPr>
            <p:ph idx="2" type="pic"/>
          </p:nvPr>
        </p:nvSpPr>
        <p:spPr>
          <a:xfrm>
            <a:off x="434125" y="2147825"/>
            <a:ext cx="8275200" cy="2679300"/>
          </a:xfrm>
          <a:prstGeom prst="snip1Rect">
            <a:avLst>
              <a:gd fmla="val 29467" name="adj"/>
            </a:avLst>
          </a:prstGeom>
          <a:noFill/>
          <a:ln>
            <a:noFill/>
          </a:ln>
        </p:spPr>
      </p:sp>
      <p:sp>
        <p:nvSpPr>
          <p:cNvPr id="230" name="Google Shape;230;p31"/>
          <p:cNvSpPr txBox="1"/>
          <p:nvPr>
            <p:ph idx="3" type="body"/>
          </p:nvPr>
        </p:nvSpPr>
        <p:spPr>
          <a:xfrm>
            <a:off x="3253950" y="1460325"/>
            <a:ext cx="54531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231" name="Google Shape;231;p31"/>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32" name="Google Shape;232;p31"/>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3" name="Google Shape;233;p31"/>
          <p:cNvSpPr txBox="1"/>
          <p:nvPr>
            <p:ph idx="4"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34" name="Google Shape;234;p31"/>
          <p:cNvSpPr txBox="1"/>
          <p:nvPr>
            <p:ph idx="5"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35" name="Google Shape;235;p31"/>
          <p:cNvSpPr/>
          <p:nvPr/>
        </p:nvSpPr>
        <p:spPr>
          <a:xfrm rot="-6523">
            <a:off x="8390811" y="1202508"/>
            <a:ext cx="316201" cy="318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Inter Tight"/>
                <a:ea typeface="Inter Tight"/>
                <a:cs typeface="Inter Tight"/>
                <a:sym typeface="Inter Tight"/>
              </a:rPr>
              <a:t> </a:t>
            </a:r>
            <a:endParaRPr>
              <a:solidFill>
                <a:schemeClr val="dk1"/>
              </a:solidFill>
              <a:latin typeface="Inter Tight"/>
              <a:ea typeface="Inter Tight"/>
              <a:cs typeface="Inter Tight"/>
              <a:sym typeface="Inter Tight"/>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
    <p:bg>
      <p:bgPr>
        <a:solidFill>
          <a:schemeClr val="lt1"/>
        </a:solidFill>
      </p:bgPr>
    </p:bg>
    <p:spTree>
      <p:nvGrpSpPr>
        <p:cNvPr id="236" name="Shape 236"/>
        <p:cNvGrpSpPr/>
        <p:nvPr/>
      </p:nvGrpSpPr>
      <p:grpSpPr>
        <a:xfrm>
          <a:off x="0" y="0"/>
          <a:ext cx="0" cy="0"/>
          <a:chOff x="0" y="0"/>
          <a:chExt cx="0" cy="0"/>
        </a:xfrm>
      </p:grpSpPr>
      <p:grpSp>
        <p:nvGrpSpPr>
          <p:cNvPr id="237" name="Google Shape;237;p32"/>
          <p:cNvGrpSpPr/>
          <p:nvPr/>
        </p:nvGrpSpPr>
        <p:grpSpPr>
          <a:xfrm>
            <a:off x="0" y="-444900"/>
            <a:ext cx="9144000" cy="5588500"/>
            <a:chOff x="0" y="-444900"/>
            <a:chExt cx="9144000" cy="5588500"/>
          </a:xfrm>
        </p:grpSpPr>
        <p:grpSp>
          <p:nvGrpSpPr>
            <p:cNvPr id="238" name="Google Shape;238;p32"/>
            <p:cNvGrpSpPr/>
            <p:nvPr/>
          </p:nvGrpSpPr>
          <p:grpSpPr>
            <a:xfrm>
              <a:off x="0" y="100"/>
              <a:ext cx="9144000" cy="5143500"/>
              <a:chOff x="0" y="100"/>
              <a:chExt cx="9144000" cy="5143500"/>
            </a:xfrm>
          </p:grpSpPr>
          <p:sp>
            <p:nvSpPr>
              <p:cNvPr id="239" name="Google Shape;239;p32"/>
              <p:cNvSpPr/>
              <p:nvPr/>
            </p:nvSpPr>
            <p:spPr>
              <a:xfrm>
                <a:off x="0" y="100"/>
                <a:ext cx="9144000" cy="5143500"/>
              </a:xfrm>
              <a:prstGeom prst="snip1Rect">
                <a:avLst>
                  <a:gd fmla="val 40868"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sp>
            <p:nvSpPr>
              <p:cNvPr id="240" name="Google Shape;240;p32"/>
              <p:cNvSpPr/>
              <p:nvPr/>
            </p:nvSpPr>
            <p:spPr>
              <a:xfrm rot="10800000">
                <a:off x="7036475" y="1219850"/>
                <a:ext cx="2107500" cy="1861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grpSp>
        <p:sp>
          <p:nvSpPr>
            <p:cNvPr id="241" name="Google Shape;241;p32"/>
            <p:cNvSpPr/>
            <p:nvPr/>
          </p:nvSpPr>
          <p:spPr>
            <a:xfrm flipH="1" rot="4500068">
              <a:off x="7230762" y="-248045"/>
              <a:ext cx="1723726" cy="1714991"/>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grpSp>
      <p:sp>
        <p:nvSpPr>
          <p:cNvPr id="242" name="Google Shape;242;p32"/>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43" name="Google Shape;243;p32"/>
          <p:cNvSpPr txBox="1"/>
          <p:nvPr>
            <p:ph type="title"/>
          </p:nvPr>
        </p:nvSpPr>
        <p:spPr>
          <a:xfrm>
            <a:off x="2479675" y="1637413"/>
            <a:ext cx="4184700" cy="572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4" name="Google Shape;244;p32"/>
          <p:cNvSpPr txBox="1"/>
          <p:nvPr>
            <p:ph idx="1" type="body"/>
          </p:nvPr>
        </p:nvSpPr>
        <p:spPr>
          <a:xfrm>
            <a:off x="2479675" y="2291377"/>
            <a:ext cx="4184700" cy="22881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Clr>
                <a:schemeClr val="lt1"/>
              </a:buClr>
              <a:buSzPts val="1700"/>
              <a:buChar char="●"/>
              <a:defRPr>
                <a:solidFill>
                  <a:schemeClr val="lt1"/>
                </a:solidFill>
              </a:defRPr>
            </a:lvl1pPr>
            <a:lvl2pPr indent="-336550" lvl="1" marL="914400">
              <a:spcBef>
                <a:spcPts val="0"/>
              </a:spcBef>
              <a:spcAft>
                <a:spcPts val="0"/>
              </a:spcAft>
              <a:buClr>
                <a:schemeClr val="lt1"/>
              </a:buClr>
              <a:buSzPts val="1700"/>
              <a:buChar char="○"/>
              <a:defRPr>
                <a:solidFill>
                  <a:schemeClr val="lt1"/>
                </a:solidFill>
              </a:defRPr>
            </a:lvl2pPr>
            <a:lvl3pPr indent="-336550" lvl="2" marL="1371600">
              <a:spcBef>
                <a:spcPts val="0"/>
              </a:spcBef>
              <a:spcAft>
                <a:spcPts val="0"/>
              </a:spcAft>
              <a:buClr>
                <a:schemeClr val="lt1"/>
              </a:buClr>
              <a:buSzPts val="1700"/>
              <a:buChar char="■"/>
              <a:defRPr>
                <a:solidFill>
                  <a:schemeClr val="lt1"/>
                </a:solidFill>
              </a:defRPr>
            </a:lvl3pPr>
            <a:lvl4pPr indent="-336550" lvl="3" marL="1828800">
              <a:spcBef>
                <a:spcPts val="0"/>
              </a:spcBef>
              <a:spcAft>
                <a:spcPts val="0"/>
              </a:spcAft>
              <a:buClr>
                <a:schemeClr val="lt1"/>
              </a:buClr>
              <a:buSzPts val="1700"/>
              <a:buChar char="●"/>
              <a:defRPr>
                <a:solidFill>
                  <a:schemeClr val="lt1"/>
                </a:solidFill>
              </a:defRPr>
            </a:lvl4pPr>
            <a:lvl5pPr indent="-336550" lvl="4" marL="2286000">
              <a:spcBef>
                <a:spcPts val="0"/>
              </a:spcBef>
              <a:spcAft>
                <a:spcPts val="0"/>
              </a:spcAft>
              <a:buClr>
                <a:schemeClr val="lt1"/>
              </a:buClr>
              <a:buSzPts val="1700"/>
              <a:buChar char="○"/>
              <a:defRPr>
                <a:solidFill>
                  <a:schemeClr val="lt1"/>
                </a:solidFill>
              </a:defRPr>
            </a:lvl5pPr>
            <a:lvl6pPr indent="-336550" lvl="5" marL="2743200">
              <a:spcBef>
                <a:spcPts val="0"/>
              </a:spcBef>
              <a:spcAft>
                <a:spcPts val="0"/>
              </a:spcAft>
              <a:buClr>
                <a:schemeClr val="lt1"/>
              </a:buClr>
              <a:buSzPts val="1700"/>
              <a:buChar char="■"/>
              <a:defRPr>
                <a:solidFill>
                  <a:schemeClr val="lt1"/>
                </a:solidFill>
              </a:defRPr>
            </a:lvl6pPr>
            <a:lvl7pPr indent="-336550" lvl="6" marL="3200400">
              <a:spcBef>
                <a:spcPts val="0"/>
              </a:spcBef>
              <a:spcAft>
                <a:spcPts val="0"/>
              </a:spcAft>
              <a:buClr>
                <a:schemeClr val="lt1"/>
              </a:buClr>
              <a:buSzPts val="1700"/>
              <a:buChar char="●"/>
              <a:defRPr>
                <a:solidFill>
                  <a:schemeClr val="lt1"/>
                </a:solidFill>
              </a:defRPr>
            </a:lvl7pPr>
            <a:lvl8pPr indent="-336550" lvl="7" marL="3657600">
              <a:spcBef>
                <a:spcPts val="0"/>
              </a:spcBef>
              <a:spcAft>
                <a:spcPts val="0"/>
              </a:spcAft>
              <a:buClr>
                <a:schemeClr val="lt1"/>
              </a:buClr>
              <a:buSzPts val="1700"/>
              <a:buChar char="○"/>
              <a:defRPr>
                <a:solidFill>
                  <a:schemeClr val="lt1"/>
                </a:solidFill>
              </a:defRPr>
            </a:lvl8pPr>
            <a:lvl9pPr indent="-336550" lvl="8" marL="4114800">
              <a:spcBef>
                <a:spcPts val="0"/>
              </a:spcBef>
              <a:spcAft>
                <a:spcPts val="0"/>
              </a:spcAft>
              <a:buClr>
                <a:schemeClr val="lt1"/>
              </a:buClr>
              <a:buSzPts val="1700"/>
              <a:buChar char="■"/>
              <a:defRPr>
                <a:solidFill>
                  <a:schemeClr val="lt1"/>
                </a:solidFill>
              </a:defRPr>
            </a:lvl9pPr>
          </a:lstStyle>
          <a:p/>
        </p:txBody>
      </p:sp>
      <p:sp>
        <p:nvSpPr>
          <p:cNvPr id="245" name="Google Shape;245;p32"/>
          <p:cNvSpPr txBox="1"/>
          <p:nvPr>
            <p:ph idx="2"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246" name="Google Shape;246;p32"/>
          <p:cNvSpPr txBox="1"/>
          <p:nvPr>
            <p:ph idx="3"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 2">
  <p:cSld name="MAIN_POINT">
    <p:bg>
      <p:bgPr>
        <a:solidFill>
          <a:schemeClr val="lt1"/>
        </a:solidFill>
      </p:bgPr>
    </p:bg>
    <p:spTree>
      <p:nvGrpSpPr>
        <p:cNvPr id="247" name="Shape 247"/>
        <p:cNvGrpSpPr/>
        <p:nvPr/>
      </p:nvGrpSpPr>
      <p:grpSpPr>
        <a:xfrm>
          <a:off x="0" y="0"/>
          <a:ext cx="0" cy="0"/>
          <a:chOff x="0" y="0"/>
          <a:chExt cx="0" cy="0"/>
        </a:xfrm>
      </p:grpSpPr>
      <p:sp>
        <p:nvSpPr>
          <p:cNvPr id="248" name="Google Shape;248;p33"/>
          <p:cNvSpPr/>
          <p:nvPr>
            <p:ph idx="2" type="pic"/>
          </p:nvPr>
        </p:nvSpPr>
        <p:spPr>
          <a:xfrm rot="300107">
            <a:off x="4903200" y="846465"/>
            <a:ext cx="3950142" cy="3456249"/>
          </a:xfrm>
          <a:prstGeom prst="snip1Rect">
            <a:avLst>
              <a:gd fmla="val 16667" name="adj"/>
            </a:avLst>
          </a:prstGeom>
          <a:noFill/>
          <a:ln>
            <a:noFill/>
          </a:ln>
        </p:spPr>
      </p:sp>
      <p:sp>
        <p:nvSpPr>
          <p:cNvPr id="249" name="Google Shape;249;p33"/>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0" name="Google Shape;250;p33"/>
          <p:cNvSpPr txBox="1"/>
          <p:nvPr>
            <p:ph type="title"/>
          </p:nvPr>
        </p:nvSpPr>
        <p:spPr>
          <a:xfrm>
            <a:off x="333925" y="1249533"/>
            <a:ext cx="3662100" cy="960600"/>
          </a:xfrm>
          <a:prstGeom prst="rect">
            <a:avLst/>
          </a:prstGeom>
        </p:spPr>
        <p:txBody>
          <a:bodyPr anchorCtr="0" anchor="b"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1" name="Google Shape;251;p33"/>
          <p:cNvSpPr txBox="1"/>
          <p:nvPr>
            <p:ph idx="1" type="body"/>
          </p:nvPr>
        </p:nvSpPr>
        <p:spPr>
          <a:xfrm>
            <a:off x="333925" y="2291390"/>
            <a:ext cx="3662100" cy="14931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252" name="Google Shape;252;p33"/>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53" name="Google Shape;253;p33"/>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 3">
  <p:cSld name="MAIN_POINT_1">
    <p:bg>
      <p:bgPr>
        <a:solidFill>
          <a:schemeClr val="lt1"/>
        </a:solidFill>
      </p:bgPr>
    </p:bg>
    <p:spTree>
      <p:nvGrpSpPr>
        <p:cNvPr id="254" name="Shape 254"/>
        <p:cNvGrpSpPr/>
        <p:nvPr/>
      </p:nvGrpSpPr>
      <p:grpSpPr>
        <a:xfrm>
          <a:off x="0" y="0"/>
          <a:ext cx="0" cy="0"/>
          <a:chOff x="0" y="0"/>
          <a:chExt cx="0" cy="0"/>
        </a:xfrm>
      </p:grpSpPr>
      <p:sp>
        <p:nvSpPr>
          <p:cNvPr id="255" name="Google Shape;255;p34"/>
          <p:cNvSpPr/>
          <p:nvPr>
            <p:ph idx="2" type="pic"/>
          </p:nvPr>
        </p:nvSpPr>
        <p:spPr>
          <a:xfrm rot="-300067">
            <a:off x="550589" y="883785"/>
            <a:ext cx="3630622" cy="3658027"/>
          </a:xfrm>
          <a:prstGeom prst="snip1Rect">
            <a:avLst>
              <a:gd fmla="val 16667" name="adj"/>
            </a:avLst>
          </a:prstGeom>
          <a:noFill/>
          <a:ln>
            <a:noFill/>
          </a:ln>
        </p:spPr>
      </p:sp>
      <p:sp>
        <p:nvSpPr>
          <p:cNvPr id="256" name="Google Shape;256;p34"/>
          <p:cNvSpPr txBox="1"/>
          <p:nvPr>
            <p:ph idx="12" type="sldNum"/>
          </p:nvPr>
        </p:nvSpPr>
        <p:spPr>
          <a:xfrm>
            <a:off x="8318025" y="205550"/>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7" name="Google Shape;257;p34"/>
          <p:cNvSpPr txBox="1"/>
          <p:nvPr>
            <p:ph type="title"/>
          </p:nvPr>
        </p:nvSpPr>
        <p:spPr>
          <a:xfrm>
            <a:off x="5204625" y="1249533"/>
            <a:ext cx="3662100" cy="960600"/>
          </a:xfrm>
          <a:prstGeom prst="rect">
            <a:avLst/>
          </a:prstGeom>
        </p:spPr>
        <p:txBody>
          <a:bodyPr anchorCtr="0" anchor="b"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8" name="Google Shape;258;p34"/>
          <p:cNvSpPr txBox="1"/>
          <p:nvPr>
            <p:ph idx="1" type="body"/>
          </p:nvPr>
        </p:nvSpPr>
        <p:spPr>
          <a:xfrm>
            <a:off x="5204625" y="2291390"/>
            <a:ext cx="3662100" cy="14931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259" name="Google Shape;259;p34"/>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60" name="Google Shape;260;p34"/>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descriptions">
  <p:cSld name="SECTION_TITLE_AND_DESCRIPTION">
    <p:bg>
      <p:bgPr>
        <a:solidFill>
          <a:schemeClr val="lt1"/>
        </a:solidFill>
      </p:bgPr>
    </p:bg>
    <p:spTree>
      <p:nvGrpSpPr>
        <p:cNvPr id="261" name="Shape 261"/>
        <p:cNvGrpSpPr/>
        <p:nvPr/>
      </p:nvGrpSpPr>
      <p:grpSpPr>
        <a:xfrm>
          <a:off x="0" y="0"/>
          <a:ext cx="0" cy="0"/>
          <a:chOff x="0" y="0"/>
          <a:chExt cx="0" cy="0"/>
        </a:xfrm>
      </p:grpSpPr>
      <p:sp>
        <p:nvSpPr>
          <p:cNvPr id="262" name="Google Shape;262;p35"/>
          <p:cNvSpPr/>
          <p:nvPr>
            <p:ph idx="2" type="pic"/>
          </p:nvPr>
        </p:nvSpPr>
        <p:spPr>
          <a:xfrm>
            <a:off x="3544863" y="1543050"/>
            <a:ext cx="2057400" cy="2057400"/>
          </a:xfrm>
          <a:prstGeom prst="snip1Rect">
            <a:avLst>
              <a:gd fmla="val 24426" name="adj"/>
            </a:avLst>
          </a:prstGeom>
          <a:noFill/>
          <a:ln>
            <a:noFill/>
          </a:ln>
        </p:spPr>
      </p:sp>
      <p:sp>
        <p:nvSpPr>
          <p:cNvPr id="263" name="Google Shape;263;p35"/>
          <p:cNvSpPr/>
          <p:nvPr>
            <p:ph idx="3" type="pic"/>
          </p:nvPr>
        </p:nvSpPr>
        <p:spPr>
          <a:xfrm>
            <a:off x="6658538" y="1543050"/>
            <a:ext cx="2057400" cy="2057400"/>
          </a:xfrm>
          <a:prstGeom prst="snip1Rect">
            <a:avLst>
              <a:gd fmla="val 24426" name="adj"/>
            </a:avLst>
          </a:prstGeom>
          <a:noFill/>
          <a:ln>
            <a:noFill/>
          </a:ln>
        </p:spPr>
      </p:sp>
      <p:sp>
        <p:nvSpPr>
          <p:cNvPr id="264" name="Google Shape;264;p35"/>
          <p:cNvSpPr/>
          <p:nvPr>
            <p:ph idx="4" type="pic"/>
          </p:nvPr>
        </p:nvSpPr>
        <p:spPr>
          <a:xfrm>
            <a:off x="431200" y="1543050"/>
            <a:ext cx="2057400" cy="2057400"/>
          </a:xfrm>
          <a:prstGeom prst="snip1Rect">
            <a:avLst>
              <a:gd fmla="val 24426" name="adj"/>
            </a:avLst>
          </a:prstGeom>
          <a:noFill/>
          <a:ln>
            <a:noFill/>
          </a:ln>
        </p:spPr>
      </p:sp>
      <p:sp>
        <p:nvSpPr>
          <p:cNvPr id="265" name="Google Shape;265;p35"/>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66" name="Google Shape;266;p35"/>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7" name="Google Shape;267;p35"/>
          <p:cNvSpPr txBox="1"/>
          <p:nvPr>
            <p:ph idx="1" type="subTitle"/>
          </p:nvPr>
        </p:nvSpPr>
        <p:spPr>
          <a:xfrm>
            <a:off x="381100" y="3676650"/>
            <a:ext cx="21075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268" name="Google Shape;268;p35"/>
          <p:cNvSpPr txBox="1"/>
          <p:nvPr>
            <p:ph idx="5" type="subTitle"/>
          </p:nvPr>
        </p:nvSpPr>
        <p:spPr>
          <a:xfrm>
            <a:off x="3494775" y="3676650"/>
            <a:ext cx="21075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269" name="Google Shape;269;p35"/>
          <p:cNvSpPr txBox="1"/>
          <p:nvPr>
            <p:ph idx="6" type="subTitle"/>
          </p:nvPr>
        </p:nvSpPr>
        <p:spPr>
          <a:xfrm>
            <a:off x="6608438" y="3676650"/>
            <a:ext cx="21075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270" name="Google Shape;270;p35"/>
          <p:cNvSpPr txBox="1"/>
          <p:nvPr>
            <p:ph idx="7"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71" name="Google Shape;271;p35"/>
          <p:cNvSpPr txBox="1"/>
          <p:nvPr>
            <p:ph idx="8"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wo column bullet points">
  <p:cSld name="CAPTION_ONLY">
    <p:bg>
      <p:bgPr>
        <a:solidFill>
          <a:schemeClr val="lt1"/>
        </a:solidFill>
      </p:bgPr>
    </p:bg>
    <p:spTree>
      <p:nvGrpSpPr>
        <p:cNvPr id="272" name="Shape 272"/>
        <p:cNvGrpSpPr/>
        <p:nvPr/>
      </p:nvGrpSpPr>
      <p:grpSpPr>
        <a:xfrm>
          <a:off x="0" y="0"/>
          <a:ext cx="0" cy="0"/>
          <a:chOff x="0" y="0"/>
          <a:chExt cx="0" cy="0"/>
        </a:xfrm>
      </p:grpSpPr>
      <p:grpSp>
        <p:nvGrpSpPr>
          <p:cNvPr id="273" name="Google Shape;273;p36"/>
          <p:cNvGrpSpPr/>
          <p:nvPr/>
        </p:nvGrpSpPr>
        <p:grpSpPr>
          <a:xfrm>
            <a:off x="0" y="-444900"/>
            <a:ext cx="9144000" cy="5588500"/>
            <a:chOff x="0" y="-444900"/>
            <a:chExt cx="9144000" cy="5588500"/>
          </a:xfrm>
        </p:grpSpPr>
        <p:grpSp>
          <p:nvGrpSpPr>
            <p:cNvPr id="274" name="Google Shape;274;p36"/>
            <p:cNvGrpSpPr/>
            <p:nvPr/>
          </p:nvGrpSpPr>
          <p:grpSpPr>
            <a:xfrm>
              <a:off x="0" y="100"/>
              <a:ext cx="9144000" cy="5143500"/>
              <a:chOff x="0" y="100"/>
              <a:chExt cx="9144000" cy="5143500"/>
            </a:xfrm>
          </p:grpSpPr>
          <p:sp>
            <p:nvSpPr>
              <p:cNvPr id="275" name="Google Shape;275;p36"/>
              <p:cNvSpPr/>
              <p:nvPr/>
            </p:nvSpPr>
            <p:spPr>
              <a:xfrm>
                <a:off x="0" y="100"/>
                <a:ext cx="9144000" cy="5143500"/>
              </a:xfrm>
              <a:prstGeom prst="snip1Rect">
                <a:avLst>
                  <a:gd fmla="val 40868"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276" name="Google Shape;276;p36"/>
              <p:cNvSpPr/>
              <p:nvPr/>
            </p:nvSpPr>
            <p:spPr>
              <a:xfrm rot="10800000">
                <a:off x="7036475" y="1219850"/>
                <a:ext cx="2107500" cy="186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grpSp>
        <p:sp>
          <p:nvSpPr>
            <p:cNvPr id="277" name="Google Shape;277;p36"/>
            <p:cNvSpPr/>
            <p:nvPr/>
          </p:nvSpPr>
          <p:spPr>
            <a:xfrm flipH="1" rot="4500068">
              <a:off x="7230762" y="-248045"/>
              <a:ext cx="1723726" cy="1714991"/>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grpSp>
      <p:sp>
        <p:nvSpPr>
          <p:cNvPr id="278" name="Google Shape;278;p36"/>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79" name="Google Shape;279;p36"/>
          <p:cNvSpPr txBox="1"/>
          <p:nvPr>
            <p:ph type="title"/>
          </p:nvPr>
        </p:nvSpPr>
        <p:spPr>
          <a:xfrm>
            <a:off x="333925" y="1249513"/>
            <a:ext cx="3662100" cy="9606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80" name="Google Shape;280;p36"/>
          <p:cNvSpPr txBox="1"/>
          <p:nvPr>
            <p:ph idx="1" type="body"/>
          </p:nvPr>
        </p:nvSpPr>
        <p:spPr>
          <a:xfrm>
            <a:off x="333925" y="2291377"/>
            <a:ext cx="3662100" cy="20283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281" name="Google Shape;281;p36"/>
          <p:cNvSpPr txBox="1"/>
          <p:nvPr>
            <p:ph idx="2" type="body"/>
          </p:nvPr>
        </p:nvSpPr>
        <p:spPr>
          <a:xfrm>
            <a:off x="4595076" y="2291377"/>
            <a:ext cx="3662100" cy="20283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282" name="Google Shape;282;p36"/>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283" name="Google Shape;283;p36"/>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eck for understanding">
  <p:cSld name="CAPTION_ONLY_1">
    <p:bg>
      <p:bgPr>
        <a:solidFill>
          <a:schemeClr val="lt1"/>
        </a:solidFill>
      </p:bgPr>
    </p:bg>
    <p:spTree>
      <p:nvGrpSpPr>
        <p:cNvPr id="284" name="Shape 284"/>
        <p:cNvGrpSpPr/>
        <p:nvPr/>
      </p:nvGrpSpPr>
      <p:grpSpPr>
        <a:xfrm>
          <a:off x="0" y="0"/>
          <a:ext cx="0" cy="0"/>
          <a:chOff x="0" y="0"/>
          <a:chExt cx="0" cy="0"/>
        </a:xfrm>
      </p:grpSpPr>
      <p:grpSp>
        <p:nvGrpSpPr>
          <p:cNvPr id="285" name="Google Shape;285;p37"/>
          <p:cNvGrpSpPr/>
          <p:nvPr/>
        </p:nvGrpSpPr>
        <p:grpSpPr>
          <a:xfrm>
            <a:off x="0" y="-444900"/>
            <a:ext cx="9144000" cy="5588500"/>
            <a:chOff x="0" y="-444900"/>
            <a:chExt cx="9144000" cy="5588500"/>
          </a:xfrm>
        </p:grpSpPr>
        <p:sp>
          <p:nvSpPr>
            <p:cNvPr id="286" name="Google Shape;286;p37"/>
            <p:cNvSpPr/>
            <p:nvPr/>
          </p:nvSpPr>
          <p:spPr>
            <a:xfrm>
              <a:off x="0" y="100"/>
              <a:ext cx="9144000" cy="5143500"/>
            </a:xfrm>
            <a:prstGeom prst="snip1Rect">
              <a:avLst>
                <a:gd fmla="val 40868"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287" name="Google Shape;287;p37"/>
            <p:cNvSpPr/>
            <p:nvPr/>
          </p:nvSpPr>
          <p:spPr>
            <a:xfrm rot="10800000">
              <a:off x="7036475" y="1219850"/>
              <a:ext cx="2107500" cy="1861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288" name="Google Shape;288;p37"/>
            <p:cNvSpPr/>
            <p:nvPr/>
          </p:nvSpPr>
          <p:spPr>
            <a:xfrm flipH="1" rot="4500068">
              <a:off x="7230762" y="-248045"/>
              <a:ext cx="1723726" cy="1714991"/>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grpSp>
      <p:sp>
        <p:nvSpPr>
          <p:cNvPr id="289" name="Google Shape;289;p37"/>
          <p:cNvSpPr txBox="1"/>
          <p:nvPr>
            <p:ph idx="1" type="body"/>
          </p:nvPr>
        </p:nvSpPr>
        <p:spPr>
          <a:xfrm>
            <a:off x="333925" y="3630575"/>
            <a:ext cx="6790800" cy="4464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290" name="Google Shape;290;p37"/>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91" name="Google Shape;291;p37"/>
          <p:cNvSpPr txBox="1"/>
          <p:nvPr>
            <p:ph type="title"/>
          </p:nvPr>
        </p:nvSpPr>
        <p:spPr>
          <a:xfrm>
            <a:off x="333925" y="1249513"/>
            <a:ext cx="3662100" cy="9606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2" name="Google Shape;292;p37"/>
          <p:cNvSpPr txBox="1"/>
          <p:nvPr>
            <p:ph idx="2"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293" name="Google Shape;293;p37"/>
          <p:cNvSpPr txBox="1"/>
          <p:nvPr>
            <p:ph idx="3"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294" name="Google Shape;294;p37"/>
          <p:cNvSpPr txBox="1"/>
          <p:nvPr>
            <p:ph idx="4" type="body"/>
          </p:nvPr>
        </p:nvSpPr>
        <p:spPr>
          <a:xfrm>
            <a:off x="333925" y="3184176"/>
            <a:ext cx="6790800" cy="4464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295" name="Google Shape;295;p37"/>
          <p:cNvSpPr txBox="1"/>
          <p:nvPr>
            <p:ph idx="5" type="body"/>
          </p:nvPr>
        </p:nvSpPr>
        <p:spPr>
          <a:xfrm>
            <a:off x="333925" y="2737776"/>
            <a:ext cx="6790800" cy="4464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296" name="Google Shape;296;p37"/>
          <p:cNvSpPr txBox="1"/>
          <p:nvPr>
            <p:ph idx="6" type="body"/>
          </p:nvPr>
        </p:nvSpPr>
        <p:spPr>
          <a:xfrm>
            <a:off x="333925" y="2291377"/>
            <a:ext cx="6790800" cy="4464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ype">
  <p:cSld name="BIG_NUMBER">
    <p:bg>
      <p:bgPr>
        <a:solidFill>
          <a:schemeClr val="lt2"/>
        </a:solidFill>
      </p:bgPr>
    </p:bg>
    <p:spTree>
      <p:nvGrpSpPr>
        <p:cNvPr id="297" name="Shape 297"/>
        <p:cNvGrpSpPr/>
        <p:nvPr/>
      </p:nvGrpSpPr>
      <p:grpSpPr>
        <a:xfrm>
          <a:off x="0" y="0"/>
          <a:ext cx="0" cy="0"/>
          <a:chOff x="0" y="0"/>
          <a:chExt cx="0" cy="0"/>
        </a:xfrm>
      </p:grpSpPr>
      <p:sp>
        <p:nvSpPr>
          <p:cNvPr id="298" name="Google Shape;298;p38"/>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299" name="Google Shape;299;p38"/>
          <p:cNvSpPr txBox="1"/>
          <p:nvPr/>
        </p:nvSpPr>
        <p:spPr>
          <a:xfrm>
            <a:off x="2479675" y="2285400"/>
            <a:ext cx="4184700" cy="5727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lang="en" sz="2800">
                <a:solidFill>
                  <a:schemeClr val="lt1"/>
                </a:solidFill>
                <a:latin typeface="Inter Tight SemiBold"/>
                <a:ea typeface="Inter Tight SemiBold"/>
                <a:cs typeface="Inter Tight SemiBold"/>
                <a:sym typeface="Inter Tight SemiBold"/>
              </a:rPr>
              <a:t>Questions?</a:t>
            </a:r>
            <a:endParaRPr sz="2800">
              <a:solidFill>
                <a:schemeClr val="lt1"/>
              </a:solidFill>
              <a:latin typeface="Inter Tight SemiBold"/>
              <a:ea typeface="Inter Tight SemiBold"/>
              <a:cs typeface="Inter Tight SemiBold"/>
              <a:sym typeface="Inter Tight SemiBold"/>
            </a:endParaRPr>
          </a:p>
        </p:txBody>
      </p:sp>
      <p:grpSp>
        <p:nvGrpSpPr>
          <p:cNvPr id="300" name="Google Shape;300;p38"/>
          <p:cNvGrpSpPr/>
          <p:nvPr/>
        </p:nvGrpSpPr>
        <p:grpSpPr>
          <a:xfrm rot="300150">
            <a:off x="1277165" y="536719"/>
            <a:ext cx="6594752" cy="4068617"/>
            <a:chOff x="1277284" y="536521"/>
            <a:chExt cx="6594691" cy="4068580"/>
          </a:xfrm>
        </p:grpSpPr>
        <p:grpSp>
          <p:nvGrpSpPr>
            <p:cNvPr id="301" name="Google Shape;301;p38"/>
            <p:cNvGrpSpPr/>
            <p:nvPr/>
          </p:nvGrpSpPr>
          <p:grpSpPr>
            <a:xfrm>
              <a:off x="1277284" y="891662"/>
              <a:ext cx="6594077" cy="3357715"/>
              <a:chOff x="1277284" y="891662"/>
              <a:chExt cx="6594077" cy="3357715"/>
            </a:xfrm>
          </p:grpSpPr>
          <p:sp>
            <p:nvSpPr>
              <p:cNvPr id="302" name="Google Shape;302;p38"/>
              <p:cNvSpPr/>
              <p:nvPr/>
            </p:nvSpPr>
            <p:spPr>
              <a:xfrm rot="-2190">
                <a:off x="6458566" y="1876325"/>
                <a:ext cx="1412700" cy="139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a:ea typeface="Inter Tight"/>
                  <a:cs typeface="Inter Tight"/>
                  <a:sym typeface="Inter Tight"/>
                </a:endParaRPr>
              </a:p>
            </p:txBody>
          </p:sp>
          <p:sp>
            <p:nvSpPr>
              <p:cNvPr id="303" name="Google Shape;303;p38"/>
              <p:cNvSpPr/>
              <p:nvPr/>
            </p:nvSpPr>
            <p:spPr>
              <a:xfrm flipH="1" rot="-2453">
                <a:off x="1277283" y="893727"/>
                <a:ext cx="4625401" cy="3354000"/>
              </a:xfrm>
              <a:prstGeom prst="snip1Rect">
                <a:avLst>
                  <a:gd fmla="val 49693"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SemiBold"/>
                  <a:ea typeface="Inter Tight SemiBold"/>
                  <a:cs typeface="Inter Tight SemiBold"/>
                  <a:sym typeface="Inter Tight SemiBold"/>
                </a:endParaRPr>
              </a:p>
            </p:txBody>
          </p:sp>
          <p:sp>
            <p:nvSpPr>
              <p:cNvPr id="304" name="Google Shape;304;p38"/>
              <p:cNvSpPr/>
              <p:nvPr/>
            </p:nvSpPr>
            <p:spPr>
              <a:xfrm flipH="1" rot="10797547">
                <a:off x="3245660" y="893312"/>
                <a:ext cx="4625701" cy="3354000"/>
              </a:xfrm>
              <a:prstGeom prst="snip1Rect">
                <a:avLst>
                  <a:gd fmla="val 49663"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SemiBold"/>
                  <a:ea typeface="Inter Tight SemiBold"/>
                  <a:cs typeface="Inter Tight SemiBold"/>
                  <a:sym typeface="Inter Tight SemiBold"/>
                </a:endParaRPr>
              </a:p>
            </p:txBody>
          </p:sp>
          <p:sp>
            <p:nvSpPr>
              <p:cNvPr id="305" name="Google Shape;305;p38"/>
              <p:cNvSpPr/>
              <p:nvPr/>
            </p:nvSpPr>
            <p:spPr>
              <a:xfrm rot="-2190">
                <a:off x="1277395" y="1877958"/>
                <a:ext cx="1412700" cy="139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a:ea typeface="Inter Tight"/>
                  <a:cs typeface="Inter Tight"/>
                  <a:sym typeface="Inter Tight"/>
                </a:endParaRPr>
              </a:p>
            </p:txBody>
          </p:sp>
        </p:grpSp>
        <p:sp>
          <p:nvSpPr>
            <p:cNvPr id="306" name="Google Shape;306;p38"/>
            <p:cNvSpPr/>
            <p:nvPr/>
          </p:nvSpPr>
          <p:spPr>
            <a:xfrm rot="-4517241">
              <a:off x="1416960" y="705331"/>
              <a:ext cx="1386770" cy="136158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SemiBold"/>
                <a:ea typeface="Inter Tight SemiBold"/>
                <a:cs typeface="Inter Tight SemiBold"/>
                <a:sym typeface="Inter Tight SemiBold"/>
              </a:endParaRPr>
            </a:p>
          </p:txBody>
        </p:sp>
        <p:sp>
          <p:nvSpPr>
            <p:cNvPr id="307" name="Google Shape;307;p38"/>
            <p:cNvSpPr/>
            <p:nvPr/>
          </p:nvSpPr>
          <p:spPr>
            <a:xfrm rot="6281922">
              <a:off x="6346470" y="3074659"/>
              <a:ext cx="1384510" cy="1363185"/>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SemiBold"/>
                <a:ea typeface="Inter Tight SemiBold"/>
                <a:cs typeface="Inter Tight SemiBold"/>
                <a:sym typeface="Inter Tight SemiBold"/>
              </a:endParaRPr>
            </a:p>
          </p:txBody>
        </p:sp>
      </p:grpSp>
      <p:sp>
        <p:nvSpPr>
          <p:cNvPr id="308" name="Google Shape;308;p38"/>
          <p:cNvSpPr txBox="1"/>
          <p:nvPr>
            <p:ph type="title"/>
          </p:nvPr>
        </p:nvSpPr>
        <p:spPr>
          <a:xfrm>
            <a:off x="2479675" y="2285400"/>
            <a:ext cx="41847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9" name="Google Shape;309;p38"/>
          <p:cNvSpPr txBox="1"/>
          <p:nvPr>
            <p:ph idx="1"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310" name="Google Shape;310;p38"/>
          <p:cNvSpPr txBox="1"/>
          <p:nvPr>
            <p:ph idx="2"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blank" type="blank">
  <p:cSld name="BLANK">
    <p:bg>
      <p:bgPr>
        <a:solidFill>
          <a:schemeClr val="lt1"/>
        </a:solidFill>
      </p:bgPr>
    </p:bg>
    <p:spTree>
      <p:nvGrpSpPr>
        <p:cNvPr id="311" name="Shape 311"/>
        <p:cNvGrpSpPr/>
        <p:nvPr/>
      </p:nvGrpSpPr>
      <p:grpSpPr>
        <a:xfrm>
          <a:off x="0" y="0"/>
          <a:ext cx="0" cy="0"/>
          <a:chOff x="0" y="0"/>
          <a:chExt cx="0" cy="0"/>
        </a:xfrm>
      </p:grpSpPr>
      <p:sp>
        <p:nvSpPr>
          <p:cNvPr id="312" name="Google Shape;312;p39"/>
          <p:cNvSpPr txBox="1"/>
          <p:nvPr>
            <p:ph idx="12" type="sldNum"/>
          </p:nvPr>
        </p:nvSpPr>
        <p:spPr>
          <a:xfrm>
            <a:off x="8318025" y="205550"/>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13" name="Google Shape;313;p39"/>
          <p:cNvSpPr txBox="1"/>
          <p:nvPr>
            <p:ph idx="1"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314" name="Google Shape;314;p39"/>
          <p:cNvSpPr txBox="1"/>
          <p:nvPr>
            <p:ph idx="2"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27" name="Shape 27"/>
        <p:cNvGrpSpPr/>
        <p:nvPr/>
      </p:nvGrpSpPr>
      <p:grpSpPr>
        <a:xfrm>
          <a:off x="0" y="0"/>
          <a:ext cx="0" cy="0"/>
          <a:chOff x="0" y="0"/>
          <a:chExt cx="0" cy="0"/>
        </a:xfrm>
      </p:grpSpPr>
      <p:sp>
        <p:nvSpPr>
          <p:cNvPr id="28" name="Google Shape;28;p5"/>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5"/>
          <p:cNvSpPr txBox="1"/>
          <p:nvPr>
            <p:ph idx="1" type="body"/>
          </p:nvPr>
        </p:nvSpPr>
        <p:spPr>
          <a:xfrm>
            <a:off x="3117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2" type="body"/>
          </p:nvPr>
        </p:nvSpPr>
        <p:spPr>
          <a:xfrm>
            <a:off x="48324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32" name="Shape 32"/>
        <p:cNvGrpSpPr/>
        <p:nvPr/>
      </p:nvGrpSpPr>
      <p:grpSpPr>
        <a:xfrm>
          <a:off x="0" y="0"/>
          <a:ext cx="0" cy="0"/>
          <a:chOff x="0" y="0"/>
          <a:chExt cx="0" cy="0"/>
        </a:xfrm>
      </p:grpSpPr>
      <p:sp>
        <p:nvSpPr>
          <p:cNvPr id="33" name="Google Shape;33;p6"/>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4" name="Google Shape;34;p6"/>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_3">
    <p:spTree>
      <p:nvGrpSpPr>
        <p:cNvPr id="35" name="Shape 35"/>
        <p:cNvGrpSpPr/>
        <p:nvPr/>
      </p:nvGrpSpPr>
      <p:grpSpPr>
        <a:xfrm>
          <a:off x="0" y="0"/>
          <a:ext cx="0" cy="0"/>
          <a:chOff x="0" y="0"/>
          <a:chExt cx="0" cy="0"/>
        </a:xfrm>
      </p:grpSpPr>
      <p:sp>
        <p:nvSpPr>
          <p:cNvPr id="36" name="Google Shape;36;p7"/>
          <p:cNvSpPr txBox="1"/>
          <p:nvPr>
            <p:ph type="title"/>
          </p:nvPr>
        </p:nvSpPr>
        <p:spPr>
          <a:xfrm>
            <a:off x="311700" y="555600"/>
            <a:ext cx="2808000" cy="755700"/>
          </a:xfrm>
          <a:prstGeom prst="rect">
            <a:avLst/>
          </a:prstGeom>
        </p:spPr>
        <p:txBody>
          <a:bodyPr anchorCtr="0" anchor="b"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11700" y="1389600"/>
            <a:ext cx="2808000" cy="31794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_1">
    <p:spTree>
      <p:nvGrpSpPr>
        <p:cNvPr id="39" name="Shape 39"/>
        <p:cNvGrpSpPr/>
        <p:nvPr/>
      </p:nvGrpSpPr>
      <p:grpSpPr>
        <a:xfrm>
          <a:off x="0" y="0"/>
          <a:ext cx="0" cy="0"/>
          <a:chOff x="0" y="0"/>
          <a:chExt cx="0" cy="0"/>
        </a:xfrm>
      </p:grpSpPr>
      <p:sp>
        <p:nvSpPr>
          <p:cNvPr id="40" name="Google Shape;40;p8"/>
          <p:cNvSpPr txBox="1"/>
          <p:nvPr>
            <p:ph type="title"/>
          </p:nvPr>
        </p:nvSpPr>
        <p:spPr>
          <a:xfrm>
            <a:off x="490250" y="450150"/>
            <a:ext cx="6367800" cy="4090800"/>
          </a:xfrm>
          <a:prstGeom prst="rect">
            <a:avLst/>
          </a:prstGeom>
        </p:spPr>
        <p:txBody>
          <a:bodyPr anchorCtr="0" anchor="ctr" bIns="91425" lIns="91425" spcFirstLastPara="1" rIns="91425" wrap="square" tIns="91425">
            <a:sp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42" name="Shape 42"/>
        <p:cNvGrpSpPr/>
        <p:nvPr/>
      </p:nvGrpSpPr>
      <p:grpSpPr>
        <a:xfrm>
          <a:off x="0" y="0"/>
          <a:ext cx="0" cy="0"/>
          <a:chOff x="0" y="0"/>
          <a:chExt cx="0" cy="0"/>
        </a:xfrm>
      </p:grpSpPr>
      <p:sp>
        <p:nvSpPr>
          <p:cNvPr id="43" name="Google Shape;43;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9"/>
          <p:cNvSpPr txBox="1"/>
          <p:nvPr>
            <p:ph type="title"/>
          </p:nvPr>
        </p:nvSpPr>
        <p:spPr>
          <a:xfrm>
            <a:off x="265500" y="1233175"/>
            <a:ext cx="4045200" cy="1482300"/>
          </a:xfrm>
          <a:prstGeom prst="rect">
            <a:avLst/>
          </a:prstGeom>
        </p:spPr>
        <p:txBody>
          <a:bodyPr anchorCtr="0" anchor="b" bIns="91425" lIns="91425" spcFirstLastPara="1" rIns="91425" wrap="square" tIns="91425">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5" name="Google Shape;45;p9"/>
          <p:cNvSpPr txBox="1"/>
          <p:nvPr>
            <p:ph idx="1" type="subTitle"/>
          </p:nvPr>
        </p:nvSpPr>
        <p:spPr>
          <a:xfrm>
            <a:off x="265500" y="2803075"/>
            <a:ext cx="4045200" cy="1235100"/>
          </a:xfrm>
          <a:prstGeom prst="rect">
            <a:avLst/>
          </a:prstGeom>
        </p:spPr>
        <p:txBody>
          <a:bodyPr anchorCtr="0" anchor="t" bIns="91425" lIns="91425" spcFirstLastPara="1" rIns="91425" wrap="square" tIns="91425">
            <a:sp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46" name="Google Shape;46;p9"/>
          <p:cNvSpPr txBox="1"/>
          <p:nvPr>
            <p:ph idx="2" type="body"/>
          </p:nvPr>
        </p:nvSpPr>
        <p:spPr>
          <a:xfrm>
            <a:off x="4939500" y="724075"/>
            <a:ext cx="3837000" cy="3695100"/>
          </a:xfrm>
          <a:prstGeom prst="rect">
            <a:avLst/>
          </a:prstGeom>
        </p:spPr>
        <p:txBody>
          <a:bodyPr anchorCtr="0" anchor="ctr" bIns="91425" lIns="91425" spcFirstLastPara="1" rIns="91425" wrap="square" tIns="91425">
            <a:spAutoFit/>
          </a:bodyPr>
          <a:lstStyle>
            <a:lvl1pPr indent="-336550" lvl="0" marL="457200">
              <a:spcBef>
                <a:spcPts val="0"/>
              </a:spcBef>
              <a:spcAft>
                <a:spcPts val="0"/>
              </a:spcAft>
              <a:buClr>
                <a:schemeClr val="lt1"/>
              </a:buClr>
              <a:buSzPts val="1700"/>
              <a:buChar char="●"/>
              <a:defRPr>
                <a:solidFill>
                  <a:schemeClr val="lt1"/>
                </a:solidFill>
              </a:defRPr>
            </a:lvl1pPr>
            <a:lvl2pPr indent="-336550" lvl="1" marL="914400">
              <a:spcBef>
                <a:spcPts val="0"/>
              </a:spcBef>
              <a:spcAft>
                <a:spcPts val="0"/>
              </a:spcAft>
              <a:buClr>
                <a:schemeClr val="lt1"/>
              </a:buClr>
              <a:buSzPts val="1700"/>
              <a:buChar char="○"/>
              <a:defRPr>
                <a:solidFill>
                  <a:schemeClr val="lt1"/>
                </a:solidFill>
              </a:defRPr>
            </a:lvl2pPr>
            <a:lvl3pPr indent="-336550" lvl="2" marL="1371600">
              <a:spcBef>
                <a:spcPts val="0"/>
              </a:spcBef>
              <a:spcAft>
                <a:spcPts val="0"/>
              </a:spcAft>
              <a:buClr>
                <a:schemeClr val="lt1"/>
              </a:buClr>
              <a:buSzPts val="1700"/>
              <a:buChar char="■"/>
              <a:defRPr>
                <a:solidFill>
                  <a:schemeClr val="lt1"/>
                </a:solidFill>
              </a:defRPr>
            </a:lvl3pPr>
            <a:lvl4pPr indent="-336550" lvl="3" marL="1828800">
              <a:spcBef>
                <a:spcPts val="0"/>
              </a:spcBef>
              <a:spcAft>
                <a:spcPts val="0"/>
              </a:spcAft>
              <a:buClr>
                <a:schemeClr val="lt1"/>
              </a:buClr>
              <a:buSzPts val="1700"/>
              <a:buChar char="●"/>
              <a:defRPr>
                <a:solidFill>
                  <a:schemeClr val="lt1"/>
                </a:solidFill>
              </a:defRPr>
            </a:lvl4pPr>
            <a:lvl5pPr indent="-336550" lvl="4" marL="2286000">
              <a:spcBef>
                <a:spcPts val="0"/>
              </a:spcBef>
              <a:spcAft>
                <a:spcPts val="0"/>
              </a:spcAft>
              <a:buClr>
                <a:schemeClr val="lt1"/>
              </a:buClr>
              <a:buSzPts val="1700"/>
              <a:buChar char="○"/>
              <a:defRPr>
                <a:solidFill>
                  <a:schemeClr val="lt1"/>
                </a:solidFill>
              </a:defRPr>
            </a:lvl5pPr>
            <a:lvl6pPr indent="-336550" lvl="5" marL="2743200">
              <a:spcBef>
                <a:spcPts val="0"/>
              </a:spcBef>
              <a:spcAft>
                <a:spcPts val="0"/>
              </a:spcAft>
              <a:buClr>
                <a:schemeClr val="lt1"/>
              </a:buClr>
              <a:buSzPts val="1700"/>
              <a:buChar char="■"/>
              <a:defRPr>
                <a:solidFill>
                  <a:schemeClr val="lt1"/>
                </a:solidFill>
              </a:defRPr>
            </a:lvl6pPr>
            <a:lvl7pPr indent="-336550" lvl="6" marL="3200400">
              <a:spcBef>
                <a:spcPts val="0"/>
              </a:spcBef>
              <a:spcAft>
                <a:spcPts val="0"/>
              </a:spcAft>
              <a:buClr>
                <a:schemeClr val="lt1"/>
              </a:buClr>
              <a:buSzPts val="1700"/>
              <a:buChar char="●"/>
              <a:defRPr>
                <a:solidFill>
                  <a:schemeClr val="lt1"/>
                </a:solidFill>
              </a:defRPr>
            </a:lvl7pPr>
            <a:lvl8pPr indent="-336550" lvl="7" marL="3657600">
              <a:spcBef>
                <a:spcPts val="0"/>
              </a:spcBef>
              <a:spcAft>
                <a:spcPts val="0"/>
              </a:spcAft>
              <a:buClr>
                <a:schemeClr val="lt1"/>
              </a:buClr>
              <a:buSzPts val="1700"/>
              <a:buChar char="○"/>
              <a:defRPr>
                <a:solidFill>
                  <a:schemeClr val="lt1"/>
                </a:solidFill>
              </a:defRPr>
            </a:lvl8pPr>
            <a:lvl9pPr indent="-336550" lvl="8" marL="4114800">
              <a:spcBef>
                <a:spcPts val="0"/>
              </a:spcBef>
              <a:spcAft>
                <a:spcPts val="0"/>
              </a:spcAft>
              <a:buClr>
                <a:schemeClr val="lt1"/>
              </a:buClr>
              <a:buSzPts val="17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_1">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spAutoFit/>
          </a:bodyPr>
          <a:lstStyle>
            <a:lvl1pPr indent="-228600" lvl="0" marL="457200">
              <a:spcBef>
                <a:spcPts val="0"/>
              </a:spcBef>
              <a:spcAft>
                <a:spcPts val="0"/>
              </a:spcAft>
              <a:buSzPts val="1700"/>
              <a:buNone/>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theme" Target="../theme/theme2.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475600" cy="572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1pPr>
            <a:lvl2pPr lvl="1">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2pPr>
            <a:lvl3pPr lvl="2">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3pPr>
            <a:lvl4pPr lvl="3">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4pPr>
            <a:lvl5pPr lvl="4">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5pPr>
            <a:lvl6pPr lvl="5">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6pPr>
            <a:lvl7pPr lvl="6">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7pPr>
            <a:lvl8pPr lvl="7">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8pPr>
            <a:lvl9pPr lvl="8">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9pPr>
          </a:lstStyle>
          <a:p/>
        </p:txBody>
      </p:sp>
      <p:sp>
        <p:nvSpPr>
          <p:cNvPr id="7" name="Google Shape;7;p1"/>
          <p:cNvSpPr txBox="1"/>
          <p:nvPr>
            <p:ph idx="1" type="body"/>
          </p:nvPr>
        </p:nvSpPr>
        <p:spPr>
          <a:xfrm>
            <a:off x="311700" y="1152475"/>
            <a:ext cx="8475600" cy="3416400"/>
          </a:xfrm>
          <a:prstGeom prst="rect">
            <a:avLst/>
          </a:prstGeom>
          <a:noFill/>
          <a:ln>
            <a:noFill/>
          </a:ln>
        </p:spPr>
        <p:txBody>
          <a:bodyPr anchorCtr="0" anchor="t" bIns="91425" lIns="91425" spcFirstLastPara="1" rIns="91425" wrap="square" tIns="91425">
            <a:spAutoFit/>
          </a:bodyPr>
          <a:lstStyle>
            <a:lvl1pPr indent="-336550" lvl="0" marL="4572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1pPr>
            <a:lvl2pPr indent="-336550" lvl="1" marL="9144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2pPr>
            <a:lvl3pPr indent="-336550" lvl="2" marL="13716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3pPr>
            <a:lvl4pPr indent="-336550" lvl="3" marL="18288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4pPr>
            <a:lvl5pPr indent="-336550" lvl="4" marL="22860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5pPr>
            <a:lvl6pPr indent="-336550" lvl="5" marL="27432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6pPr>
            <a:lvl7pPr indent="-336550" lvl="6" marL="32004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7pPr>
            <a:lvl8pPr indent="-336550" lvl="7" marL="36576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8pPr>
            <a:lvl9pPr indent="-336550" lvl="8" marL="41148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9pPr>
          </a:lstStyle>
          <a:p/>
        </p:txBody>
      </p:sp>
      <p:sp>
        <p:nvSpPr>
          <p:cNvPr id="8" name="Google Shape;8;p1"/>
          <p:cNvSpPr txBox="1"/>
          <p:nvPr>
            <p:ph idx="12" type="sldNum"/>
          </p:nvPr>
        </p:nvSpPr>
        <p:spPr>
          <a:xfrm>
            <a:off x="8260675" y="205550"/>
            <a:ext cx="548700" cy="292500"/>
          </a:xfrm>
          <a:prstGeom prst="rect">
            <a:avLst/>
          </a:prstGeom>
          <a:noFill/>
          <a:ln>
            <a:noFill/>
          </a:ln>
        </p:spPr>
        <p:txBody>
          <a:bodyPr anchorCtr="0" anchor="t" bIns="91425" lIns="91425" spcFirstLastPara="1" rIns="91425" wrap="square" tIns="91425">
            <a:normAutofit/>
          </a:bodyPr>
          <a:lstStyle>
            <a:lvl1pPr lvl="0" algn="r">
              <a:buNone/>
              <a:defRPr sz="700">
                <a:solidFill>
                  <a:schemeClr val="dk1"/>
                </a:solidFill>
                <a:latin typeface="Inter Tight SemiBold"/>
                <a:ea typeface="Inter Tight SemiBold"/>
                <a:cs typeface="Inter Tight SemiBold"/>
                <a:sym typeface="Inter Tight SemiBold"/>
              </a:defRPr>
            </a:lvl1pPr>
            <a:lvl2pPr lvl="1" algn="r">
              <a:buNone/>
              <a:defRPr sz="700">
                <a:solidFill>
                  <a:schemeClr val="dk1"/>
                </a:solidFill>
                <a:latin typeface="Inter Tight SemiBold"/>
                <a:ea typeface="Inter Tight SemiBold"/>
                <a:cs typeface="Inter Tight SemiBold"/>
                <a:sym typeface="Inter Tight SemiBold"/>
              </a:defRPr>
            </a:lvl2pPr>
            <a:lvl3pPr lvl="2" algn="r">
              <a:buNone/>
              <a:defRPr sz="700">
                <a:solidFill>
                  <a:schemeClr val="dk1"/>
                </a:solidFill>
                <a:latin typeface="Inter Tight SemiBold"/>
                <a:ea typeface="Inter Tight SemiBold"/>
                <a:cs typeface="Inter Tight SemiBold"/>
                <a:sym typeface="Inter Tight SemiBold"/>
              </a:defRPr>
            </a:lvl3pPr>
            <a:lvl4pPr lvl="3" algn="r">
              <a:buNone/>
              <a:defRPr sz="700">
                <a:solidFill>
                  <a:schemeClr val="dk1"/>
                </a:solidFill>
                <a:latin typeface="Inter Tight SemiBold"/>
                <a:ea typeface="Inter Tight SemiBold"/>
                <a:cs typeface="Inter Tight SemiBold"/>
                <a:sym typeface="Inter Tight SemiBold"/>
              </a:defRPr>
            </a:lvl4pPr>
            <a:lvl5pPr lvl="4" algn="r">
              <a:buNone/>
              <a:defRPr sz="700">
                <a:solidFill>
                  <a:schemeClr val="dk1"/>
                </a:solidFill>
                <a:latin typeface="Inter Tight SemiBold"/>
                <a:ea typeface="Inter Tight SemiBold"/>
                <a:cs typeface="Inter Tight SemiBold"/>
                <a:sym typeface="Inter Tight SemiBold"/>
              </a:defRPr>
            </a:lvl5pPr>
            <a:lvl6pPr lvl="5" algn="r">
              <a:buNone/>
              <a:defRPr sz="700">
                <a:solidFill>
                  <a:schemeClr val="dk1"/>
                </a:solidFill>
                <a:latin typeface="Inter Tight SemiBold"/>
                <a:ea typeface="Inter Tight SemiBold"/>
                <a:cs typeface="Inter Tight SemiBold"/>
                <a:sym typeface="Inter Tight SemiBold"/>
              </a:defRPr>
            </a:lvl6pPr>
            <a:lvl7pPr lvl="6" algn="r">
              <a:buNone/>
              <a:defRPr sz="700">
                <a:solidFill>
                  <a:schemeClr val="dk1"/>
                </a:solidFill>
                <a:latin typeface="Inter Tight SemiBold"/>
                <a:ea typeface="Inter Tight SemiBold"/>
                <a:cs typeface="Inter Tight SemiBold"/>
                <a:sym typeface="Inter Tight SemiBold"/>
              </a:defRPr>
            </a:lvl7pPr>
            <a:lvl8pPr lvl="7" algn="r">
              <a:buNone/>
              <a:defRPr sz="700">
                <a:solidFill>
                  <a:schemeClr val="dk1"/>
                </a:solidFill>
                <a:latin typeface="Inter Tight SemiBold"/>
                <a:ea typeface="Inter Tight SemiBold"/>
                <a:cs typeface="Inter Tight SemiBold"/>
                <a:sym typeface="Inter Tight SemiBold"/>
              </a:defRPr>
            </a:lvl8pPr>
            <a:lvl9pPr lvl="8" algn="r">
              <a:buNone/>
              <a:defRPr sz="700">
                <a:solidFill>
                  <a:schemeClr val="dk1"/>
                </a:solidFill>
                <a:latin typeface="Inter Tight SemiBold"/>
                <a:ea typeface="Inter Tight SemiBold"/>
                <a:cs typeface="Inter Tight SemiBold"/>
                <a:sym typeface="Inter Tight SemiBo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hyperlink" Target="http://www.youtube.com/watch?v=tQ-cDwQupj8" TargetMode="Externa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hyperlink" Target="https://www.airmilescalculator.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6.png"/><Relationship Id="rId8"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18" name="Shape 318"/>
        <p:cNvGrpSpPr/>
        <p:nvPr/>
      </p:nvGrpSpPr>
      <p:grpSpPr>
        <a:xfrm>
          <a:off x="0" y="0"/>
          <a:ext cx="0" cy="0"/>
          <a:chOff x="0" y="0"/>
          <a:chExt cx="0" cy="0"/>
        </a:xfrm>
      </p:grpSpPr>
      <p:sp>
        <p:nvSpPr>
          <p:cNvPr id="319" name="Google Shape;319;p40"/>
          <p:cNvSpPr txBox="1"/>
          <p:nvPr>
            <p:ph type="ctrTitle"/>
          </p:nvPr>
        </p:nvSpPr>
        <p:spPr>
          <a:xfrm>
            <a:off x="1604050" y="1852575"/>
            <a:ext cx="7034700" cy="877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accent1"/>
              </a:buClr>
              <a:buSzPts val="1100"/>
              <a:buFont typeface="Arial"/>
              <a:buNone/>
            </a:pPr>
            <a:r>
              <a:rPr lang="en"/>
              <a:t>Air Traffic Optimization </a:t>
            </a:r>
            <a:endParaRPr/>
          </a:p>
        </p:txBody>
      </p:sp>
      <p:sp>
        <p:nvSpPr>
          <p:cNvPr id="320" name="Google Shape;320;p40"/>
          <p:cNvSpPr txBox="1"/>
          <p:nvPr>
            <p:ph idx="1" type="subTitle"/>
          </p:nvPr>
        </p:nvSpPr>
        <p:spPr>
          <a:xfrm>
            <a:off x="1824600" y="2919025"/>
            <a:ext cx="5494800" cy="1723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ISE 3230</a:t>
            </a:r>
            <a:endParaRPr/>
          </a:p>
          <a:p>
            <a:pPr indent="0" lvl="0" marL="0" rtl="0" algn="l">
              <a:spcBef>
                <a:spcPts val="0"/>
              </a:spcBef>
              <a:spcAft>
                <a:spcPts val="0"/>
              </a:spcAft>
              <a:buNone/>
            </a:pPr>
            <a:r>
              <a:rPr lang="en"/>
              <a:t>Jiajun Chen</a:t>
            </a:r>
            <a:endParaRPr/>
          </a:p>
          <a:p>
            <a:pPr indent="0" lvl="0" marL="0" rtl="0" algn="l">
              <a:spcBef>
                <a:spcPts val="0"/>
              </a:spcBef>
              <a:spcAft>
                <a:spcPts val="0"/>
              </a:spcAft>
              <a:buNone/>
            </a:pPr>
            <a:r>
              <a:rPr lang="en"/>
              <a:t>Carter Glazer</a:t>
            </a:r>
            <a:endParaRPr/>
          </a:p>
          <a:p>
            <a:pPr indent="0" lvl="0" marL="0" rtl="0" algn="l">
              <a:spcBef>
                <a:spcPts val="0"/>
              </a:spcBef>
              <a:spcAft>
                <a:spcPts val="0"/>
              </a:spcAft>
              <a:buNone/>
            </a:pPr>
            <a:r>
              <a:rPr lang="en"/>
              <a:t>Satvik Kannekanti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descr="Air traffic controllers at Atlanta Hartsfield-Jackson International Airport are in charge of 909,431 takeoffs and landings at the world's busiest airport (in a normal year). But the job isn't easy. Not only are lives on the line, but any mistake at Atlanta could cause a ripple effect of delays across the country and the world. Pre-pandemic, Business Insider went up inside America's tallest air traffic control tower to learn what it takes to be one of 58 air traffic controllers here.&#10;&#10;Correction: The video incorrectly states that Atlanta tower directed 190,000 flights in 2019. The accurate number is 909,431 flights in 2019.&#10;&#10;MORE WHAT IT TAKES VIDEOS:&#10;What It Takes To Be A White House Photographer&#10;https://www.youtube.com/watch?v=2e5gNwN8VBc&#10;What It Takes To Be A Cruise Ship Performer&#10;https://www.youtube.com/watch?v=LaUHzjcuqMk&#10;What It Takes To Be A First Class Flight Attendant For Emirates&#10;https://www.youtube.com/watch?v=vp-8-WXeq-E&#10;&#10;------------------------------------------------------&#10;&#10;#Airport #AirTraffic #BusinessInsider&#10;&#10;Business Insider tells you all you need to know about business, finance, tech, retail, and more.&#10;&#10;Visit us at: https://www.businessinsider.com&#10;Subscribe: https://www.youtube.com/user/businessinsider&#10;BI on Facebook: https://read.bi/2xOcEcj&#10;BI on Instagram: https://read.bi/2Q2D29T&#10;BI on Twitter: https://read.bi/2xCnzGF&#10;BI on Amazon Prime: http://read.bi/PrimeVideo&#10;&#10;What It Takes To Be An Air Traffic Controller At The World's Busiest Airport" id="325" name="Google Shape;325;p41" title="What It Takes To Be An Air Traffic Controller At The World's Busiest Airport">
            <a:hlinkClick r:id="rId3"/>
          </p:cNvPr>
          <p:cNvPicPr preferRelativeResize="0"/>
          <p:nvPr/>
        </p:nvPicPr>
        <p:blipFill>
          <a:blip r:embed="rId4">
            <a:alphaModFix/>
          </a:blip>
          <a:stretch>
            <a:fillRect/>
          </a:stretch>
        </p:blipFill>
        <p:spPr>
          <a:xfrm>
            <a:off x="333925" y="2014975"/>
            <a:ext cx="3966225" cy="2231020"/>
          </a:xfrm>
          <a:prstGeom prst="rect">
            <a:avLst/>
          </a:prstGeom>
          <a:noFill/>
          <a:ln cap="flat" cmpd="sng" w="38100">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
        <p:nvSpPr>
          <p:cNvPr id="326" name="Google Shape;326;p41"/>
          <p:cNvSpPr txBox="1"/>
          <p:nvPr>
            <p:ph type="title"/>
          </p:nvPr>
        </p:nvSpPr>
        <p:spPr>
          <a:xfrm>
            <a:off x="333925" y="544250"/>
            <a:ext cx="30399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Our Motivation</a:t>
            </a:r>
            <a:endParaRPr/>
          </a:p>
        </p:txBody>
      </p:sp>
      <p:sp>
        <p:nvSpPr>
          <p:cNvPr id="327" name="Google Shape;327;p41"/>
          <p:cNvSpPr txBox="1"/>
          <p:nvPr/>
        </p:nvSpPr>
        <p:spPr>
          <a:xfrm>
            <a:off x="4401250" y="2337113"/>
            <a:ext cx="46659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Inter Tight"/>
                <a:ea typeface="Inter Tight"/>
                <a:cs typeface="Inter Tight"/>
                <a:sym typeface="Inter Tight"/>
              </a:rPr>
              <a:t>Our motivation to develop an MILP model to optimize flight routing stemmed from Jiajun, an international student, and Carter, from Los Angeles, who often faced flight delays and noticed inefficiencies in air traffic management.</a:t>
            </a:r>
            <a:endParaRPr sz="1600">
              <a:solidFill>
                <a:schemeClr val="dk1"/>
              </a:solidFill>
              <a:latin typeface="Inter Tight"/>
              <a:ea typeface="Inter Tight"/>
              <a:cs typeface="Inter Tight"/>
              <a:sym typeface="Inter T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1" name="Shape 331"/>
        <p:cNvGrpSpPr/>
        <p:nvPr/>
      </p:nvGrpSpPr>
      <p:grpSpPr>
        <a:xfrm>
          <a:off x="0" y="0"/>
          <a:ext cx="0" cy="0"/>
          <a:chOff x="0" y="0"/>
          <a:chExt cx="0" cy="0"/>
        </a:xfrm>
      </p:grpSpPr>
      <p:sp>
        <p:nvSpPr>
          <p:cNvPr id="332" name="Google Shape;332;p42"/>
          <p:cNvSpPr txBox="1"/>
          <p:nvPr>
            <p:ph type="title"/>
          </p:nvPr>
        </p:nvSpPr>
        <p:spPr>
          <a:xfrm>
            <a:off x="221900" y="506925"/>
            <a:ext cx="34374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Goal </a:t>
            </a:r>
            <a:endParaRPr/>
          </a:p>
        </p:txBody>
      </p:sp>
      <p:sp>
        <p:nvSpPr>
          <p:cNvPr id="333" name="Google Shape;333;p42"/>
          <p:cNvSpPr txBox="1"/>
          <p:nvPr/>
        </p:nvSpPr>
        <p:spPr>
          <a:xfrm>
            <a:off x="5068275" y="1411925"/>
            <a:ext cx="37497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Inter Tight"/>
                <a:ea typeface="Inter Tight"/>
                <a:cs typeface="Inter Tight"/>
                <a:sym typeface="Inter Tight"/>
              </a:rPr>
              <a:t>Minimize the total distance flown in the daily flight routing for 4 planes starting and ending at LAX, w</a:t>
            </a:r>
            <a:r>
              <a:rPr lang="en" sz="1500">
                <a:solidFill>
                  <a:schemeClr val="dk1"/>
                </a:solidFill>
                <a:latin typeface="Inter Tight"/>
                <a:ea typeface="Inter Tight"/>
                <a:cs typeface="Inter Tight"/>
                <a:sym typeface="Inter Tight"/>
              </a:rPr>
              <a:t>hile ensuring</a:t>
            </a:r>
            <a:r>
              <a:rPr lang="en" sz="1500">
                <a:solidFill>
                  <a:schemeClr val="dk1"/>
                </a:solidFill>
                <a:latin typeface="Inter Tight"/>
                <a:ea typeface="Inter Tight"/>
                <a:cs typeface="Inter Tight"/>
                <a:sym typeface="Inter Tight"/>
              </a:rPr>
              <a:t>: </a:t>
            </a:r>
            <a:endParaRPr sz="1500">
              <a:solidFill>
                <a:schemeClr val="dk1"/>
              </a:solidFill>
              <a:latin typeface="Inter Tight"/>
              <a:ea typeface="Inter Tight"/>
              <a:cs typeface="Inter Tight"/>
              <a:sym typeface="Inter Tight"/>
            </a:endParaRPr>
          </a:p>
          <a:p>
            <a:pPr indent="0" lvl="0" marL="0" rtl="0" algn="l">
              <a:spcBef>
                <a:spcPts val="0"/>
              </a:spcBef>
              <a:spcAft>
                <a:spcPts val="0"/>
              </a:spcAft>
              <a:buNone/>
            </a:pPr>
            <a:r>
              <a:t/>
            </a:r>
            <a:endParaRPr sz="1500">
              <a:solidFill>
                <a:schemeClr val="dk1"/>
              </a:solidFill>
              <a:latin typeface="Inter Tight"/>
              <a:ea typeface="Inter Tight"/>
              <a:cs typeface="Inter Tight"/>
              <a:sym typeface="Inter Tight"/>
            </a:endParaRPr>
          </a:p>
          <a:p>
            <a:pPr indent="-323850" lvl="0" marL="457200" rtl="0" algn="l">
              <a:spcBef>
                <a:spcPts val="0"/>
              </a:spcBef>
              <a:spcAft>
                <a:spcPts val="0"/>
              </a:spcAft>
              <a:buClr>
                <a:schemeClr val="dk1"/>
              </a:buClr>
              <a:buSzPts val="1500"/>
              <a:buFont typeface="Inter Tight"/>
              <a:buChar char="●"/>
            </a:pPr>
            <a:r>
              <a:rPr lang="en" sz="1500">
                <a:solidFill>
                  <a:schemeClr val="dk1"/>
                </a:solidFill>
                <a:latin typeface="Inter Tight"/>
                <a:ea typeface="Inter Tight"/>
                <a:cs typeface="Inter Tight"/>
                <a:sym typeface="Inter Tight"/>
              </a:rPr>
              <a:t>Each plane completes either 4 or 5 flights daily</a:t>
            </a:r>
            <a:endParaRPr sz="1500">
              <a:solidFill>
                <a:schemeClr val="dk1"/>
              </a:solidFill>
              <a:latin typeface="Inter Tight"/>
              <a:ea typeface="Inter Tight"/>
              <a:cs typeface="Inter Tight"/>
              <a:sym typeface="Inter Tight"/>
            </a:endParaRPr>
          </a:p>
          <a:p>
            <a:pPr indent="-323850" lvl="0" marL="457200" rtl="0" algn="l">
              <a:spcBef>
                <a:spcPts val="0"/>
              </a:spcBef>
              <a:spcAft>
                <a:spcPts val="0"/>
              </a:spcAft>
              <a:buClr>
                <a:schemeClr val="dk1"/>
              </a:buClr>
              <a:buSzPts val="1500"/>
              <a:buFont typeface="Inter Tight"/>
              <a:buChar char="●"/>
            </a:pPr>
            <a:r>
              <a:rPr lang="en" sz="1500">
                <a:solidFill>
                  <a:schemeClr val="dk1"/>
                </a:solidFill>
                <a:latin typeface="Inter Tight"/>
                <a:ea typeface="Inter Tight"/>
                <a:cs typeface="Inter Tight"/>
                <a:sym typeface="Inter Tight"/>
              </a:rPr>
              <a:t>All planes must return to LAX by the end of the day</a:t>
            </a:r>
            <a:endParaRPr sz="1500">
              <a:solidFill>
                <a:schemeClr val="dk1"/>
              </a:solidFill>
              <a:latin typeface="Inter Tight"/>
              <a:ea typeface="Inter Tight"/>
              <a:cs typeface="Inter Tight"/>
              <a:sym typeface="Inter Tight"/>
            </a:endParaRPr>
          </a:p>
          <a:p>
            <a:pPr indent="-323850" lvl="0" marL="457200" rtl="0" algn="l">
              <a:spcBef>
                <a:spcPts val="0"/>
              </a:spcBef>
              <a:spcAft>
                <a:spcPts val="0"/>
              </a:spcAft>
              <a:buClr>
                <a:schemeClr val="dk1"/>
              </a:buClr>
              <a:buSzPts val="1500"/>
              <a:buFont typeface="Inter Tight"/>
              <a:buChar char="●"/>
            </a:pPr>
            <a:r>
              <a:rPr lang="en" sz="1500">
                <a:solidFill>
                  <a:schemeClr val="dk1"/>
                </a:solidFill>
                <a:latin typeface="Inter Tight"/>
                <a:ea typeface="Inter Tight"/>
                <a:cs typeface="Inter Tight"/>
                <a:sym typeface="Inter Tight"/>
              </a:rPr>
              <a:t>Each of the 13 other airports must be visited exactly once per day</a:t>
            </a:r>
            <a:endParaRPr sz="1500">
              <a:solidFill>
                <a:schemeClr val="dk1"/>
              </a:solidFill>
              <a:latin typeface="Inter Tight"/>
              <a:ea typeface="Inter Tight"/>
              <a:cs typeface="Inter Tight"/>
              <a:sym typeface="Inter Tight"/>
            </a:endParaRPr>
          </a:p>
        </p:txBody>
      </p:sp>
      <p:sp>
        <p:nvSpPr>
          <p:cNvPr id="334" name="Google Shape;334;p42"/>
          <p:cNvSpPr txBox="1"/>
          <p:nvPr/>
        </p:nvSpPr>
        <p:spPr>
          <a:xfrm>
            <a:off x="5068275" y="702475"/>
            <a:ext cx="3749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2"/>
                </a:solidFill>
                <a:latin typeface="Inter Tight SemiBold"/>
                <a:ea typeface="Inter Tight SemiBold"/>
                <a:cs typeface="Inter Tight SemiBold"/>
                <a:sym typeface="Inter Tight SemiBold"/>
              </a:rPr>
              <a:t>What is our objective</a:t>
            </a:r>
            <a:r>
              <a:rPr lang="en" sz="2800">
                <a:solidFill>
                  <a:schemeClr val="dk2"/>
                </a:solidFill>
                <a:latin typeface="Inter Tight SemiBold"/>
                <a:ea typeface="Inter Tight SemiBold"/>
                <a:cs typeface="Inter Tight SemiBold"/>
                <a:sym typeface="Inter Tight SemiBold"/>
              </a:rPr>
              <a:t>?</a:t>
            </a:r>
            <a:endParaRPr/>
          </a:p>
        </p:txBody>
      </p:sp>
      <p:pic>
        <p:nvPicPr>
          <p:cNvPr id="335" name="Google Shape;335;p42"/>
          <p:cNvPicPr preferRelativeResize="0"/>
          <p:nvPr/>
        </p:nvPicPr>
        <p:blipFill>
          <a:blip r:embed="rId3">
            <a:alphaModFix/>
          </a:blip>
          <a:stretch>
            <a:fillRect/>
          </a:stretch>
        </p:blipFill>
        <p:spPr>
          <a:xfrm>
            <a:off x="221900" y="1806750"/>
            <a:ext cx="4258463" cy="2838975"/>
          </a:xfrm>
          <a:prstGeom prst="rect">
            <a:avLst/>
          </a:prstGeom>
          <a:noFill/>
          <a:ln cap="flat" cmpd="sng" w="38100">
            <a:solidFill>
              <a:schemeClr val="dk2"/>
            </a:solidFill>
            <a:prstDash val="solid"/>
            <a:round/>
            <a:headEnd len="sm" w="sm" type="none"/>
            <a:tailEnd len="sm" w="sm" type="none"/>
          </a:ln>
          <a:effectLst>
            <a:outerShdw blurRad="57150" rotWithShape="0" algn="bl" dir="5400000" dist="19050">
              <a:schemeClr val="accent1"/>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9" name="Shape 339"/>
        <p:cNvGrpSpPr/>
        <p:nvPr/>
      </p:nvGrpSpPr>
      <p:grpSpPr>
        <a:xfrm>
          <a:off x="0" y="0"/>
          <a:ext cx="0" cy="0"/>
          <a:chOff x="0" y="0"/>
          <a:chExt cx="0" cy="0"/>
        </a:xfrm>
      </p:grpSpPr>
      <p:sp>
        <p:nvSpPr>
          <p:cNvPr id="340" name="Google Shape;340;p43"/>
          <p:cNvSpPr txBox="1"/>
          <p:nvPr>
            <p:ph type="title"/>
          </p:nvPr>
        </p:nvSpPr>
        <p:spPr>
          <a:xfrm>
            <a:off x="221900" y="506925"/>
            <a:ext cx="34374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Data</a:t>
            </a:r>
            <a:endParaRPr/>
          </a:p>
        </p:txBody>
      </p:sp>
      <p:sp>
        <p:nvSpPr>
          <p:cNvPr id="341" name="Google Shape;341;p43"/>
          <p:cNvSpPr txBox="1"/>
          <p:nvPr/>
        </p:nvSpPr>
        <p:spPr>
          <a:xfrm>
            <a:off x="5068275" y="2094925"/>
            <a:ext cx="3749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solidFill>
                <a:schemeClr val="dk1"/>
              </a:solidFill>
              <a:latin typeface="Inter Tight"/>
              <a:ea typeface="Inter Tight"/>
              <a:cs typeface="Inter Tight"/>
              <a:sym typeface="Inter Tight"/>
            </a:endParaRPr>
          </a:p>
        </p:txBody>
      </p:sp>
      <p:sp>
        <p:nvSpPr>
          <p:cNvPr id="342" name="Google Shape;342;p43"/>
          <p:cNvSpPr txBox="1"/>
          <p:nvPr/>
        </p:nvSpPr>
        <p:spPr>
          <a:xfrm>
            <a:off x="5068275" y="404250"/>
            <a:ext cx="3749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2"/>
                </a:solidFill>
                <a:latin typeface="Inter Tight SemiBold"/>
                <a:ea typeface="Inter Tight SemiBold"/>
                <a:cs typeface="Inter Tight SemiBold"/>
                <a:sym typeface="Inter Tight SemiBold"/>
              </a:rPr>
              <a:t>What data are we using</a:t>
            </a:r>
            <a:r>
              <a:rPr lang="en" sz="2800">
                <a:solidFill>
                  <a:schemeClr val="dk2"/>
                </a:solidFill>
                <a:latin typeface="Inter Tight SemiBold"/>
                <a:ea typeface="Inter Tight SemiBold"/>
                <a:cs typeface="Inter Tight SemiBold"/>
                <a:sym typeface="Inter Tight SemiBold"/>
              </a:rPr>
              <a:t>?</a:t>
            </a:r>
            <a:endParaRPr/>
          </a:p>
        </p:txBody>
      </p:sp>
      <p:pic>
        <p:nvPicPr>
          <p:cNvPr id="343" name="Google Shape;343;p43"/>
          <p:cNvPicPr preferRelativeResize="0"/>
          <p:nvPr/>
        </p:nvPicPr>
        <p:blipFill>
          <a:blip r:embed="rId3">
            <a:alphaModFix/>
          </a:blip>
          <a:stretch>
            <a:fillRect/>
          </a:stretch>
        </p:blipFill>
        <p:spPr>
          <a:xfrm>
            <a:off x="832725" y="1745849"/>
            <a:ext cx="7478552" cy="2226101"/>
          </a:xfrm>
          <a:prstGeom prst="rect">
            <a:avLst/>
          </a:prstGeom>
          <a:noFill/>
          <a:ln cap="flat" cmpd="sng" w="38100">
            <a:solidFill>
              <a:schemeClr val="dk2"/>
            </a:solidFill>
            <a:prstDash val="solid"/>
            <a:round/>
            <a:headEnd len="sm" w="sm" type="none"/>
            <a:tailEnd len="sm" w="sm" type="none"/>
          </a:ln>
          <a:effectLst>
            <a:outerShdw blurRad="57150" rotWithShape="0" algn="bl" dir="5400000" dist="19050">
              <a:schemeClr val="accent1"/>
            </a:outerShdw>
          </a:effectLst>
        </p:spPr>
      </p:pic>
      <p:sp>
        <p:nvSpPr>
          <p:cNvPr id="344" name="Google Shape;344;p43"/>
          <p:cNvSpPr txBox="1"/>
          <p:nvPr/>
        </p:nvSpPr>
        <p:spPr>
          <a:xfrm>
            <a:off x="832650" y="4266850"/>
            <a:ext cx="7478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accent1"/>
              </a:buClr>
              <a:buSzPts val="1100"/>
              <a:buFont typeface="Arial"/>
              <a:buNone/>
            </a:pPr>
            <a:r>
              <a:rPr lang="en" sz="1500">
                <a:solidFill>
                  <a:schemeClr val="dk1"/>
                </a:solidFill>
                <a:latin typeface="Inter Tight"/>
                <a:ea typeface="Inter Tight"/>
                <a:cs typeface="Inter Tight"/>
                <a:sym typeface="Inter Tight"/>
              </a:rPr>
              <a:t>Source: </a:t>
            </a:r>
            <a:r>
              <a:rPr lang="en" sz="1500" u="sng">
                <a:solidFill>
                  <a:schemeClr val="hlink"/>
                </a:solidFill>
                <a:latin typeface="Inter Tight"/>
                <a:ea typeface="Inter Tight"/>
                <a:cs typeface="Inter Tight"/>
                <a:sym typeface="Inter Tight"/>
                <a:hlinkClick r:id="rId4"/>
              </a:rPr>
              <a:t>https://www.airmilescalculator.com/</a:t>
            </a:r>
            <a:endParaRPr sz="1500">
              <a:latin typeface="Inter Tight"/>
              <a:ea typeface="Inter Tight"/>
              <a:cs typeface="Inter Tight"/>
              <a:sym typeface="Inter T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4"/>
          <p:cNvSpPr txBox="1"/>
          <p:nvPr>
            <p:ph type="title"/>
          </p:nvPr>
        </p:nvSpPr>
        <p:spPr>
          <a:xfrm>
            <a:off x="333925" y="544250"/>
            <a:ext cx="30399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Variables</a:t>
            </a:r>
            <a:endParaRPr/>
          </a:p>
        </p:txBody>
      </p:sp>
      <p:pic>
        <p:nvPicPr>
          <p:cNvPr id="350" name="Google Shape;350;p44"/>
          <p:cNvPicPr preferRelativeResize="0"/>
          <p:nvPr/>
        </p:nvPicPr>
        <p:blipFill>
          <a:blip r:embed="rId3">
            <a:alphaModFix/>
          </a:blip>
          <a:stretch>
            <a:fillRect/>
          </a:stretch>
        </p:blipFill>
        <p:spPr>
          <a:xfrm>
            <a:off x="1707401" y="1588325"/>
            <a:ext cx="6029299" cy="31893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4" name="Shape 354"/>
        <p:cNvGrpSpPr/>
        <p:nvPr/>
      </p:nvGrpSpPr>
      <p:grpSpPr>
        <a:xfrm>
          <a:off x="0" y="0"/>
          <a:ext cx="0" cy="0"/>
          <a:chOff x="0" y="0"/>
          <a:chExt cx="0" cy="0"/>
        </a:xfrm>
      </p:grpSpPr>
      <p:sp>
        <p:nvSpPr>
          <p:cNvPr id="355" name="Google Shape;355;p45"/>
          <p:cNvSpPr txBox="1"/>
          <p:nvPr>
            <p:ph type="title"/>
          </p:nvPr>
        </p:nvSpPr>
        <p:spPr>
          <a:xfrm>
            <a:off x="221900" y="506925"/>
            <a:ext cx="34374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Objective Function</a:t>
            </a:r>
            <a:endParaRPr/>
          </a:p>
        </p:txBody>
      </p:sp>
      <p:sp>
        <p:nvSpPr>
          <p:cNvPr id="356" name="Google Shape;356;p45"/>
          <p:cNvSpPr txBox="1"/>
          <p:nvPr/>
        </p:nvSpPr>
        <p:spPr>
          <a:xfrm>
            <a:off x="5068275" y="2094925"/>
            <a:ext cx="3749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solidFill>
                <a:schemeClr val="dk1"/>
              </a:solidFill>
              <a:latin typeface="Inter Tight"/>
              <a:ea typeface="Inter Tight"/>
              <a:cs typeface="Inter Tight"/>
              <a:sym typeface="Inter Tight"/>
            </a:endParaRPr>
          </a:p>
        </p:txBody>
      </p:sp>
      <p:sp>
        <p:nvSpPr>
          <p:cNvPr id="357" name="Google Shape;357;p45"/>
          <p:cNvSpPr txBox="1"/>
          <p:nvPr/>
        </p:nvSpPr>
        <p:spPr>
          <a:xfrm>
            <a:off x="5068275" y="404250"/>
            <a:ext cx="374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358" name="Google Shape;358;p45"/>
          <p:cNvPicPr preferRelativeResize="0"/>
          <p:nvPr/>
        </p:nvPicPr>
        <p:blipFill>
          <a:blip r:embed="rId3">
            <a:alphaModFix/>
          </a:blip>
          <a:stretch>
            <a:fillRect/>
          </a:stretch>
        </p:blipFill>
        <p:spPr>
          <a:xfrm>
            <a:off x="1516700" y="2257925"/>
            <a:ext cx="6762750" cy="2038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6"/>
          <p:cNvSpPr txBox="1"/>
          <p:nvPr>
            <p:ph type="title"/>
          </p:nvPr>
        </p:nvSpPr>
        <p:spPr>
          <a:xfrm>
            <a:off x="333925" y="544250"/>
            <a:ext cx="30399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accent1"/>
              </a:buClr>
              <a:buSzPts val="1100"/>
              <a:buFont typeface="Arial"/>
              <a:buNone/>
            </a:pPr>
            <a:r>
              <a:rPr lang="en"/>
              <a:t>Constraints</a:t>
            </a:r>
            <a:endParaRPr/>
          </a:p>
        </p:txBody>
      </p:sp>
      <p:sp>
        <p:nvSpPr>
          <p:cNvPr id="364" name="Google Shape;364;p46"/>
          <p:cNvSpPr txBox="1"/>
          <p:nvPr>
            <p:ph idx="13" type="subTitle"/>
          </p:nvPr>
        </p:nvSpPr>
        <p:spPr>
          <a:xfrm>
            <a:off x="5327851" y="4165824"/>
            <a:ext cx="3234300" cy="433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365" name="Google Shape;365;p46"/>
          <p:cNvPicPr preferRelativeResize="0"/>
          <p:nvPr/>
        </p:nvPicPr>
        <p:blipFill>
          <a:blip r:embed="rId3">
            <a:alphaModFix/>
          </a:blip>
          <a:stretch>
            <a:fillRect/>
          </a:stretch>
        </p:blipFill>
        <p:spPr>
          <a:xfrm>
            <a:off x="702289" y="3694926"/>
            <a:ext cx="2590160" cy="1375001"/>
          </a:xfrm>
          <a:prstGeom prst="rect">
            <a:avLst/>
          </a:prstGeom>
          <a:noFill/>
          <a:ln>
            <a:noFill/>
          </a:ln>
        </p:spPr>
      </p:pic>
      <p:pic>
        <p:nvPicPr>
          <p:cNvPr id="366" name="Google Shape;366;p46"/>
          <p:cNvPicPr preferRelativeResize="0"/>
          <p:nvPr/>
        </p:nvPicPr>
        <p:blipFill>
          <a:blip r:embed="rId4">
            <a:alphaModFix/>
          </a:blip>
          <a:stretch>
            <a:fillRect/>
          </a:stretch>
        </p:blipFill>
        <p:spPr>
          <a:xfrm>
            <a:off x="5327849" y="3511824"/>
            <a:ext cx="3800624" cy="1324800"/>
          </a:xfrm>
          <a:prstGeom prst="rect">
            <a:avLst/>
          </a:prstGeom>
          <a:noFill/>
          <a:ln>
            <a:noFill/>
          </a:ln>
        </p:spPr>
      </p:pic>
      <p:pic>
        <p:nvPicPr>
          <p:cNvPr id="367" name="Google Shape;367;p46"/>
          <p:cNvPicPr preferRelativeResize="0"/>
          <p:nvPr/>
        </p:nvPicPr>
        <p:blipFill>
          <a:blip r:embed="rId5">
            <a:alphaModFix/>
          </a:blip>
          <a:stretch>
            <a:fillRect/>
          </a:stretch>
        </p:blipFill>
        <p:spPr>
          <a:xfrm>
            <a:off x="6027225" y="119750"/>
            <a:ext cx="2810249" cy="1374993"/>
          </a:xfrm>
          <a:prstGeom prst="rect">
            <a:avLst/>
          </a:prstGeom>
          <a:noFill/>
          <a:ln>
            <a:noFill/>
          </a:ln>
        </p:spPr>
      </p:pic>
      <p:pic>
        <p:nvPicPr>
          <p:cNvPr id="368" name="Google Shape;368;p46"/>
          <p:cNvPicPr preferRelativeResize="0"/>
          <p:nvPr/>
        </p:nvPicPr>
        <p:blipFill>
          <a:blip r:embed="rId6">
            <a:alphaModFix/>
          </a:blip>
          <a:stretch>
            <a:fillRect/>
          </a:stretch>
        </p:blipFill>
        <p:spPr>
          <a:xfrm>
            <a:off x="5500013" y="1575862"/>
            <a:ext cx="3456302" cy="1854850"/>
          </a:xfrm>
          <a:prstGeom prst="rect">
            <a:avLst/>
          </a:prstGeom>
          <a:noFill/>
          <a:ln>
            <a:noFill/>
          </a:ln>
        </p:spPr>
      </p:pic>
      <p:pic>
        <p:nvPicPr>
          <p:cNvPr id="369" name="Google Shape;369;p46"/>
          <p:cNvPicPr preferRelativeResize="0"/>
          <p:nvPr/>
        </p:nvPicPr>
        <p:blipFill>
          <a:blip r:embed="rId7">
            <a:alphaModFix/>
          </a:blip>
          <a:stretch>
            <a:fillRect/>
          </a:stretch>
        </p:blipFill>
        <p:spPr>
          <a:xfrm>
            <a:off x="453150" y="1575849"/>
            <a:ext cx="2992374" cy="1101850"/>
          </a:xfrm>
          <a:prstGeom prst="rect">
            <a:avLst/>
          </a:prstGeom>
          <a:noFill/>
          <a:ln>
            <a:noFill/>
          </a:ln>
        </p:spPr>
      </p:pic>
      <p:pic>
        <p:nvPicPr>
          <p:cNvPr id="370" name="Google Shape;370;p46"/>
          <p:cNvPicPr preferRelativeResize="0"/>
          <p:nvPr/>
        </p:nvPicPr>
        <p:blipFill>
          <a:blip r:embed="rId8">
            <a:alphaModFix/>
          </a:blip>
          <a:stretch>
            <a:fillRect/>
          </a:stretch>
        </p:blipFill>
        <p:spPr>
          <a:xfrm>
            <a:off x="2686451" y="2571750"/>
            <a:ext cx="2300043" cy="1101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7"/>
          <p:cNvSpPr txBox="1"/>
          <p:nvPr>
            <p:ph type="title"/>
          </p:nvPr>
        </p:nvSpPr>
        <p:spPr>
          <a:xfrm>
            <a:off x="333925" y="544250"/>
            <a:ext cx="30399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Results</a:t>
            </a:r>
            <a:endParaRPr/>
          </a:p>
        </p:txBody>
      </p:sp>
      <p:sp>
        <p:nvSpPr>
          <p:cNvPr id="376" name="Google Shape;376;p47"/>
          <p:cNvSpPr txBox="1"/>
          <p:nvPr/>
        </p:nvSpPr>
        <p:spPr>
          <a:xfrm>
            <a:off x="63100" y="1470975"/>
            <a:ext cx="8893200" cy="36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700">
              <a:solidFill>
                <a:schemeClr val="dk1"/>
              </a:solidFill>
              <a:latin typeface="Inter Tight"/>
              <a:ea typeface="Inter Tight"/>
              <a:cs typeface="Inter Tight"/>
              <a:sym typeface="Inter Tight"/>
            </a:endParaRPr>
          </a:p>
          <a:p>
            <a:pPr indent="0" lvl="0" marL="0" rtl="0" algn="l">
              <a:spcBef>
                <a:spcPts val="0"/>
              </a:spcBef>
              <a:spcAft>
                <a:spcPts val="0"/>
              </a:spcAft>
              <a:buNone/>
            </a:pPr>
            <a:r>
              <a:t/>
            </a:r>
            <a:endParaRPr sz="1700">
              <a:solidFill>
                <a:schemeClr val="dk1"/>
              </a:solidFill>
              <a:latin typeface="Inter Tight"/>
              <a:ea typeface="Inter Tight"/>
              <a:cs typeface="Inter Tight"/>
              <a:sym typeface="Inter Tight"/>
            </a:endParaRPr>
          </a:p>
          <a:p>
            <a:pPr indent="0" lvl="0" marL="0" rtl="0" algn="l">
              <a:spcBef>
                <a:spcPts val="0"/>
              </a:spcBef>
              <a:spcAft>
                <a:spcPts val="0"/>
              </a:spcAft>
              <a:buNone/>
            </a:pPr>
            <a:r>
              <a:t/>
            </a:r>
            <a:endParaRPr sz="1700">
              <a:solidFill>
                <a:schemeClr val="dk1"/>
              </a:solidFill>
              <a:latin typeface="Inter Tight"/>
              <a:ea typeface="Inter Tight"/>
              <a:cs typeface="Inter Tight"/>
              <a:sym typeface="Inter Tight"/>
            </a:endParaRPr>
          </a:p>
          <a:p>
            <a:pPr indent="0" lvl="0" marL="0" rtl="0" algn="l">
              <a:spcBef>
                <a:spcPts val="0"/>
              </a:spcBef>
              <a:spcAft>
                <a:spcPts val="0"/>
              </a:spcAft>
              <a:buNone/>
            </a:pPr>
            <a:r>
              <a:rPr lang="en" sz="1700">
                <a:solidFill>
                  <a:schemeClr val="dk1"/>
                </a:solidFill>
                <a:latin typeface="Inter Tight"/>
                <a:ea typeface="Inter Tight"/>
                <a:cs typeface="Inter Tight"/>
                <a:sym typeface="Inter Tight"/>
              </a:rPr>
              <a:t>After running the codes for this problem, we get this output:</a:t>
            </a:r>
            <a:endParaRPr sz="1700">
              <a:solidFill>
                <a:schemeClr val="dk1"/>
              </a:solidFill>
              <a:latin typeface="Inter Tight"/>
              <a:ea typeface="Inter Tight"/>
              <a:cs typeface="Inter Tight"/>
              <a:sym typeface="Inter Tight"/>
            </a:endParaRPr>
          </a:p>
          <a:p>
            <a:pPr indent="0" lvl="0" marL="0" rtl="0" algn="l">
              <a:spcBef>
                <a:spcPts val="0"/>
              </a:spcBef>
              <a:spcAft>
                <a:spcPts val="0"/>
              </a:spcAft>
              <a:buNone/>
            </a:pPr>
            <a:r>
              <a:rPr lang="en" sz="1700">
                <a:solidFill>
                  <a:schemeClr val="dk1"/>
                </a:solidFill>
                <a:latin typeface="Inter Tight"/>
                <a:ea typeface="Inter Tight"/>
                <a:cs typeface="Inter Tight"/>
                <a:sym typeface="Inter Tight"/>
              </a:rPr>
              <a:t>				</a:t>
            </a:r>
            <a:endParaRPr sz="1700">
              <a:solidFill>
                <a:schemeClr val="dk1"/>
              </a:solidFill>
              <a:latin typeface="Inter Tight"/>
              <a:ea typeface="Inter Tight"/>
              <a:cs typeface="Inter Tight"/>
              <a:sym typeface="Inter Tight"/>
            </a:endParaRPr>
          </a:p>
          <a:p>
            <a:pPr indent="0" lvl="0" marL="0" rtl="0" algn="l">
              <a:spcBef>
                <a:spcPts val="0"/>
              </a:spcBef>
              <a:spcAft>
                <a:spcPts val="0"/>
              </a:spcAft>
              <a:buNone/>
            </a:pPr>
            <a:r>
              <a:rPr lang="en" sz="1700">
                <a:solidFill>
                  <a:schemeClr val="dk1"/>
                </a:solidFill>
                <a:latin typeface="Inter Tight"/>
                <a:ea typeface="Inter Tight"/>
                <a:cs typeface="Inter Tight"/>
                <a:sym typeface="Inter Tight"/>
              </a:rPr>
              <a:t>				</a:t>
            </a:r>
            <a:endParaRPr sz="1700">
              <a:solidFill>
                <a:schemeClr val="dk1"/>
              </a:solidFill>
              <a:latin typeface="Inter Tight"/>
              <a:ea typeface="Inter Tight"/>
              <a:cs typeface="Inter Tight"/>
              <a:sym typeface="Inter Tight"/>
            </a:endParaRPr>
          </a:p>
        </p:txBody>
      </p:sp>
      <p:pic>
        <p:nvPicPr>
          <p:cNvPr id="377" name="Google Shape;377;p47"/>
          <p:cNvPicPr preferRelativeResize="0"/>
          <p:nvPr/>
        </p:nvPicPr>
        <p:blipFill>
          <a:blip r:embed="rId3">
            <a:alphaModFix/>
          </a:blip>
          <a:stretch>
            <a:fillRect/>
          </a:stretch>
        </p:blipFill>
        <p:spPr>
          <a:xfrm>
            <a:off x="6000200" y="167950"/>
            <a:ext cx="2419850" cy="4807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esson 1">
  <a:themeElements>
    <a:clrScheme name="Simple Light">
      <a:dk1>
        <a:srgbClr val="137C3F"/>
      </a:dk1>
      <a:lt1>
        <a:srgbClr val="FFFCF5"/>
      </a:lt1>
      <a:dk2>
        <a:srgbClr val="146AEB"/>
      </a:dk2>
      <a:lt2>
        <a:srgbClr val="FBA084"/>
      </a:lt2>
      <a:accent1>
        <a:srgbClr val="000000"/>
      </a:accent1>
      <a:accent2>
        <a:srgbClr val="FFFFB3"/>
      </a:accent2>
      <a:accent3>
        <a:srgbClr val="B6D7A8"/>
      </a:accent3>
      <a:accent4>
        <a:srgbClr val="A4C2F4"/>
      </a:accent4>
      <a:accent5>
        <a:srgbClr val="B6D7A8"/>
      </a:accent5>
      <a:accent6>
        <a:srgbClr val="B4A7D6"/>
      </a:accent6>
      <a:hlink>
        <a:srgbClr val="146AE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