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00.xml" ContentType="application/vnd.openxmlformats-officedocument.presentationml.slide+xml"/>
  <Override PartName="/ppt/slides/slide2.xml" ContentType="application/vnd.openxmlformats-officedocument.presentationml.slide+xml"/>
  <Override PartName="/ppt/slides/slide101.xml" ContentType="application/vnd.openxmlformats-officedocument.presentationml.slide+xml"/>
  <Override PartName="/ppt/slides/slide3.xml" ContentType="application/vnd.openxmlformats-officedocument.presentationml.slide+xml"/>
  <Override PartName="/ppt/slides/slide102.xml" ContentType="application/vnd.openxmlformats-officedocument.presentationml.slide+xml"/>
  <Override PartName="/ppt/slides/slide4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5.xml" ContentType="application/vnd.openxmlformats-officedocument.presentationml.slide+xml"/>
  <Override PartName="/ppt/slides/slide105.xml" ContentType="application/vnd.openxmlformats-officedocument.presentationml.slide+xml"/>
  <Override PartName="/ppt/slides/slide6.xml" ContentType="application/vnd.openxmlformats-officedocument.presentationml.slide+xml"/>
  <Override PartName="/ppt/slides/slide106.xml" ContentType="application/vnd.openxmlformats-officedocument.presentationml.slide+xml"/>
  <Override PartName="/ppt/slides/slide7.xml" ContentType="application/vnd.openxmlformats-officedocument.presentationml.slide+xml"/>
  <Override PartName="/ppt/slides/slide107.xml" ContentType="application/vnd.openxmlformats-officedocument.presentationml.slide+xml"/>
  <Override PartName="/ppt/slides/slide8.xml" ContentType="application/vnd.openxmlformats-officedocument.presentationml.slide+xml"/>
  <Override PartName="/ppt/slides/slide10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0.xml" ContentType="application/vnd.openxmlformats-officedocument.presentationml.slide+xml"/>
  <Override PartName="/ppt/slides/slide18.xml" ContentType="application/vnd.openxmlformats-officedocument.presentationml.slide+xml"/>
  <Override PartName="/ppt/slides/slide18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19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91.xml" ContentType="application/vnd.openxmlformats-officedocument.presentationml.slide+xml"/>
  <Override PartName="/ppt/slides/slide52.xml" ContentType="application/vnd.openxmlformats-officedocument.presentationml.slide+xml"/>
  <Override PartName="/ppt/slides/slide30.xml" ContentType="application/vnd.openxmlformats-officedocument.presentationml.slide+xml"/>
  <Override PartName="/ppt/slides/slide53.xml" ContentType="application/vnd.openxmlformats-officedocument.presentationml.slide+xml"/>
  <Override PartName="/ppt/slides/slide31.xml" ContentType="application/vnd.openxmlformats-officedocument.presentationml.slide+xml"/>
  <Override PartName="/ppt/slides/slide62.xml" ContentType="application/vnd.openxmlformats-officedocument.presentationml.slide+xml"/>
  <Override PartName="/ppt/slides/slide40.xml" ContentType="application/vnd.openxmlformats-officedocument.presentationml.slide+xml"/>
  <Override PartName="/ppt/slides/slide63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_rels/slide100.xml.rels" ContentType="application/vnd.openxmlformats-package.relationships+xml"/>
  <Override PartName="/ppt/slides/_rels/slide1.xml.rels" ContentType="application/vnd.openxmlformats-package.relationships+xml"/>
  <Override PartName="/ppt/slides/_rels/slide101.xml.rels" ContentType="application/vnd.openxmlformats-package.relationships+xml"/>
  <Override PartName="/ppt/slides/_rels/slide2.xml.rels" ContentType="application/vnd.openxmlformats-package.relationships+xml"/>
  <Override PartName="/ppt/slides/_rels/slide102.xml.rels" ContentType="application/vnd.openxmlformats-package.relationships+xml"/>
  <Override PartName="/ppt/slides/_rels/slide3.xml.rels" ContentType="application/vnd.openxmlformats-package.relationships+xml"/>
  <Override PartName="/ppt/slides/_rels/slide103.xml.rels" ContentType="application/vnd.openxmlformats-package.relationships+xml"/>
  <Override PartName="/ppt/slides/_rels/slide4.xml.rels" ContentType="application/vnd.openxmlformats-package.relationships+xml"/>
  <Override PartName="/ppt/slides/_rels/slide104.xml.rels" ContentType="application/vnd.openxmlformats-package.relationships+xml"/>
  <Override PartName="/ppt/slides/_rels/slide5.xml.rels" ContentType="application/vnd.openxmlformats-package.relationships+xml"/>
  <Override PartName="/ppt/slides/_rels/slide105.xml.rels" ContentType="application/vnd.openxmlformats-package.relationships+xml"/>
  <Override PartName="/ppt/slides/_rels/slide6.xml.rels" ContentType="application/vnd.openxmlformats-package.relationships+xml"/>
  <Override PartName="/ppt/slides/_rels/slide106.xml.rels" ContentType="application/vnd.openxmlformats-package.relationships+xml"/>
  <Override PartName="/ppt/slides/_rels/slide7.xml.rels" ContentType="application/vnd.openxmlformats-package.relationships+xml"/>
  <Override PartName="/ppt/slides/_rels/slide107.xml.rels" ContentType="application/vnd.openxmlformats-package.relationships+xml"/>
  <Override PartName="/ppt/slides/_rels/slide8.xml.rels" ContentType="application/vnd.openxmlformats-package.relationships+xml"/>
  <Override PartName="/ppt/slides/_rels/slide10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0.xml.rels" ContentType="application/vnd.openxmlformats-package.relationships+xml"/>
  <Override PartName="/ppt/slides/_rels/slide18.xml.rels" ContentType="application/vnd.openxmlformats-package.relationships+xml"/>
  <Override PartName="/ppt/slides/_rels/slide181.xml.rels" ContentType="application/vnd.openxmlformats-package.relationships+xml"/>
  <Override PartName="/ppt/slides/_rels/slide19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190.xml.rels" ContentType="application/vnd.openxmlformats-package.relationships+xml"/>
  <Override PartName="/ppt/slides/_rels/slide28.xml.rels" ContentType="application/vnd.openxmlformats-package.relationships+xml"/>
  <Override PartName="/ppt/slides/_rels/slide191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9.xml.rels" ContentType="application/vnd.openxmlformats-package.relationships+xml"/>
  <Override PartName="/ppt/slides/_rels/slide110.xml.rels" ContentType="application/vnd.openxmlformats-package.relationships+xml"/>
  <Override PartName="/ppt/slides/_rels/slide111.xml.rels" ContentType="application/vnd.openxmlformats-package.relationships+xml"/>
  <Override PartName="/ppt/slides/_rels/slide112.xml.rels" ContentType="application/vnd.openxmlformats-package.relationships+xml"/>
  <Override PartName="/ppt/slides/_rels/slide113.xml.rels" ContentType="application/vnd.openxmlformats-package.relationships+xml"/>
  <Override PartName="/ppt/slides/_rels/slide114.xml.rels" ContentType="application/vnd.openxmlformats-package.relationships+xml"/>
  <Override PartName="/ppt/slides/_rels/slide115.xml.rels" ContentType="application/vnd.openxmlformats-package.relationships+xml"/>
  <Override PartName="/ppt/slides/_rels/slide116.xml.rels" ContentType="application/vnd.openxmlformats-package.relationships+xml"/>
  <Override PartName="/ppt/slides/_rels/slide117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120.xml.rels" ContentType="application/vnd.openxmlformats-package.relationships+xml"/>
  <Override PartName="/ppt/slides/_rels/slide121.xml.rels" ContentType="application/vnd.openxmlformats-package.relationships+xml"/>
  <Override PartName="/ppt/slides/_rels/slide122.xml.rels" ContentType="application/vnd.openxmlformats-package.relationships+xml"/>
  <Override PartName="/ppt/slides/_rels/slide123.xml.rels" ContentType="application/vnd.openxmlformats-package.relationships+xml"/>
  <Override PartName="/ppt/slides/_rels/slide124.xml.rels" ContentType="application/vnd.openxmlformats-package.relationships+xml"/>
  <Override PartName="/ppt/slides/_rels/slide125.xml.rels" ContentType="application/vnd.openxmlformats-package.relationships+xml"/>
  <Override PartName="/ppt/slides/_rels/slide126.xml.rels" ContentType="application/vnd.openxmlformats-package.relationships+xml"/>
  <Override PartName="/ppt/slides/_rels/slide127.xml.rels" ContentType="application/vnd.openxmlformats-package.relationships+xml"/>
  <Override PartName="/ppt/slides/_rels/slide128.xml.rels" ContentType="application/vnd.openxmlformats-package.relationships+xml"/>
  <Override PartName="/ppt/slides/_rels/slide129.xml.rels" ContentType="application/vnd.openxmlformats-package.relationships+xml"/>
  <Override PartName="/ppt/slides/_rels/slide130.xml.rels" ContentType="application/vnd.openxmlformats-package.relationships+xml"/>
  <Override PartName="/ppt/slides/_rels/slide131.xml.rels" ContentType="application/vnd.openxmlformats-package.relationships+xml"/>
  <Override PartName="/ppt/slides/_rels/slide132.xml.rels" ContentType="application/vnd.openxmlformats-package.relationships+xml"/>
  <Override PartName="/ppt/slides/_rels/slide133.xml.rels" ContentType="application/vnd.openxmlformats-package.relationships+xml"/>
  <Override PartName="/ppt/slides/_rels/slide134.xml.rels" ContentType="application/vnd.openxmlformats-package.relationships+xml"/>
  <Override PartName="/ppt/slides/_rels/slide135.xml.rels" ContentType="application/vnd.openxmlformats-package.relationships+xml"/>
  <Override PartName="/ppt/slides/_rels/slide136.xml.rels" ContentType="application/vnd.openxmlformats-package.relationships+xml"/>
  <Override PartName="/ppt/slides/_rels/slide137.xml.rels" ContentType="application/vnd.openxmlformats-package.relationships+xml"/>
  <Override PartName="/ppt/slides/_rels/slide138.xml.rels" ContentType="application/vnd.openxmlformats-package.relationships+xml"/>
  <Override PartName="/ppt/slides/_rels/slide139.xml.rels" ContentType="application/vnd.openxmlformats-package.relationships+xml"/>
  <Override PartName="/ppt/slides/_rels/slide140.xml.rels" ContentType="application/vnd.openxmlformats-package.relationships+xml"/>
  <Override PartName="/ppt/slides/_rels/slide141.xml.rels" ContentType="application/vnd.openxmlformats-package.relationships+xml"/>
  <Override PartName="/ppt/slides/_rels/slide142.xml.rels" ContentType="application/vnd.openxmlformats-package.relationships+xml"/>
  <Override PartName="/ppt/slides/_rels/slide143.xml.rels" ContentType="application/vnd.openxmlformats-package.relationships+xml"/>
  <Override PartName="/ppt/slides/_rels/slide144.xml.rels" ContentType="application/vnd.openxmlformats-package.relationships+xml"/>
  <Override PartName="/ppt/slides/_rels/slide145.xml.rels" ContentType="application/vnd.openxmlformats-package.relationships+xml"/>
  <Override PartName="/ppt/slides/_rels/slide146.xml.rels" ContentType="application/vnd.openxmlformats-package.relationships+xml"/>
  <Override PartName="/ppt/slides/_rels/slide147.xml.rels" ContentType="application/vnd.openxmlformats-package.relationships+xml"/>
  <Override PartName="/ppt/slides/_rels/slide148.xml.rels" ContentType="application/vnd.openxmlformats-package.relationships+xml"/>
  <Override PartName="/ppt/slides/_rels/slide149.xml.rels" ContentType="application/vnd.openxmlformats-package.relationships+xml"/>
  <Override PartName="/ppt/slides/_rels/slide150.xml.rels" ContentType="application/vnd.openxmlformats-package.relationships+xml"/>
  <Override PartName="/ppt/slides/_rels/slide151.xml.rels" ContentType="application/vnd.openxmlformats-package.relationships+xml"/>
  <Override PartName="/ppt/slides/_rels/slide152.xml.rels" ContentType="application/vnd.openxmlformats-package.relationships+xml"/>
  <Override PartName="/ppt/slides/_rels/slide153.xml.rels" ContentType="application/vnd.openxmlformats-package.relationships+xml"/>
  <Override PartName="/ppt/slides/_rels/slide154.xml.rels" ContentType="application/vnd.openxmlformats-package.relationships+xml"/>
  <Override PartName="/ppt/slides/_rels/slide155.xml.rels" ContentType="application/vnd.openxmlformats-package.relationships+xml"/>
  <Override PartName="/ppt/slides/_rels/slide156.xml.rels" ContentType="application/vnd.openxmlformats-package.relationships+xml"/>
  <Override PartName="/ppt/slides/_rels/slide157.xml.rels" ContentType="application/vnd.openxmlformats-package.relationships+xml"/>
  <Override PartName="/ppt/slides/_rels/slide158.xml.rels" ContentType="application/vnd.openxmlformats-package.relationships+xml"/>
  <Override PartName="/ppt/slides/_rels/slide159.xml.rels" ContentType="application/vnd.openxmlformats-package.relationships+xml"/>
  <Override PartName="/ppt/slides/_rels/slide160.xml.rels" ContentType="application/vnd.openxmlformats-package.relationships+xml"/>
  <Override PartName="/ppt/slides/_rels/slide161.xml.rels" ContentType="application/vnd.openxmlformats-package.relationships+xml"/>
  <Override PartName="/ppt/slides/_rels/slide162.xml.rels" ContentType="application/vnd.openxmlformats-package.relationships+xml"/>
  <Override PartName="/ppt/slides/_rels/slide163.xml.rels" ContentType="application/vnd.openxmlformats-package.relationships+xml"/>
  <Override PartName="/ppt/slides/_rels/slide164.xml.rels" ContentType="application/vnd.openxmlformats-package.relationships+xml"/>
  <Override PartName="/ppt/slides/_rels/slide165.xml.rels" ContentType="application/vnd.openxmlformats-package.relationships+xml"/>
  <Override PartName="/ppt/slides/_rels/slide166.xml.rels" ContentType="application/vnd.openxmlformats-package.relationships+xml"/>
  <Override PartName="/ppt/slides/_rels/slide167.xml.rels" ContentType="application/vnd.openxmlformats-package.relationships+xml"/>
  <Override PartName="/ppt/slides/_rels/slide168.xml.rels" ContentType="application/vnd.openxmlformats-package.relationships+xml"/>
  <Override PartName="/ppt/slides/_rels/slide169.xml.rels" ContentType="application/vnd.openxmlformats-package.relationships+xml"/>
  <Override PartName="/ppt/slides/_rels/slide170.xml.rels" ContentType="application/vnd.openxmlformats-package.relationships+xml"/>
  <Override PartName="/ppt/slides/_rels/slide171.xml.rels" ContentType="application/vnd.openxmlformats-package.relationships+xml"/>
  <Override PartName="/ppt/slides/_rels/slide172.xml.rels" ContentType="application/vnd.openxmlformats-package.relationships+xml"/>
  <Override PartName="/ppt/slides/_rels/slide173.xml.rels" ContentType="application/vnd.openxmlformats-package.relationships+xml"/>
  <Override PartName="/ppt/slides/_rels/slide174.xml.rels" ContentType="application/vnd.openxmlformats-package.relationships+xml"/>
  <Override PartName="/ppt/slides/_rels/slide175.xml.rels" ContentType="application/vnd.openxmlformats-package.relationships+xml"/>
  <Override PartName="/ppt/slides/_rels/slide176.xml.rels" ContentType="application/vnd.openxmlformats-package.relationships+xml"/>
  <Override PartName="/ppt/slides/_rels/slide177.xml.rels" ContentType="application/vnd.openxmlformats-package.relationships+xml"/>
  <Override PartName="/ppt/slides/_rels/slide178.xml.rels" ContentType="application/vnd.openxmlformats-package.relationships+xml"/>
  <Override PartName="/ppt/slides/_rels/slide179.xml.rels" ContentType="application/vnd.openxmlformats-package.relationships+xml"/>
  <Override PartName="/ppt/slides/_rels/slide182.xml.rels" ContentType="application/vnd.openxmlformats-package.relationships+xml"/>
  <Override PartName="/ppt/slides/_rels/slide183.xml.rels" ContentType="application/vnd.openxmlformats-package.relationships+xml"/>
  <Override PartName="/ppt/slides/_rels/slide184.xml.rels" ContentType="application/vnd.openxmlformats-package.relationships+xml"/>
  <Override PartName="/ppt/slides/_rels/slide185.xml.rels" ContentType="application/vnd.openxmlformats-package.relationships+xml"/>
  <Override PartName="/ppt/slides/_rels/slide186.xml.rels" ContentType="application/vnd.openxmlformats-package.relationships+xml"/>
  <Override PartName="/ppt/slides/_rels/slide187.xml.rels" ContentType="application/vnd.openxmlformats-package.relationships+xml"/>
  <Override PartName="/ppt/slides/_rels/slide188.xml.rels" ContentType="application/vnd.openxmlformats-package.relationships+xml"/>
  <Override PartName="/ppt/slides/_rels/slide189.xml.rels" ContentType="application/vnd.openxmlformats-package.relationships+xml"/>
  <Override PartName="/ppt/slides/_rels/slide192.xml.rels" ContentType="application/vnd.openxmlformats-package.relationships+xml"/>
  <Override PartName="/ppt/slides/_rels/slide193.xml.rels" ContentType="application/vnd.openxmlformats-package.relationships+xml"/>
  <Override PartName="/ppt/slides/_rels/slide194.xml.rels" ContentType="application/vnd.openxmlformats-package.relationships+xml"/>
  <Override PartName="/ppt/slides/_rels/slide195.xml.rels" ContentType="application/vnd.openxmlformats-package.relationships+xml"/>
  <Override PartName="/ppt/slides/_rels/slide196.xml.rels" ContentType="application/vnd.openxmlformats-package.relationships+xml"/>
  <Override PartName="/ppt/slides/_rels/slide197.xml.rels" ContentType="application/vnd.openxmlformats-package.relationships+xml"/>
  <Override PartName="/ppt/slides/_rels/slide198.xml.rels" ContentType="application/vnd.openxmlformats-package.relationships+xml"/>
  <Override PartName="/ppt/slides/_rels/slide199.xml.rels" ContentType="application/vnd.openxmlformats-package.relationships+xml"/>
  <Override PartName="/ppt/slides/_rels/slide200.xml.rels" ContentType="application/vnd.openxmlformats-package.relationships+xml"/>
  <Override PartName="/ppt/slides/_rels/slide201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3" r:id="rId170"/>
    <p:sldId id="424" r:id="rId171"/>
    <p:sldId id="425" r:id="rId172"/>
    <p:sldId id="426" r:id="rId173"/>
    <p:sldId id="427" r:id="rId174"/>
    <p:sldId id="428" r:id="rId175"/>
    <p:sldId id="429" r:id="rId176"/>
    <p:sldId id="430" r:id="rId177"/>
    <p:sldId id="431" r:id="rId178"/>
    <p:sldId id="432" r:id="rId179"/>
    <p:sldId id="433" r:id="rId180"/>
    <p:sldId id="434" r:id="rId181"/>
    <p:sldId id="435" r:id="rId182"/>
    <p:sldId id="436" r:id="rId183"/>
    <p:sldId id="437" r:id="rId184"/>
    <p:sldId id="438" r:id="rId185"/>
    <p:sldId id="439" r:id="rId186"/>
    <p:sldId id="440" r:id="rId187"/>
    <p:sldId id="441" r:id="rId188"/>
    <p:sldId id="442" r:id="rId189"/>
    <p:sldId id="443" r:id="rId190"/>
    <p:sldId id="444" r:id="rId191"/>
    <p:sldId id="445" r:id="rId192"/>
    <p:sldId id="446" r:id="rId193"/>
    <p:sldId id="447" r:id="rId194"/>
    <p:sldId id="448" r:id="rId195"/>
    <p:sldId id="449" r:id="rId196"/>
    <p:sldId id="450" r:id="rId197"/>
    <p:sldId id="451" r:id="rId198"/>
    <p:sldId id="452" r:id="rId199"/>
    <p:sldId id="453" r:id="rId200"/>
    <p:sldId id="454" r:id="rId201"/>
    <p:sldId id="455" r:id="rId202"/>
    <p:sldId id="456" r:id="rId20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<Relationship Id="rId123" Type="http://schemas.openxmlformats.org/officeDocument/2006/relationships/slide" Target="slides/slide121.xml"/><Relationship Id="rId124" Type="http://schemas.openxmlformats.org/officeDocument/2006/relationships/slide" Target="slides/slide122.xml"/><Relationship Id="rId125" Type="http://schemas.openxmlformats.org/officeDocument/2006/relationships/slide" Target="slides/slide123.xml"/><Relationship Id="rId126" Type="http://schemas.openxmlformats.org/officeDocument/2006/relationships/slide" Target="slides/slide124.xml"/><Relationship Id="rId127" Type="http://schemas.openxmlformats.org/officeDocument/2006/relationships/slide" Target="slides/slide125.xml"/><Relationship Id="rId128" Type="http://schemas.openxmlformats.org/officeDocument/2006/relationships/slide" Target="slides/slide126.xml"/><Relationship Id="rId129" Type="http://schemas.openxmlformats.org/officeDocument/2006/relationships/slide" Target="slides/slide127.xml"/><Relationship Id="rId130" Type="http://schemas.openxmlformats.org/officeDocument/2006/relationships/slide" Target="slides/slide128.xml"/><Relationship Id="rId131" Type="http://schemas.openxmlformats.org/officeDocument/2006/relationships/slide" Target="slides/slide129.xml"/><Relationship Id="rId132" Type="http://schemas.openxmlformats.org/officeDocument/2006/relationships/slide" Target="slides/slide130.xml"/><Relationship Id="rId133" Type="http://schemas.openxmlformats.org/officeDocument/2006/relationships/slide" Target="slides/slide131.xml"/><Relationship Id="rId134" Type="http://schemas.openxmlformats.org/officeDocument/2006/relationships/slide" Target="slides/slide132.xml"/><Relationship Id="rId135" Type="http://schemas.openxmlformats.org/officeDocument/2006/relationships/slide" Target="slides/slide133.xml"/><Relationship Id="rId136" Type="http://schemas.openxmlformats.org/officeDocument/2006/relationships/slide" Target="slides/slide134.xml"/><Relationship Id="rId137" Type="http://schemas.openxmlformats.org/officeDocument/2006/relationships/slide" Target="slides/slide135.xml"/><Relationship Id="rId138" Type="http://schemas.openxmlformats.org/officeDocument/2006/relationships/slide" Target="slides/slide136.xml"/><Relationship Id="rId139" Type="http://schemas.openxmlformats.org/officeDocument/2006/relationships/slide" Target="slides/slide137.xml"/><Relationship Id="rId140" Type="http://schemas.openxmlformats.org/officeDocument/2006/relationships/slide" Target="slides/slide138.xml"/><Relationship Id="rId141" Type="http://schemas.openxmlformats.org/officeDocument/2006/relationships/slide" Target="slides/slide139.xml"/><Relationship Id="rId142" Type="http://schemas.openxmlformats.org/officeDocument/2006/relationships/slide" Target="slides/slide140.xml"/><Relationship Id="rId143" Type="http://schemas.openxmlformats.org/officeDocument/2006/relationships/slide" Target="slides/slide141.xml"/><Relationship Id="rId144" Type="http://schemas.openxmlformats.org/officeDocument/2006/relationships/slide" Target="slides/slide142.xml"/><Relationship Id="rId145" Type="http://schemas.openxmlformats.org/officeDocument/2006/relationships/slide" Target="slides/slide143.xml"/><Relationship Id="rId146" Type="http://schemas.openxmlformats.org/officeDocument/2006/relationships/slide" Target="slides/slide144.xml"/><Relationship Id="rId147" Type="http://schemas.openxmlformats.org/officeDocument/2006/relationships/slide" Target="slides/slide145.xml"/><Relationship Id="rId148" Type="http://schemas.openxmlformats.org/officeDocument/2006/relationships/slide" Target="slides/slide146.xml"/><Relationship Id="rId149" Type="http://schemas.openxmlformats.org/officeDocument/2006/relationships/slide" Target="slides/slide147.xml"/><Relationship Id="rId150" Type="http://schemas.openxmlformats.org/officeDocument/2006/relationships/slide" Target="slides/slide148.xml"/><Relationship Id="rId151" Type="http://schemas.openxmlformats.org/officeDocument/2006/relationships/slide" Target="slides/slide149.xml"/><Relationship Id="rId152" Type="http://schemas.openxmlformats.org/officeDocument/2006/relationships/slide" Target="slides/slide150.xml"/><Relationship Id="rId153" Type="http://schemas.openxmlformats.org/officeDocument/2006/relationships/slide" Target="slides/slide151.xml"/><Relationship Id="rId154" Type="http://schemas.openxmlformats.org/officeDocument/2006/relationships/slide" Target="slides/slide152.xml"/><Relationship Id="rId155" Type="http://schemas.openxmlformats.org/officeDocument/2006/relationships/slide" Target="slides/slide153.xml"/><Relationship Id="rId156" Type="http://schemas.openxmlformats.org/officeDocument/2006/relationships/slide" Target="slides/slide154.xml"/><Relationship Id="rId157" Type="http://schemas.openxmlformats.org/officeDocument/2006/relationships/slide" Target="slides/slide155.xml"/><Relationship Id="rId158" Type="http://schemas.openxmlformats.org/officeDocument/2006/relationships/slide" Target="slides/slide156.xml"/><Relationship Id="rId159" Type="http://schemas.openxmlformats.org/officeDocument/2006/relationships/slide" Target="slides/slide157.xml"/><Relationship Id="rId160" Type="http://schemas.openxmlformats.org/officeDocument/2006/relationships/slide" Target="slides/slide158.xml"/><Relationship Id="rId161" Type="http://schemas.openxmlformats.org/officeDocument/2006/relationships/slide" Target="slides/slide159.xml"/><Relationship Id="rId162" Type="http://schemas.openxmlformats.org/officeDocument/2006/relationships/slide" Target="slides/slide160.xml"/><Relationship Id="rId163" Type="http://schemas.openxmlformats.org/officeDocument/2006/relationships/slide" Target="slides/slide161.xml"/><Relationship Id="rId164" Type="http://schemas.openxmlformats.org/officeDocument/2006/relationships/slide" Target="slides/slide162.xml"/><Relationship Id="rId165" Type="http://schemas.openxmlformats.org/officeDocument/2006/relationships/slide" Target="slides/slide163.xml"/><Relationship Id="rId166" Type="http://schemas.openxmlformats.org/officeDocument/2006/relationships/slide" Target="slides/slide164.xml"/><Relationship Id="rId167" Type="http://schemas.openxmlformats.org/officeDocument/2006/relationships/slide" Target="slides/slide165.xml"/><Relationship Id="rId168" Type="http://schemas.openxmlformats.org/officeDocument/2006/relationships/slide" Target="slides/slide166.xml"/><Relationship Id="rId169" Type="http://schemas.openxmlformats.org/officeDocument/2006/relationships/slide" Target="slides/slide167.xml"/><Relationship Id="rId170" Type="http://schemas.openxmlformats.org/officeDocument/2006/relationships/slide" Target="slides/slide168.xml"/><Relationship Id="rId171" Type="http://schemas.openxmlformats.org/officeDocument/2006/relationships/slide" Target="slides/slide169.xml"/><Relationship Id="rId172" Type="http://schemas.openxmlformats.org/officeDocument/2006/relationships/slide" Target="slides/slide170.xml"/><Relationship Id="rId173" Type="http://schemas.openxmlformats.org/officeDocument/2006/relationships/slide" Target="slides/slide171.xml"/><Relationship Id="rId174" Type="http://schemas.openxmlformats.org/officeDocument/2006/relationships/slide" Target="slides/slide172.xml"/><Relationship Id="rId175" Type="http://schemas.openxmlformats.org/officeDocument/2006/relationships/slide" Target="slides/slide173.xml"/><Relationship Id="rId176" Type="http://schemas.openxmlformats.org/officeDocument/2006/relationships/slide" Target="slides/slide174.xml"/><Relationship Id="rId177" Type="http://schemas.openxmlformats.org/officeDocument/2006/relationships/slide" Target="slides/slide175.xml"/><Relationship Id="rId178" Type="http://schemas.openxmlformats.org/officeDocument/2006/relationships/slide" Target="slides/slide176.xml"/><Relationship Id="rId179" Type="http://schemas.openxmlformats.org/officeDocument/2006/relationships/slide" Target="slides/slide177.xml"/><Relationship Id="rId180" Type="http://schemas.openxmlformats.org/officeDocument/2006/relationships/slide" Target="slides/slide178.xml"/><Relationship Id="rId181" Type="http://schemas.openxmlformats.org/officeDocument/2006/relationships/slide" Target="slides/slide179.xml"/><Relationship Id="rId182" Type="http://schemas.openxmlformats.org/officeDocument/2006/relationships/slide" Target="slides/slide180.xml"/><Relationship Id="rId183" Type="http://schemas.openxmlformats.org/officeDocument/2006/relationships/slide" Target="slides/slide181.xml"/><Relationship Id="rId184" Type="http://schemas.openxmlformats.org/officeDocument/2006/relationships/slide" Target="slides/slide182.xml"/><Relationship Id="rId185" Type="http://schemas.openxmlformats.org/officeDocument/2006/relationships/slide" Target="slides/slide183.xml"/><Relationship Id="rId186" Type="http://schemas.openxmlformats.org/officeDocument/2006/relationships/slide" Target="slides/slide184.xml"/><Relationship Id="rId187" Type="http://schemas.openxmlformats.org/officeDocument/2006/relationships/slide" Target="slides/slide185.xml"/><Relationship Id="rId188" Type="http://schemas.openxmlformats.org/officeDocument/2006/relationships/slide" Target="slides/slide186.xml"/><Relationship Id="rId189" Type="http://schemas.openxmlformats.org/officeDocument/2006/relationships/slide" Target="slides/slide187.xml"/><Relationship Id="rId190" Type="http://schemas.openxmlformats.org/officeDocument/2006/relationships/slide" Target="slides/slide188.xml"/><Relationship Id="rId191" Type="http://schemas.openxmlformats.org/officeDocument/2006/relationships/slide" Target="slides/slide189.xml"/><Relationship Id="rId192" Type="http://schemas.openxmlformats.org/officeDocument/2006/relationships/slide" Target="slides/slide190.xml"/><Relationship Id="rId193" Type="http://schemas.openxmlformats.org/officeDocument/2006/relationships/slide" Target="slides/slide191.xml"/><Relationship Id="rId194" Type="http://schemas.openxmlformats.org/officeDocument/2006/relationships/slide" Target="slides/slide192.xml"/><Relationship Id="rId195" Type="http://schemas.openxmlformats.org/officeDocument/2006/relationships/slide" Target="slides/slide193.xml"/><Relationship Id="rId196" Type="http://schemas.openxmlformats.org/officeDocument/2006/relationships/slide" Target="slides/slide194.xml"/><Relationship Id="rId197" Type="http://schemas.openxmlformats.org/officeDocument/2006/relationships/slide" Target="slides/slide195.xml"/><Relationship Id="rId198" Type="http://schemas.openxmlformats.org/officeDocument/2006/relationships/slide" Target="slides/slide196.xml"/><Relationship Id="rId199" Type="http://schemas.openxmlformats.org/officeDocument/2006/relationships/slide" Target="slides/slide197.xml"/><Relationship Id="rId200" Type="http://schemas.openxmlformats.org/officeDocument/2006/relationships/slide" Target="slides/slide198.xml"/><Relationship Id="rId201" Type="http://schemas.openxmlformats.org/officeDocument/2006/relationships/slide" Target="slides/slide199.xml"/><Relationship Id="rId202" Type="http://schemas.openxmlformats.org/officeDocument/2006/relationships/slide" Target="slides/slide200.xml"/><Relationship Id="rId203" Type="http://schemas.openxmlformats.org/officeDocument/2006/relationships/slide" Target="slides/slide201.xml"/><Relationship Id="rId20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B9D722-3C0A-4ADB-938C-B94A35A2B1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6114F9-6FAC-46DA-A28F-D60D38461A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0B770D-C435-43CF-BBD7-89B61259C6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4C3709-ED0C-485C-BFB1-E5E4C50AAC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7E5BD0-F00A-476C-828F-18C68DDBD6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6C7CED-C200-4AFD-9864-318FCD425A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4E0034-C583-4A30-A3E9-E150C6FD26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7BB9D2-F1D8-4C34-964C-9C630DA41E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1B0391-5891-48E5-8F0F-EEFADC699B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25DD48-323E-42AF-BD08-1066218374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E68D73-78E5-4229-8730-0304FAF83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91E9F2-8E5C-4379-89A7-9C9803FA42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B09512C-4293-43CB-94C3-7637B69C53E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HSK Level 3.0 Vocabulary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1071 words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CA380E-8C6B-4B01-966F-7391CC86829B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总数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Total number; sum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请提供所有项目的总数和详细清单。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suǒyǒu xiàngmù de zǒngshù hé xiángxi qīngdān.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the total number and detailed list of all items.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4163D8-2A2B-487C-88A7-72A048F50E4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展现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(zhǎnxiàn)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Display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他的演讲展现了他对这个问题的深刻理解。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zhǎnxiànle tā duì zhège wèntí de shēnkè lǐjiě.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presented his profound understanding of the issue.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8760A6-0E76-4274-8914-F8ED0160C34E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 / Display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这个展示厅展示了许多艺术品和文物。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zhǎnshìtīng zhǎnshìle xǔduō yìshùpǐn hé wénwù.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exhibition hall displays many artworks and cultural relics.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8276FA-8DC1-4C9B-956B-EAD153FF6B33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(zhǎnlǎn)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明天将举办一场艺术展览，欢迎参观。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Míngtiān jiāng jǔbàn yī chǎng yìshù zhǎnlǎn, huānyíng cānguān.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Tomorrow, there will be an art exhibition. Everyone is welcome to attend.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1CD5F4-5EF4-4649-9923-8E372F32E5D4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摘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/ Pluck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她轻轻摘下树上的一朵花。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zhāi xià shù shàng de yī duǒ huā.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gently picked a flower from the tree.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4FB48A-5A3E-4EF4-B027-5E12330E866F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(zèngsòng)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Give as a Gift / Present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他们赠送了一本精美的画册作为礼物。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zèngsòngle yī běn jīngměi de huàcè zuòwéi lǐwù.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gave a beautifully crafted picture album as a gift.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89CA7F-B9A9-4B26-9686-FF33581DE0A2}" type="slidenum">
              <a:t>104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Donate / Contribute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他慷慨赠款支持慈善事业。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kāngkǎi zèngkuǎn zhīchí císhàn shìyè.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generously donated funds to support charitable causes.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03C3FC-F5CF-4551-9F7E-6549703688BA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(zēngqiáng)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Strengthen / Enhance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锻炼可以增强身体的抵抗力。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kěyǐ zēngqiáng shēntǐ de dǐkànglì.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can enhance the body's resistance.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400AF4-F84B-486B-9D82-8C45302507F5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增多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(zēngduō)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/ Grow in Number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随着需求的增多，公司扩大了生产规模。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xūqiú de zēngduō, gōngsī kuòdàle shēngchǎn guīmó.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increase in demand, the company expanded its production scale.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571EFE-ED50-445A-9718-A4AC1B46B707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Enlarge / Increase in Size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他们计划通过技术改进来增大产量。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jìhuà tōngguò jìshù gǎijìn lái zēngdà chǎnliàng.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plan to increase production by improving technology.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C6B996-A298-40C7-B7D2-0CE905A4BDD0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(zēngchǎn)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Production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为了满足市场需求，工厂决定增产。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Wèile mǎnzú shìchǎng xūqiú, gōngchǎng juédìng zēngchǎn.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meet market demand, the factory decided to increase production.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E007FF-0E90-4191-90EB-81F648964AAE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(zǒngcái)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CEO; president (of a company)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公司的总裁正在制定新的发展战略。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de zǒngcái zhèngzài zhìdìng xīn de fāzhǎn zhànlüè.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company's CEO is working on a new development strategy.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5BD21A-6FF4-47A2-A0B9-F73BCB91B000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这个项目有望带来经济的增长。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yǒuwàng dàilái jīngjì de zēngzhǎng.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expected to bring economic growth.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C6DD06-0D5C-4AF7-BB30-5774CD236343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早期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早期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(zǎoqī)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Stage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在早期阶段，公司主要注重产品研发。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zǎoqī jiēduàn, gōngsī zhǔyào zhùzhòng chǎnpǐn yánfā.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stage, the company focuses on product research and development.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B13DE4-225F-4A79-A286-C1E73A43F645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糟糕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(zāogāo)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Awful / Terrible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糟糕！我把文件弄丢了。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bǎ wénjiàn nòng diūle.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lost the documents.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980FF8-2E26-474A-889F-8F874F82F0A0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 / Messed Up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糟糕！我忘记带钥匙了。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wàngjì dài yàoshi 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forgot to bring the keys.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92E3E3-8A9B-4965-B528-0274B082C748}" type="slidenum">
              <a:t>113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暂停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(zántíng)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Pause / Suspend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比赛因恶劣天气暂停了。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Bǐsài yīn èliè tiānqì zántíngle.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match was suspended due to severe weather.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1CD2BA-DCAF-43F7-BE9D-25F48542EDF9}" type="slidenum">
              <a:t>114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暂时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(zànshí)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Temporary / For the Time Being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由于技术故障，飞机将暂时停飞。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jìshù gùzhàng, fēijī jiāng zànshí tíng fēi.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technical issues, the aircraft will be temporarily grounded.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9C5DDF-8335-45E4-A757-08884A930146}" type="slidenum">
              <a:t>115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在内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(zàinèi)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Including / Inside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这份报告包括了所有相关的信息在内。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bàogào bāokuòle suǒyǒu xiāngguān de xìnxī zàinèi.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report includes all relevant information, including the inside details.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367645-083E-4321-845D-39F4B9F59AC4}" type="slidenum">
              <a:t>116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(zàichǎng)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On the Scene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他们都在场，见证了这一历史时刻。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dōu zàichǎng, jiànzhèngle zhè yī lìshǐ shíkè.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were all present, witnessing this historic moment.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177362-CE8C-4E02-9228-405157BA0046}" type="slidenum">
              <a:t>117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再也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(zàiyě)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 Longer / Never Again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我再也不会犯同样的错误了。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zàiyě bù huì fàn tóngyàng de cuòwùle.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never make the same mistake again.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C12CA3-0BA6-4DF4-8791-995238C4CB5F}" type="slidenum">
              <a:t>118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(zāiqū)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Area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救援人员正在向灾区运送急需的物资。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Jiùyuán rényuán zhèngzài xiàng zāiqū yùnsòng jíxū de wùzī.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 personnel are transporting urgently needed supplies to the disaster area.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15FC60-AFF5-46B6-93D0-B03823487E00}" type="slidenum">
              <a:t>119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自愿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(zìyuàn)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Voluntary; willingly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参加这个项目是完全自愿的，没有强制要求。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Cānjiā zhège xiàngmù shì wánquán zìyuàn de, méiyǒu qiángzhì yāoqiú.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Participation in this project is entirely voluntary, with no mandatory requirements.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E3597C-0841-4B20-81DA-927882137D8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(zāinàn)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Calamity / Catastrophe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这场火灾是一场巨大的灾难。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chǎng huǒzāi shì yī chǎng jùdà de zāinàn.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fire was a massive catastrophe.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8857F6-D385-4C9A-83AA-5D084479C7B6}" type="slidenum">
              <a:t>120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灾难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AC3ECF-AE58-4404-B171-D363EBE87AD1}" type="slidenum">
              <a:t>121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灾害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B72BB8-B66D-472D-99F4-C4506C79C8B1}" type="slidenum">
              <a:t>122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/ Catastrophe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地震是一种自然灾害。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shì yī zhǒng zìrán zāihài.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 earthquake is a natural disaster.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100AD9-C11A-4411-8F1A-E17753AFB36D}" type="slidenum">
              <a:t>123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运行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(yùnxíng)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Operate / Run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电脑程序正在正常运行。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Diànnǎo chéngxù zhèngzài zhèngcháng yùnxíng.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computer program is running normally.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6694BF-04B4-4A51-9B30-80DF0111F5D9}" type="slidenum">
              <a:t>124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Aft>
                <a:spcPts val="1060"/>
              </a:spcAft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 / Movement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公共交通是城市中运输的重要组成部分。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Gōnggòng jiāotōng shì chéngshì zhōng yùnshū de zhòngyào zǔchéng bùfèn.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transportation is an essential component of urban movement.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C8F233-9505-4402-BD1A-A8D72FF82F63}" type="slidenum">
              <a:t>125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阅览室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阅览室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(yuèlǎnshì)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Reading Room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图书馆的阅览室提供安静的学习环境。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Túshūguǎn de yuèlǎnshì tígōng ānjìng de xuéxí huánjìng.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library's reading room provides a quiet study environment.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404B8F-1103-4DCD-83F1-08C9D53722D9}" type="slidenum">
              <a:t>126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月球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(yuèqiú)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人类已经成功登陆过月球。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Rénlèi yǐjīng chénggōng dēnglùguò yuèqiú.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Humans have successfully landed on the moon.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DD958-DC85-4A02-A178-3D59408DF2BE}" type="slidenum">
              <a:t>127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月饼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(yuèbǐng)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Mooncake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中秋节时，人们喜欢吃月饼。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shí, rénmen xǐhuān chī yuèbǐng.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Mid-Autumn Festival, people enjoy eating mooncakes.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441919-E48E-45E1-B1DE-3981DF1BFD41}" type="slidenum">
              <a:t>128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约束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约束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(yuēshù)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Restraint / Constraint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法律是对个人行为的一种约束。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shì duì gèrén xíngwéi de yī zhǒng yuēshù.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is a form of restraint on individual behavior.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4E62D7-7103-4020-BE33-2FAB9BA5247F}" type="slidenum">
              <a:t>129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自杀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(zìshā)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Suicide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预防自杀是社会的共同责任。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Yùfáng zìshā shì shèhuì de gòngtóng zérèn.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suicide is a shared responsibility of society.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6C4928-C6E7-433B-BD39-646BDC6E8F7F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愿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Wish; desire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她表达了对和平的愿望。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biǎodá le duì hépíng de yuànwàng.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expressed a wish for peace.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704304-D3EB-417D-B699-1EF88545A971}" type="slidenum">
              <a:t>130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Resentment; blame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她没有任何怨恨，只是默默离开了。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méiyǒu rènhé yuàn'hèn, zhǐshì mòmò líkāi 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harbored no resentment; she just quietly left.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01C17-0A16-49B8-859E-B6FB0282028D}" type="slidenum">
              <a:t>131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远处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远处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(yuǎn chù)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distance; far away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在山的远处，我们看到了日出的美丽景色。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shān de yuǎn chù, wǒmen kàn dào le rìchū de měilì jǐngsè.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 of the mountains, we saw the beautiful sunrise.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B1130F-C51E-47F2-81D3-73DC4057A2CB}" type="slidenum">
              <a:t>132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(yuányǒu)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Original; pre-existing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这个项目基于原有的研究成果进行扩展。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jīyú yuányǒu de yánjiū chéngguǒ jìnxíng kuòzhǎn.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an extension based on the original research findings.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A772AF-EF6C-4055-9693-FF4D5C4544A4}" type="slidenum">
              <a:t>133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(yuánxiān)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Originally; at first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原先的计划由于各种原因被取消了。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Yuánxiān de jìhuà yóuyú gè zhǒng yuányīn bèi qǔxiāole.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original plan was canceled due to various reasons.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8CA046-A41D-4CEA-BAA1-E1DE811D1F37}" type="slidenum">
              <a:t>134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(yuánshǐ)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Primitive; original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这个文化遗址展示了人类的原始生活方式。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wénhuà yízhǐ zhǎnshìle rénleì de yuánshǐ shēnghuó fāngshì.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cultural site showcases the primitive way of life of humans.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D78699-663C-41E5-88A6-D248C5D2064F}" type="slidenum">
              <a:t>135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Principle; theory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了解电子原理对工程师非常重要。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diànzǐ yuánlǐ duì gōngchéngshī fēicháng zhòngyào.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the principles of electronics is crucial for engineers.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4320A6-EABA-41FE-A137-09B5DDBDB4B3}" type="slidenum">
              <a:t>136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园林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园林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(yuánlín)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Garden; landscape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这座城市有许多美丽的园林和公园。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yuánlín hé gōngyuán.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gardens and parks.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A0002E-CA0A-46D5-AD2D-5A4072F986E2}" type="slidenum">
              <a:t>137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元旦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(yuándàn)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元旦是一年的开始，人们通常会庆祝这一特殊的日子。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Yuándàn shì yī nián de kāishǐ, rénmen tōngcháng huì qìngzhù zhè yī tèshū de rìzi.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 marks the beginning of the year, and people usually celebrate this special day.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BA27F7-E60D-468B-B5BA-8F45CE21A4F8}" type="slidenum">
              <a:t>138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(yùqī)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Expectation; anticipation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他对未来充满了希望和预期。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wèilái chōngmǎn le xīwàng hé yùqī.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filled with hope and anticipation for the future.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0D87E2-68EC-4BE7-9BF8-2FF458B23432}" type="slidenum">
              <a:t>139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自豪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(zìháo)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他为自己的成就感到自豪。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wèi zìjǐ de chéngjiù gǎndào zìháo.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takes pride in his accomplishments.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015F1-4936-4B6F-B9ED-61EF7FC0FE00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(yùbèi)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Prepare; get ready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在比赛开始前，请做好预备工作。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kāishǐ qián, qǐng zuòhǎo yùbèi gōngzuò.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get ready before the start of the competition.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3DC37F-D77C-49A9-90D3-70AB76B3A960}" type="slidenum">
              <a:t>140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雨水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雨水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(yǔshuǐ)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Rainwater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春天是雨水多的季节。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shì yǔshuǐ duō de jìjié.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the season with a lot of rainwater.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AA789D-1CE9-476D-8CCA-B7476683BD2C}" type="slidenum">
              <a:t>141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羽绒服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羽绒服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(yǔróngfú)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Down jacket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在寒冷的冬天，穿羽绒服可以很好地保暖。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hánlěng de dōngtiān, chuān yǔróngfú kěyǐ hěn hǎo de bǎonuǎn.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cold winter, wearing a down jacket can keep you warm.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83B64F-9258-414D-95F2-3DEFE3CE8C29}" type="slidenum">
              <a:t>142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羽毛球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羽毛球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(yǔmáoqiú)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Badminton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周末我们经常一起打羽毛球锻炼身体。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wǒmen jīngcháng yīqǐ dǎ yǔmáoqiú duànliàn shēntǐ.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often play badminton together on weekends to exercise and stay fit.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2C5372-9307-404D-9B40-D81E564AF2F5}" type="slidenum">
              <a:t>143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有着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(yǒuzhe)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Possessing; having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这个城市有着丰富的历史和文化遗产。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yǒuzhe fēngfù de lìshǐ hé wénhuà yíchǎn.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possesses rich history and cultural heritage.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A5ABA1-5242-4095-9E26-E5240D7E720A}" type="slidenum">
              <a:t>144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有利于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有利于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 yú)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Beneficial to; advantageous for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锻炼身体有利于维持健康。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shēntǐ yǒulì yú wéichí jiànkāng.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Exercising is beneficial for maintaining good health.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4EF74E-3278-4165-8A47-FC7673B4D833}" type="slidenum">
              <a:t>145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有力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Powerful; forceful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他的演讲很有力，打动了许多听众。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hěn yǒulì, dǎdòng le xǔduō tīngzhòng.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was powerful and moved many listeners.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56469D-9FCD-4FB6-8984-12CF7F2360EB}" type="slidenum">
              <a:t>146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有害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(yǒuhài)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Harmful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抽烟对健康有害。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Chōuyān duì jiànkāng yǒuhài.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Smoking is harmful to health.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6CE438-6C0D-48FF-A99C-69D5F2EB784B}" type="slidenum">
              <a:t>147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有毒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(yǒudú)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Poisonous; toxic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这种植物有毒，不要触摸它。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zhíwù yǒudú, bùyào chùmō tā.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plant is toxic, do not touch it.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D23A70-00C8-498F-9DD2-16239D8FEB27}" type="slidenum">
              <a:t>148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友谊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友谊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(yǒuyì)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Friendship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真正的友谊是经得起时间考验的。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Zhēnzhèng de yǒuyì shì jīng dé qǐ shíjiān kǎoyàn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True friendship withstands the test of time.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F9199D-2589-4697-B26C-9EAD45245547}" type="slidenum">
              <a:t>149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紫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Purple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她喜欢穿紫色的衣服。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chuān zǐsè de yīfú.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wear purple clothes.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46A2E3-43D1-48A0-9C2B-771F4D36663A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游泳池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游泳池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(yóuyǒngchí)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Swimming pool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夏天，我们经常去游泳池游泳消暑。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Xiàtiān, wǒmen jīngcháng qù yóuyǒngchí yóuyǒng xiāoshǔ.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summer, we often go to the swimming pool to swim and cool off.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EA0D44-E01E-4C79-AE4F-095DF7F9FF13}" type="slidenum">
              <a:t>150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犹豫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犹豫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Hesitate; indecisive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在做重要决定时，他常常会犹豫不决。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zhòngyào juédìng shí, tā chángcháng huì yóuyù bùjué.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important decisions, he often hesitates and is indecisive.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BEDC8B-F5B0-495C-8CC8-C8204BF6924D}" type="slidenum">
              <a:t>151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由此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(yóucǐ)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Thus; therefore; from this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这个问题的解决方案将由此展开讨论。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de jiějué fāng'àn jiāng yóucǐ zhǎnkāi tǎolùn.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solution to this problem will be discussed from this point.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F9D449-1CAA-4DD6-96AB-3107A2CCFD1E}" type="slidenum">
              <a:t>152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尤其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Stern; severe; strict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学校对违纪行为采取严厉的处罚措施。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duì wéijì xíngwéi cǎiqǔ yánlì de chǔfá cuòshī.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takes strict disciplinary measures against violations of rules.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246E8C-D9AA-4ED2-870D-EF8CDA96C19B}" type="slidenum">
              <a:t>153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幽默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幽默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(yōumò)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Humorous; humor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他的幽默感总能给人带来快乐。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yōumò gǎn zǒng néng gěi rén dài lái kuàilè.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sense of humor always brings joy to people.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CAEF87-73CD-4CF0-900B-E844B43930CA}" type="slidenum">
              <a:t>154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(yōuxiān)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Priority; give priority to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在紧急情况下，请给予这些任务优先处理。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jǐnjí qíngkuàng xià, qǐng gěi yǔ zhèxiē rènwù yōuxiān chǔlǐ.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emergency situations, please give priority to handling these tasks.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98DF53-3F48-497D-9A14-9EFE26032A73}" type="slidenum">
              <a:t>155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优惠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(yōuhuì)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Preferential; favorable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购物时请留意店家的优惠活动，可以省下一些费用。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Gòuwù shí qǐng liúyì diànjiā de yōuhuì huódòng, kěyǐ shěng xià yīxiē fèiyòng.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shopping, pay attention to the preferential activities offered by the stores; it can save you some expenses.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892193-EB9F-4AD9-B5FA-9C7C1F8C0B01}" type="slidenum">
              <a:t>156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用于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(yòngyú)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utilized for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这种药物主要是用于治疗感冒的症状。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yàowù zhǔyào shì yòngyú zhìliáo gǎnmào de zhèngzhuàng.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medication is primarily used for treating symptoms of the common cold.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1C7039-E4A8-43BB-A41D-7C4489FA7940}" type="slidenum">
              <a:t>157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用来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用来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lái)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used to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这把刀是用来切蔬菜的。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bǎ dāo shì yòng lái qiē shūcài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knife is used for cutting vegetables.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BADAE9-543F-4FAE-AB18-72BDE052BE20}" type="slidenum">
              <a:t>158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用户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这个软件有数百万用户在全球使用。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yǒu shùbǎi wàn yònghù zài quánqiú shǐyòng.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millions of users worldwide.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A59186-115E-4D8D-9892-ED2E0840861A}" type="slidenum">
              <a:t>159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仔细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仔细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(zǐxì)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Careful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在做实验时请要仔细操作。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shíyàn shí qǐng yào zǐxì cāozuò.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careful when conducting experiments.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81BD15-887C-4232-97C2-449AC60D666A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用不着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用不着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bù zháo)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Not need; unnecessary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这个工具你用不着，我来帮你。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nǐ yòng bù zháo, wǒ lái bāng nǐ.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don't need this tool; I'll help you.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E6A5A2-66A9-4574-A6B8-952066F15B7D}" type="slidenum">
              <a:t>160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(yōngyǒu)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Possess; own; have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她拥有一双美丽的大眼睛。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yōngyǒu yī shuāng měilì de dà yǎnjīng.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pair of beautiful big eyes.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C26511-87C1-4B34-9B97-E0550EBE7200}" type="slidenum">
              <a:t>161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拥抱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(yōngbào)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Embrace; hug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在困难时刻，一个温暖的拥抱可以带来安慰。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kùnnán shíkè, yī gè wēnnuǎn de yōngbào kěyǐ dài lái ānwèi.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difficult times, a warm embrace can bring comfort.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064D2E-E282-45D9-82D4-B50FE8746572}" type="slidenum">
              <a:t>162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硬件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(yìngjiàn)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Hardware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这台电脑的硬件配置非常强大。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diànnǎo de yìngjiàn pèizhì fēicháng qiángdà.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hardware configuration of this computer is very powerful.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AD8B05-111E-4EC9-B857-B7D03B9B1174}" type="slidenum">
              <a:t>163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firm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这个枕头太硬，我不太舒服。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zhěntou tài yìng, wǒ bù tài shūfu.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pillow is too hard; it's not very comfortable for me.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EE815A-EA8D-4B95-8D14-B66289710FDD}" type="slidenum">
              <a:t>164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应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Should; ought to; must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你应该尽快完成这项任务。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yīnggāi jìnkuài wánchéng zhè xiàng rènwù.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should complete this task as soon as possible.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E0C65B-67DB-4284-90E9-B2824CFAD630}" type="slidenum">
              <a:t>165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印刷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印刷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(yìnshuā)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Print; printing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这份文件需要进行印刷，以备将来参考。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wénjiàn xūyào jìnxíng yìnshuā, yǐ bèi jiānglái cānkǎo.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document needs to be printed for future reference.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38CC9E-B317-4C94-9067-17081C8F6D9A}" type="slidenum">
              <a:t>166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(yǐnshí)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Diet; food and drink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健康的饮食是保持身体健康的重要因素。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Jiànkāng de yǐnshí shì bǎochí shēntǐ jiànkāng de zhòngyào yīnsù.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healthy diet is an important factor in maintaining good health.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DC44AE-99AC-4890-ACD9-F85CABB5C26E}" type="slidenum">
              <a:t>167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饮料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(yǐnliào)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Beverage; drinks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夏天喝一些清凉的饮料是非常愉快的事情。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hē yīxiē qīngliáng de yǐnliào shì fēicháng yúkuài de shìqíng.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Drinking some refreshing beverages in the summer is a very pleasant thing.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0C9E71-9AEF-49D1-A93A-83D9FCC3A022}" type="slidenum">
              <a:t>168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因而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因而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(yīn'ér)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Therefore; thus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他努力学习，因而取得了好成绩。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xuéxí, yīn'ér qǔdé le hǎo chéngjī.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studied hard, and thus achieved good results.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49A005-038D-4518-B756-0810910450C7}" type="slidenum">
              <a:t>169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子弹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子弹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(zǐdàn)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尽量避免站在子弹飞过的地方。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Jìnliàng bìmiǎn zhàn zài zǐdàn fēi guò de dìfāng.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Try to avoid standing where bullets are flying.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C10BDE-AF97-4943-BD04-7CD1BAF272E1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意志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(yìzhì)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Will; determination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只要有坚定的意志，就能克服困难。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Zhǐyào yǒu jiāndìng de yìzhì, jiù néng kèfú kùnnán.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a strong will, one can overcome difficulties.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1682D6-A377-4AB3-ABAC-C8556095AAA1}" type="slidenum">
              <a:t>170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意味着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意味着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(yìwèi zhe)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Mean; signify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她的微笑意味着她对这个消息感到高兴。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wēixiào yìwèi zhe tā duì zhège xiāoxī gǎndào gāoxìng.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smile signifies that she is happy about the news.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039EC9-C0CC-4351-93E6-C859FA03BC3B}" type="slidenum">
              <a:t>171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(yìshí)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Consciousness; awareness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保持交通安全意识是每个司机的责任。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jiāotōng ānquán yìshí shì měi gè sījī de zérèn.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awareness of traffic safety is the responsibility of every driver.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5449F1-A1B2-47E4-A564-9D574A622DE7}" type="slidenum">
              <a:t>172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一身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(yīshēn)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over; all over one's body; all-in-one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他穿着一身黑色的西装显得非常帅气。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chuānzhuó yīshēn hēisè de xīzhuāng xiǎnde fēicháng shuàiqì.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looks very handsome in an all-black suit.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195FAF-5178-4184-AA43-AC088A0EA6BC}" type="slidenum">
              <a:t>173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一口气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一口气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 kǒu qì)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one breath; without a break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他跑了十公里，一口气没停。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pǎo le shí gōnglǐ, yī kǒu qì méi tíng.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ran ten kilometers without stopping, all in one breath.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A66523-E7F7-4D21-BD0C-260810DFCE3A}" type="slidenum">
              <a:t>174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以往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(yǐwǎng)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past; formerly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以往的经验对解决问题很有帮助。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Yǐwǎng de jīngyàn duì jiějué wèntí hěn yǒu bāngzhù.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Past experiences are very helpful in problem-solving.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F9CAB4-EBB9-4C16-B9FE-64EEAEA0DE34}" type="slidenum">
              <a:t>175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以便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(yǐbiàn)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order to; so that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请提前准备好材料，以便顺利进行会议。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tíqián zhǔnbèi hǎo cáiliào, yǐbiàn shùnlì jìnxíng huìyì.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prepare the materials in advance so that the meeting can proceed smoothly.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190F8E-98D6-4021-A853-8263ACE54BBD}" type="slidenum">
              <a:t>176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乙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Second (in a sequence); the second heavenly stem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这个考试分为甲乙两部分。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kǎoshì fēnwéi jiǎ yǐ liǎng bùfen.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exam is divided into two parts, A and B.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196863-D4E4-4F9E-B899-81A06310FF4E}" type="slidenum">
              <a:t>177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一向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Always; all along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他一向都很守时，从不迟到。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yīxiàng dōu hěn shǒushí, cóng bù chídào.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always been punctual and never arrives late.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65CEC0-F3D0-40B8-B275-9032B1638EB8}" type="slidenum">
              <a:t>178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(yīxiàzi)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moment; all at once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他们一下子解决了所有的问题。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yīxiàzi jiějué le suǒyǒu de wèntí.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solved all the problems in a moment.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FD9174-FAA3-40BC-B926-A15B0C75A733}" type="slidenum">
              <a:t>179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(zīzhù)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Financial Aid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学校为有需要的学生提供资助。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wèi yǒu xūyào de xuéshēng tígōng zīzhù.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provides financial aid for students in need.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D9E125-EAD9-4299-8EC3-423D3F8B0BE8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一下儿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(yīxiàr)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 a while; a short moment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他一下儿停顿了，然后继续说下去。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yīxiàr tíngdùn le, ránhòu jìxù shuō xiàqù.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paused for a while and then continued speaking.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B8BC15-3784-42FD-8A43-167ABAD8E1C1}" type="slidenum">
              <a:t>180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一路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 way; along the way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我们一路走来，共同经历了许多困难和欢乐。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yīlù zǒu lái, gòngtóng jīnglìle xǔduō kùnnán hé huānlè.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We've come a long way, experiencing many challenges and joys together.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8FE602-874E-4BB3-AF6C-07CD2FB1D0AA}" type="slidenum">
              <a:t>181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一句话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一句话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(yījùhuà)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word; in a nutshell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这个问题很复杂，不能简单用一句话来解释。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hěn fùzá, bùnéng jiǎndān yòng yījùhuà lái jiěshì.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issue is complex and cannot be explained in a single sentence.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F8EC3E-C94B-4B83-B3BE-EE3BF07EB5AF}" type="slidenum">
              <a:t>182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一旦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Once; in case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一旦发生紧急情况，请立即报警。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Yīdàn fāshēng jǐnjí qíngkuàng, qǐng lìjí bàojǐng.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case of an emergency, please call the police immediately.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195773-2388-4D9E-9A23-9008D3C38D6E}" type="slidenum">
              <a:t>183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一带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Area; region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这个城市的一带风景优美，吸引了很多游客。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yīdài fēngjǐng yōuměi, xīyǐnle hěnduō yóukè.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area around this city has beautiful scenery, attracting many tourists.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E32E62-FADC-41BC-8264-42D3CDB1B343}" type="slidenum">
              <a:t>184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一辈子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一辈子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(yībèizi)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lifetime; all one's life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我们可以一辈子都在一起。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kěyǐ yībèizi dōu zài yīqǐ.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can be together for a lifetime.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0C93A7-8EFF-4250-8FDB-EA215042145C}" type="slidenum">
              <a:t>185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(yīzhào)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to; in accordance with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请依照说明书的指导正确使用这个产品。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yīzhào shuōmíngshū de zhǐdǎo zhèngquè shǐyòng zhège chǎnpǐn.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use this product correctly according to the instructions.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417E8C-77B7-4F76-AF97-2F3121C9C59C}" type="slidenum">
              <a:t>186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依据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Basis; according to; in light of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决策应该是科学依据和实际情况综合考虑的结果。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Juécè yīnggāi shì kēxué yījù hé shíjì qíngkuàng zōnghé kǎolǜ de jiéguǒ.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Decision-making should be the result of a comprehensive consideration of scientific basis and practical situations.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EEBAFD-417B-4884-8AF8-86CFE81EF53A}" type="slidenum">
              <a:t>187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(yījiù)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before; still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多年过去了，这里的风景依旧美丽。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nián guòqù le, zhèlǐ de fēngjǐng yījiù měilì.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years have passed, and the scenery here is still beautiful as before.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D7B498-121A-4D07-BD4A-39002488C65B}" type="slidenum">
              <a:t>188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依法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(yīfǎ)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 the law; in accordance with the law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所有公民都有依法享有的权利和义务。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Suǒyǒu gōngmín dōu yǒu yīfǎ xiǎngyǒu de quánlì hé yìwù.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citizens have rights and duties according to the law.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30C929-80F0-4BA6-B798-80A22EF63E17}" type="slidenum">
              <a:t>189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(zīchǎn)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Assets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公司正在评估其资产的价值。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zhèngzài pínggū qí zīchǎn de jiàzhí.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is assessing the value of its assets.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18BF30-1152-42D8-9A69-5ECCD83CD8C4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(yīliú)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First-rate; top-notch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这家餐厅提供一流的服务和美味的菜肴。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cāntīng tígōng yīliú de fúwù hé měiwèi de càiyáo.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restaurant provides first-rate service and delicious dishes.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8C2E02-707B-4476-9CB6-877BDA376077}" type="slidenum">
              <a:t>190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夜间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(yèjiān)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night; during the night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夜间行驶时，请注意安全驾驶。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Yèjiān xíngshǐ shí, qǐng zhùyì ānquán jiàshǐ.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drive safely at night.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040609-7FAE-453D-8FBC-A3237760ABC5}" type="slidenum">
              <a:t>191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业务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业务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(yèwù)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Business; operation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他负责公司的营销业务。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fùzé gōngsī de yíngxiāo yèwù.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charge of the company's marketing business.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4A4C88-C62A-4153-B521-14D89E308646}" type="slidenum">
              <a:t>192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也好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也好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(yě hǎo)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It's also fine; it's also good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你想吃中餐还是西餐，都可以，我都喜欢。也好。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xiǎng chī zhōngcān háishì xīcān, dōu kěyǐ, wǒ dōu xǐhuān. Yě hǎo.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Whether you want to eat Chinese or Western food, it's fine with me. Either is good.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ACE3CC-3D57-410A-8766-98C2BCE1BDB5}" type="slidenum">
              <a:t>193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小狗很调皮，经常咬东西。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hěn tiáopí, jīngcháng yǎo dōngxi.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is very naughty and often bites things.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588441-7103-416B-83F7-2A48CF34A6A0}" type="slidenum">
              <a:t>194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摇头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摇头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(yáotóu)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Shake head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他听到这个消息时，不禁摇头感到惋惜。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tīngdào zhège xiāoxī shí, bùjīn yáotóu gǎndào wǎnxī.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hearing the news, he couldn't help but shake his head in regret.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57746D-D73F-4274-A52F-B9D9E7B0187F}" type="slidenum">
              <a:t>195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邀请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邀请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(yāoqǐng)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Invite; invitation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我收到了一份婚礼的邀请函。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shōudào le yī fèn hūnlǐ de yāoqǐng hán.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received an invitation to a wedding.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6348C1-440C-4F47-BB66-BA7E073CD7E7}" type="slidenum">
              <a:t>196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眼光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眼光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(yǎnguāng)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Insight; vision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有远见的领导者具有敏锐的眼光，能看到未来的发展方向。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 yuǎnjiàn de lǐngdǎozhě jùyǒu mǐnruì de yǎnguāng, néng kàn dào wèilái de fāzhǎn fāngxiàng.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Visionary leaders have a keen insight and can see the future development direction.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D5A54E-5A93-4E71-A373-AEE8899EF2A0}" type="slidenum">
              <a:t>197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研究所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(yánjiūsuǒ)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Research institute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他在一家著名的科研研究所工作。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jiā zhùmíng de kēyán yánjiūsuǒ gōngzuò.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at a renowned scientific research institute.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A88411-4C44-427C-9491-4B1D9EF3DC4F}" type="slidenum">
              <a:t>198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言语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言语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(yányǔ)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Speech; words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他的言语非常有说服力，能够打动人心。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yányǔ fēicháng yǒu shuōfúlì, nénggòu dǎdòng rénxīn.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words are very persuasive and can move people's hearts.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031983-E440-41CB-A81D-8A77DB6BB93E}" type="slidenum">
              <a:t>199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遵守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shǒu)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abide by; to comply with; to observe (rules, laws, etc.)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遵守规定是每个公民的责任。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Zūnshǒu guīdìng shì měi gè gōngmín de zérèn.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the responsibility of every citizen to abide by the regulations.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7B2F9A-0135-4E20-AE73-DD3971B2BF4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4282AD-63B5-40BF-9993-2E6F5AF93DE5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严肃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Solemn; serious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在庄重的场合，他总是显得很严肃。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zhuāngzhòng de chǎnghé, tā zǒngshì xiǎnde hěn yánsù.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formal occasions, he always appears very solemn.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8C901B-7058-4EE5-9F0D-570D2C888055}" type="slidenum">
              <a:t>200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Severe; stern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他对待违纪行为非常严厉。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duìdài wéijì xíngwéi fēicháng yánlì.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severe in dealing with disciplinary violations.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0CF360-0A53-4AA8-AB0A-60E323A43C1E}" type="slidenum">
              <a:t>201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D36007-F505-4E1F-A6D9-BB1657CCE933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装饰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装饰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(zhuāngshì)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Decorate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她喜欢用鲜花来装饰家里。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yòng xiānhuā lái zhuāngshì jiālǐ.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decorate her home with fresh flowers.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0EC8BA-3CD3-4A2A-A66B-6BD1FE37ADD6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转向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(zhuǎnxiàng)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在路口时，记得提前打灯转向。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lùkǒu shí, jìde tíqián dǎdēng zhuǎnxiàng.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Remember to signal your turn with the indicator at the intersection.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1E0AEF-1EF7-42BA-8C09-4C1F8AF832FB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(zhuǎnràng)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他决定将公司股份转让给新合作伙伴。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juédìng jiāng gōngsī gǔfèn zhuǎnràng gěi xīn hézuòhuòbàn.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decided to transfer his company shares to a new business partner.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7C93ED-3FC1-4C67-B15F-153BCFF7396B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转换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Convert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这个工具可以将文件格式转换成其他类型。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kěyǐ jiāng wénjiàn géshì zhuǎnhuàn chéng qítā lèixíng.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tool can convert file formats into other types.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C6C9F5-804E-4C46-8F0D-43E63FA92187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转化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Transform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环保措施有助于将废物转化为资源。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Huánbǎo cuòshī yǒu zhù yú jiāng fèiwù zhuǎnhuà wéi zīyuán.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measures help transform waste into resources.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B8E432-85C0-4677-8146-0315A4F5B169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(zhuānlì)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这项发明已经申请了专利。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xiàng fāmíng yǐjīng shēnqǐngle zhuānlì.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patent has been filed for this invention.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CAAEE6-37BF-4E66-8958-1ED1EA3009DD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专辑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(zhuānjí)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Album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这位艺术家最新的专辑很受欢迎。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yìshùjiā zuìxīn de zhuānjí hěn shòu huānyíng.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latest album from this artist is very popular.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94E99D-EB1E-4ABF-8A18-D0119A90C959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祝贺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(zhùhè)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祝贺你获得了博士学位！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Zhùhè nǐ huòdéle bóshì xuéwèi!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 on earning your Ph.D.!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25CF91-8C9A-468C-8B1A-002E8CBCC2CC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zhòng)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Respect; to respect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尊重他人意见是建立良好关系的重要因素。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Zūnzhòng tārén yìjiàn shì jiànlì liánghǎo guānxì de zhòngyào yīnsù.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the opinions of others is an important factor in building good relationships.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74BDDE-53B5-47BD-84AA-A5FD52F6FEE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(zhùzhòng)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Emphasize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在公司中，我们注重团队合作。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gōngsī zhōng, wǒmen zhùzhòng tuánduì hézuò.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company, we emphasize teamwork.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F313DE-BE5E-4F60-ABC8-6482197F3983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Gaze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他们默默地注视着星空。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mòmò de zhùshìzhe xīngkōng.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silently gaze at the stars.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517E77-D64D-47AD-AC59-9A0CAB7D4090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注射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Injection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医生给他进行了疫苗注射。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gěi tā jìnxíngle yìmiáo zhùshè.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doctor administered a vaccine injection to him.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B419CC-A4EF-4F96-84E0-8EDF3B0C6A3E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注册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(zhùcè)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请在这里注册你的账户信息。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zhèlǐ zhùcè nǐ de zhànghù xìnxī.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register your account information here.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68240C-E4E7-4E8A-B719-D331DC61A68A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这款应用程序有一个智能助手功能。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 yìngyòng chéngxù yǒu yīgè zhìnéng zhùshǒu gōngnéng.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app has a smart assistant feature.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5552B6-4F15-4404-83CC-5CA5394BCE4B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(zhùlǐ)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她是公司总经理的助理。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gōngsī zǒng jīnglǐ de zhùlǐ.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the assistant to the company's general manager.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AF0E97-5977-4283-910C-853B28D31FF7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主体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(zhǔtǐ)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研究的主体是社会变迁。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Yánjiū de zhǔtǐ shì shèhuì biànqiān.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subject of the study is social change.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8C90CC-D9BA-41A0-8DAD-B4EFE40E896A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Supervisor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他是这个项目的主管，负责整个团队的工作。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xiàngmù de zhǔguǎn, fùzé zhěnggè tuánduì de gōngzuò.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supervisor of this project, responsible for the entire team's work.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5AB487-7287-41D6-B3FA-A6BEC7A7B180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Subjective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评价应该尽量客观，而非过于主观。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Píngjià yīnggāi jìnliàng kèguān, ér fēi guòyú zhǔguān.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Evaluation should be as objective as possible, not overly subjective.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E55401-AD72-491B-8CAB-33B5AAFE8693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主导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(zhǔdǎo)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这个国家在科技领域主导着全球市场。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zài kējì lǐngyù zhǔdǎozhe quánqiú shìchǎng.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dominates the global market in the field of technology.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7029B5-3B14-41BF-80DF-D46A1756AA90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jìng)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respect; to hold in high esteem; to esteem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尊敬长辈是中华文化的传统美德。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Zūnjìng zhǎngbèi shì Zhōnghuá wénhuà de chuántǒng měidé.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elders is a traditional virtue in Chinese culture.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A2BBBD-D2C5-4CC9-A78A-72323DBD3AE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(zhǔbàn)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这个活动是由我们学校主办的。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shì yóu wǒmen xuéxiào zhǔbàn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event is hosted by our school.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41BBED-70B8-4F33-A3F1-8B8FB31A783E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竹子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竹子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(zhúzi)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Bamboo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在中国，竹子被广泛用于建筑和手工艺品制作。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Zhōngguó, zhúzi bèi guǎngfàn yòngyú jiànzhù hé shǒugōngyìpǐn zhìzuò.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China, bamboo is widely used in construction and the crafting of handmade items.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3E54F2-56F5-433D-BBBE-F208B719DD72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周期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(zhōuqī)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Cycle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生活中有许多循环的周期，如四季交替。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Shēnghuó zhōng yǒu xǔduō xúnhuán de zhōuqī, rú sìjì jiāotì.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has many cyclical periods, such as the changing of seasons.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8E8738-B30B-432C-A02D-EAF9D0EF754B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众多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众多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(zhòngduō)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Numerous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这个城市有众多的历史古迹吸引着游客。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 zhòngduō de lìshǐ gǔjì xīyǐn zhe yóukè.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numerous historical landmarks that attract tourists.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5DAC48-5E91-4F6C-AF59-275B051CE325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中毒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小狗可能中毒了，赶紧去看兽医吧！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kěnéng zhòngdú le, gǎnjǐn qù kàn shòuyī ba!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may be poisoned; hurry and take it to the vet!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419559-2E43-4562-89ED-297644187244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终止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(zhōngzhǐ)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Terminate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公司决定终止这个项目，因为资金短缺。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zhōngzhǐ zhè ge xiàngmù, yīnwèi zījīn duǎnquē.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terminate this project due to a lack of funds.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752D37-6D97-4C85-9680-A6DB03B99B5F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终身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(zhōngshēn)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Lifelong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他对这个事业有着终身的热爱。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shìyè yǒuzhe zhōngshēn de rè'ài.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lifelong passion for this career.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5A92EC-FBAE-4D7B-AEA1-400A7BE31086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终点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(zhōngdiǎn)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 Point / Finish Line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他们终于到达了比赛的终点。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zhōngyú dàodále bǐsài de zhōngdiǎn.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finally reached the finish line of the race.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3637D1-FDFA-4EB1-9CA2-535F9C9911B0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中药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(zhōngyào)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Traditional Chinese Medicine (TCM)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许多人选择使用中药来维护健康。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rén xuǎnzé shǐyòng zhōngyào lái wéihù jiànkāng.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people choose to use traditional Chinese medicine to maintain their health.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2DFC6F-489C-4E9B-A6E3-B1491BCC3958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中央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(zhōngyāng)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Central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中央政府制定了新的经济政策。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Zhōngyāng zhèngfǔ zhìdìngle xīn de jīngjì zhèngcè.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central government has formulated new economic policies.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AA8B18-2133-4F6F-A208-09597E27EFA9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(zuì)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Drunk; to get drunk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他昨晚喝得太多，完全醉了。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zuó wǎn hē dé tài duō, wánquán zuì 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drank too much last night and was completely drunk.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E6211B-C54A-4A52-AD77-7E34706115D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中秋节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(Zhōngqiū Jié)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Mid-Autumn Festival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中秋节是中国传统的重要节日之一。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shì Zhōngguó chuántǒng de zhòngyào jiérì zhī yī.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Mid-Autumn Festival is one of the traditional and important festivals in China.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5F61C6-D57A-4BA1-9E10-AC607B1C01CE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Interrupt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由于网络问题，会议中断了。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wǎngluò wèntí, huìyì zhōngduànle.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network issues, the meeting was interrupted.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19B576-15FA-4035-AF08-6F7F8FC3DD2F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(zhìlǐ)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政府正在制定新的政策来治理环境问题。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zhèngzài zhìdìng xīn de zhèngcè lái zhìlǐ huánjìng wèntí.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is formulating new policies to govern environmental issues.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6C229-55BF-4F49-BC1C-928D8F6DC89E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(zhì'ān)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Security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这个城市的治安状况相对较好。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zhì'ān zhuàngkuàng xiāngduì jiào hǎo.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public security situation in this city is relatively good.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E6FA2C-3911-44A3-8B46-6E4D05413C83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制约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(zhìyuē)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Constrain / Restrict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法律制约了个人行为。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zhìyuēle gèrén xíngwéi.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constrains individual behavior.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C2BDC2-421F-4137-AE59-B7304F36FC4C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95A4C5-323F-40A1-9655-E0BC3116A12C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至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A5A706-0273-4AEB-8005-5A40087BB727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指责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(zhǐzé)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Blame / Accuse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他对团队的失败进行了公开的指责。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tuánduì de shībài jìnxíngle gōngkāi de zhǐzé.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publicly blamed the team for the failure.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40304B-E8E0-4BBE-91BD-5835ED7CD717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Instruct / Indicate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老板给了明确的指示，要求在一个月内完成项目。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Lǎobǎn gěile míngquè de zhǐshì, yāoqiú zài yī gè yuè nèi wánchéng xiàngmù.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boss gave clear instructions to complete the project within one month.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947452-FA1B-49E1-BE96-9C60E8B08C76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指甲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(zhǐjiǎ)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Fingernail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她喜欢涂漂亮的颜色在指甲上。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tú piàoliang de yánsè zài zhǐjiǎ shàng.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paint pretty colors on her fingernails.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9C5CEE-1D2A-4589-9D73-788F5AA04478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组织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组织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(zǔzhī)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Organize; organization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我们需要组织一场会议讨论新计划。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zǔzhī yīchǎng huìyì tǎolùn xīn jìhuà.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organize a meeting to discuss the new plan.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D5A23F-D0FD-42B2-95BD-34E7EFDC2B6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(zhǐbiāo)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Indicator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这些数据是评估项目进展的重要指标。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shùjù shì pínggū xiàngmù jìnzhǎn de zhòngyào zhǐbiāo.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These data are important indicators for evaluating the progress of the project.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076D47-6091-4CA5-98A7-C23D1051316F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只见他匆匆忙忙地离开了房间。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Zhǐjiàn tā cōngcōngmángmáng de líkāile fángjiān.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only, he hurriedly left the room.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A7E159-5930-4D46-91DE-650312E5FE3C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只不过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只不过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(zhǐbùguò)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Only, Merely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他的批评只不过是为了帮助你进步。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pīpíng zhǐbùguò shì wèile bāngzhù nǐ jìnbù.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criticism is only meant to help you improve.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E02DCA-45E6-438E-9FF2-76A7D3196179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Position / Post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他担任公司的销售经理职务。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dānrèn gōngsī de xiāoshòu jīnglǐ zhíwù.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holds the position of sales manager in the company.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FD9CCB-DE5C-47A8-B8FB-9D1D7E883073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Job Position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她申请了公司的市场营销职位。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shēnqǐngle gōngsī de shìchǎng yíngxiāo zhíwèi.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applied for the marketing position in the company.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A1B277-5217-4C0C-87A5-C0F4432C8588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职能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(zhínéng)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Function / Role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每个部门在公司中都有各自的职能。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bùmén zài gōngsī zhōng dōu yǒu gèzì de zhínéng.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Each department in the company has its own functions.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9AD452-00AB-4C9C-84DA-1F9F279BBA9B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值班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值班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(zhíbān)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Duty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医院的护士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小时都有人值班。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Yīyuàn de hùshi 24 xiǎoshí dōu yǒu rén zhíbān.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Nurses at the hospital are on duty 24 hours a day.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3D8621-4CFF-4F35-A816-3B3286FBB696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直线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直线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Straight Line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两点之间最短的路径是一条直线。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Liǎng diǎn zhījiān zuìduǎn de lùjìng shì yī tiáo zhíxiàn.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shortest path between two points is a straight line.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9E02F1-B3E6-4F29-BEDD-759FDF4C70B6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执行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执行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(zhíxíng)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Execute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公司将严格执行新的安全政策。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jiāng yángé zhíxíng xīn de ānquán zhèngcè.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will rigorously execute the new safety policy.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A9AB43-F599-4DB5-93D8-2F872F19CDD6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(zhīpèi)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 / Control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这个国家曾经被一位独裁者支配。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céngjīng bèi yī wèi dúcáizhě zhīpèi.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was once dominated by a dictator.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2AD081-ABCE-4503-A3A3-0A73932FF545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阻碍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阻碍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(zǔ'ài)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Hinder; impede; obstruct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不要让困难阻碍你前进的步伐。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Bùyào ràng kùnnán zǔ'ài nǐ qiánjìn de bùfá.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let difficulties hinder your progress.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285315-B753-46D6-A44F-41D50F681E2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(zhīchū)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Expenditure / Spending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我们需要合理控制家庭支出。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hélǐ kòngzhì jiātíng zhīchū.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control our household expenditures reasonably.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DF9355-9BAD-4C82-9D96-4BC56C5A8AA6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(zhīzhōng)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Among / In the midst of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这座城市有许多美丽的公园，是游客流连忘返之中。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gōngyuán, shì yóukè liúliánwàngfǎn zhīzhōng.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parks, among which tourists linger and forget to return.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3C9A2D-38DA-4AFB-BF2A-6AFBCC84401D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(zhīxià)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 / Beneath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这座山脉的脚下是一片宁静的村庄。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jiǎoxià shì yī piàn níngjìng de cūnzhuāng.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Beneath the foothills of this mountain range is a peaceful village.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6D8CED-2F77-4D80-BABE-10AB427C0DDE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之外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(zhīwài)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/ Beyond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我们公司有许多分支机构，不仅在国内，还在国外。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gōngsī yǒu xǔduō fēnzhī jīgòu, bù jǐn zài guónèi, hái zài guówài.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has many branches, not only within the country but also beyond the borders.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840087-8F6C-4282-8D9E-D09D9304A91D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之内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(zhīnèi)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Within / Inside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请在两小时之内完成这项任务。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liǎng xiǎoshí zhīnèi wánchéng zhè xiàng rènwu.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this task within two hours.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92BC9E-C393-4E4B-850C-51DB7F0F8745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挣钱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(zhèngqián)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Money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他通过创业挣钱养家。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chuàngyè zhèngqián yǎng jiā.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earns money to support his family through entrepreneurship.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3DF2DF-5FB3-4626-996B-98A172277C94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/ Make (money)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他每天努力工作，为了挣更多的钱。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měitiān nǔlì gōngzuò, wèile zhèng gèngduō de qián.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every day to earn more money.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4AAD5F-2C34-4729-8C2D-1971D9F75A4E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证书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Certificate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他获得了计算机编程的证书。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huòdéle jìsuànjī biānchéng de zhèngshū.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certificate in computer programming.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630CC7-93D0-47A3-AF55-7E6EB994289E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(zhèngshí)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Confirm / Verify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目击者的证词证实了事故的发生。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Mùjī zhě de zhèngcí zhèngshíle shìgù de fāshēng.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testimony of the eyewitness confirmed the occurrence of the accident.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2C8DF3-B0BF-4472-A583-C350D9BE8E39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(zhèngyì)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Justice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我们应该追求和平与正义。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zhuīqiú hépíng yǔ zhèngyì.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pursue peace and justice.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5220FC-CC95-44B9-B2F9-00F7122F7F9E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总体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(zǒngtǐ)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Overall; on the whole; general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总体而言，这个项目取得了显著的进展。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Zǒngtǐ ér yán, zhège xiàngmù qǔdé le xiǎnzhù de jìnzhǎn.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Overall, this project has made significant progress.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700505-9432-4EFE-888F-418DF016C80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(zhèngrú)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正如太阳升起一样，新的一天充满了希望。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Zhèngrú tàiyáng shēngqǐ yīyàng, xīn de yītiān chōngmǎnle xīwàng.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 the sun rises, a new day is filled with hope.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9AF381-B133-4395-986E-9107D825B4BE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正规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(zhèngguī)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Regular / Standard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请确保你选择的医院是正规的。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quèbǎo nǐ xuǎnzé de yīyuàn shì zhèngguī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make sure the hospital you choose is a regular one.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EF3758-5A31-457D-8071-AAEFFE45EE95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(zhèngbǎn)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Genuine / Legitimate Version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请购买正版软件以确保安全性。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gòumǎi zhèngbǎn ruǎnjiàn yǐ quèbǎo ānquán xìng.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buy the legitimate version of the software to ensure security.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1F7610-17EE-4B1F-AF07-3C29DFB257A0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争议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争议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(zhēngyì)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Controversy / Dispute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这个决定引起了很大的争议。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juédìng yǐnqǐle hěn dà de zhēngyì.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decision has sparked significant controversy.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D873EA-7F3F-4211-A4D4-AAF5C47206EA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震惊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震惊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(zhènjīng)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Shock / Astonish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这个消息令人震惊，大家都不敢相信。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lìng rén zhènjīng, dàjiā dōu bù gǎn xiāngxìn.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news is shocking; everyone can't believe it.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B346E4-BBE4-41FC-9E87-46BC28F6C75F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振动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(zhèndòng)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Vibration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地震时，会产生强烈的振动。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shí, huì chǎnshēng qiángliè de zhèndòng.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an earthquake, strong vibrations occur.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447A84-4681-49D1-A10E-2E94DACD4844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诊断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诊断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(zhěnduàn)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Diagnosis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医生进行了一系列检查，最终做出了正确的诊断。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jìnxíngle yī xìliè jiǎnchá, zuìzhōng zuòchūle zhèngquè de zhěnduàn.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series of examinations, the doctor made the correct diagnosis.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76812D-7788-480B-B982-3B0E9E6FC1E0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真相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(zhēnxiàng)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The Real Situation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揭露真相是新闻报道的责任之一。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Jiēlù zhēnxiàng shì xīnwén bàodào de zérèn zhī yī.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Revealing the truth is one of the responsibilities of news reporting.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91845D-A02E-4A0A-ACFE-D3A3B2661982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(zhēnlǐ)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Truthfulness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追求真理是科学研究的核心目标。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zhēnlǐ shì kēxué yánjiū de héxīn mùbiāo.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truth is the core goal of scientific research.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69F6A3-E703-4791-9C1C-59CE1F5E7942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真诚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(zhēnchéng)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Sincere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他发自内心地表达了对你的真诚感激之情。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fāzì nèixīn de biǎodále duì nǐ de zhēnchéng gǎnjī zhīqíng.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sincerely expressed his gratitude to you from the bottom of his heart.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CA0C52-ACDA-4D0B-94E6-5FCBFC463C30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总算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Finally; at long last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经过漫长的等待，他们总算回家了。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Jīngguò màncháng de děngdài, tāmen zǒngsuàn huí jiā 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long wait, they finally returned home.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2D3D5D-FF2E-452B-AF73-EF9C2AB5A50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珍珠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AED0D1-EB98-4334-BB65-CF539F5F0D05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珍惜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D37A9C-D560-4869-A224-BABD228732FB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珍贵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(zhēnguì)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Precious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这是一本珍贵的手抄古籍。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běn zhēnguì de shǒuchāo gǔjí.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precious hand-copied ancient book.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DBE1CB-F95B-41A2-AE13-68A68F77EFA9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 shǒu)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Wave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他站在远处，向我们招手致意。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yuǎnchù, xiàng wǒmen zhāo shǒu zhìyì.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far away, waving to greet us.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BA6077-96B8-4955-9461-85DEA0E82F19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(zhāoshēng)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Recruitment / Enrollment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学校正在进行新一轮的招生工作。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zhèngzài jìnxíng xīn yī luò de zhāoshēng gōngzuò.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is conducting a new round of enrollment.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458E9A-F418-440C-A7A4-FDF3FD676C28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掌握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掌握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(zhǎngwò)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 / Grasp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学生需要掌握基本的数学知识。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Xuéshēng xūyào zhǎngwò jīběn de shùxué zhīshì.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Students need to master basic mathematical knowledge.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E05F24-5AA3-46A2-8706-13C549EBA2AC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涨价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(zhǎngjià)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 Increase / Raise Prices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由于成本上升，公司决定涨价。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chéngběn shàngshēng, gōngsī juédìng zhǎngjià.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the increase in costs, the company has decided to raise prices.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4EA458-A94E-451F-8DF8-D4B0B5455E36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 / Increase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物价涨了，生活成本也随之增加。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Wùjià zhǎngle, shēnghuó chéngběn yě suízhī zēngjiā.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Prices have risen, and the cost of living has increased accordingly.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247DEE-0155-495E-BCBA-F2D07524CFA6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(zhànyǒu)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 / Occupy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他希望占有更多的市场份额。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xīwàng zhànyǒu gèng duō de shìchǎng fèn'é.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hopes to possess a larger market share.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3558C1-27D1-4BBB-8B15-0198634576AB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(zhànlǐng)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Occupy / Capture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军队成功占领了敌方的要塞。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Jūnduì chénggōng zhànlǐngle dífāng de yàosài.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army successfully occupied the enemy's fortress.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52E6D7-7D4B-4638-AA28-93EAC3A15ED4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2023-11-18T18:53:29Z</dcterms:created>
  <dc:creator/>
  <dc:description/>
  <dc:language>en-US</dc:language>
  <cp:lastModifiedBy/>
  <dcterms:modified xsi:type="dcterms:W3CDTF">2023-11-19T22:36:25Z</dcterms:modified>
  <cp:revision>45</cp:revision>
  <dc:subject/>
  <dc:title>DNA</dc:title>
</cp:coreProperties>
</file>