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584.xml" ContentType="application/vnd.openxmlformats-officedocument.presentationml.slide+xml"/>
  <Override PartName="/ppt/slides/slide100.xml" ContentType="application/vnd.openxmlformats-officedocument.presentationml.slide+xml"/>
  <Override PartName="/ppt/slides/slide221.xml" ContentType="application/vnd.openxmlformats-officedocument.presentationml.slide+xml"/>
  <Override PartName="/ppt/slides/slide34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343.xml" ContentType="application/vnd.openxmlformats-officedocument.presentationml.slide+xml"/>
  <Override PartName="/ppt/slides/slide222.xml" ContentType="application/vnd.openxmlformats-officedocument.presentationml.slide+xml"/>
  <Override PartName="/ppt/slides/slide585.xml" ContentType="application/vnd.openxmlformats-officedocument.presentationml.slide+xml"/>
  <Override PartName="/ppt/slides/slide101.xml" ContentType="application/vnd.openxmlformats-officedocument.presentationml.slide+xml"/>
  <Override PartName="/ppt/slides/slide2.xml" ContentType="application/vnd.openxmlformats-officedocument.presentationml.slide+xml"/>
  <Override PartName="/ppt/slides/slide465.xml" ContentType="application/vnd.openxmlformats-officedocument.presentationml.slide+xml"/>
  <Override PartName="/ppt/slides/slide344.xml" ContentType="application/vnd.openxmlformats-officedocument.presentationml.slide+xml"/>
  <Override PartName="/ppt/slides/slide223.xml" ContentType="application/vnd.openxmlformats-officedocument.presentationml.slide+xml"/>
  <Override PartName="/ppt/slides/slide102.xml" ContentType="application/vnd.openxmlformats-officedocument.presentationml.slide+xml"/>
  <Override PartName="/ppt/slides/slide586.xml" ContentType="application/vnd.openxmlformats-officedocument.presentationml.slide+xml"/>
  <Override PartName="/ppt/slides/slide3.xml" ContentType="application/vnd.openxmlformats-officedocument.presentationml.slide+xml"/>
  <Override PartName="/ppt/slides/slide466.xml" ContentType="application/vnd.openxmlformats-officedocument.presentationml.slide+xml"/>
  <Override PartName="/ppt/slides/slide345.xml" ContentType="application/vnd.openxmlformats-officedocument.presentationml.slide+xml"/>
  <Override PartName="/ppt/slides/slide224.xml" ContentType="application/vnd.openxmlformats-officedocument.presentationml.slide+xml"/>
  <Override PartName="/ppt/slides/slide103.xml" ContentType="application/vnd.openxmlformats-officedocument.presentationml.slide+xml"/>
  <Override PartName="/ppt/slides/slide587.xml" ContentType="application/vnd.openxmlformats-officedocument.presentationml.slide+xml"/>
  <Override PartName="/ppt/slides/slide4.xml" ContentType="application/vnd.openxmlformats-officedocument.presentationml.slide+xml"/>
  <Override PartName="/ppt/slides/slide467.xml" ContentType="application/vnd.openxmlformats-officedocument.presentationml.slide+xml"/>
  <Override PartName="/ppt/slides/slide346.xml" ContentType="application/vnd.openxmlformats-officedocument.presentationml.slide+xml"/>
  <Override PartName="/ppt/slides/slide225.xml" ContentType="application/vnd.openxmlformats-officedocument.presentationml.slide+xml"/>
  <Override PartName="/ppt/slides/slide104.xml" ContentType="application/vnd.openxmlformats-officedocument.presentationml.slide+xml"/>
  <Override PartName="/ppt/slides/slide588.xml" ContentType="application/vnd.openxmlformats-officedocument.presentationml.slide+xml"/>
  <Override PartName="/ppt/slides/slide5.xml" ContentType="application/vnd.openxmlformats-officedocument.presentationml.slide+xml"/>
  <Override PartName="/ppt/slides/slide468.xml" ContentType="application/vnd.openxmlformats-officedocument.presentationml.slide+xml"/>
  <Override PartName="/ppt/slides/slide347.xml" ContentType="application/vnd.openxmlformats-officedocument.presentationml.slide+xml"/>
  <Override PartName="/ppt/slides/slide226.xml" ContentType="application/vnd.openxmlformats-officedocument.presentationml.slide+xml"/>
  <Override PartName="/ppt/slides/slide105.xml" ContentType="application/vnd.openxmlformats-officedocument.presentationml.slide+xml"/>
  <Override PartName="/ppt/slides/slide589.xml" ContentType="application/vnd.openxmlformats-officedocument.presentationml.slide+xml"/>
  <Override PartName="/ppt/slides/slide6.xml" ContentType="application/vnd.openxmlformats-officedocument.presentationml.slide+xml"/>
  <Override PartName="/ppt/slides/slide469.xml" ContentType="application/vnd.openxmlformats-officedocument.presentationml.slide+xml"/>
  <Override PartName="/ppt/slides/slide348.xml" ContentType="application/vnd.openxmlformats-officedocument.presentationml.slide+xml"/>
  <Override PartName="/ppt/slides/slide227.xml" ContentType="application/vnd.openxmlformats-officedocument.presentationml.slide+xml"/>
  <Override PartName="/ppt/slides/slide106.xml" ContentType="application/vnd.openxmlformats-officedocument.presentationml.slide+xml"/>
  <Override PartName="/ppt/slides/slide7.xml" ContentType="application/vnd.openxmlformats-officedocument.presentationml.slide+xml"/>
  <Override PartName="/ppt/slides/slide349.xml" ContentType="application/vnd.openxmlformats-officedocument.presentationml.slide+xml"/>
  <Override PartName="/ppt/slides/slide228.xml" ContentType="application/vnd.openxmlformats-officedocument.presentationml.slide+xml"/>
  <Override PartName="/ppt/slides/slide107.xml" ContentType="application/vnd.openxmlformats-officedocument.presentationml.slide+xml"/>
  <Override PartName="/ppt/slides/slide8.xml" ContentType="application/vnd.openxmlformats-officedocument.presentationml.slide+xml"/>
  <Override PartName="/ppt/slides/slide229.xml" ContentType="application/vnd.openxmlformats-officedocument.presentationml.slide+xml"/>
  <Override PartName="/ppt/slides/slide10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54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55.xml" ContentType="application/vnd.openxmlformats-officedocument.presentationml.slide+xml"/>
  <Override PartName="/ppt/slides/slide12.xml" ContentType="application/vnd.openxmlformats-officedocument.presentationml.slide+xml"/>
  <Override PartName="/ppt/slides/slide34.xml" ContentType="application/vnd.openxmlformats-officedocument.presentationml.slide+xml"/>
  <Override PartName="/ppt/slides/slide56.xml" ContentType="application/vnd.openxmlformats-officedocument.presentationml.slide+xml"/>
  <Override PartName="/ppt/slides/slide13.xml" ContentType="application/vnd.openxmlformats-officedocument.presentationml.slide+xml"/>
  <Override PartName="/ppt/slides/slide35.xml" ContentType="application/vnd.openxmlformats-officedocument.presentationml.slide+xml"/>
  <Override PartName="/ppt/slides/slide57.xml" ContentType="application/vnd.openxmlformats-officedocument.presentationml.slide+xml"/>
  <Override PartName="/ppt/slides/slide14.xml" ContentType="application/vnd.openxmlformats-officedocument.presentationml.slide+xml"/>
  <Override PartName="/ppt/slides/slide36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37.xml" ContentType="application/vnd.openxmlformats-officedocument.presentationml.slide+xml"/>
  <Override PartName="/ppt/slides/slide15.xml" ContentType="application/vnd.openxmlformats-officedocument.presentationml.slide+xml"/>
  <Override PartName="/ppt/slides/slide38.xml" ContentType="application/vnd.openxmlformats-officedocument.presentationml.slide+xml"/>
  <Override PartName="/ppt/slides/slide16.xml" ContentType="application/vnd.openxmlformats-officedocument.presentationml.slide+xml"/>
  <Override PartName="/ppt/slides/slide39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9.xml" ContentType="application/vnd.openxmlformats-officedocument.presentationml.slide+xml"/>
  <Override PartName="/ppt/slides/slide181.xml" ContentType="application/vnd.openxmlformats-officedocument.presentationml.slide+xml"/>
  <Override PartName="/ppt/slides/slide64.xml" ContentType="application/vnd.openxmlformats-officedocument.presentationml.slide+xml"/>
  <Override PartName="/ppt/slides/slide42.xml" ContentType="application/vnd.openxmlformats-officedocument.presentationml.slide+xml"/>
  <Override PartName="/ppt/slides/slide20.xml" ContentType="application/vnd.openxmlformats-officedocument.presentationml.slide+xml"/>
  <Override PartName="/ppt/slides/slide43.xml" ContentType="application/vnd.openxmlformats-officedocument.presentationml.slide+xml"/>
  <Override PartName="/ppt/slides/slide21.xml" ContentType="application/vnd.openxmlformats-officedocument.presentationml.slide+xml"/>
  <Override PartName="/ppt/slides/slide44.xml" ContentType="application/vnd.openxmlformats-officedocument.presentationml.slide+xml"/>
  <Override PartName="/ppt/slides/slide22.xml" ContentType="application/vnd.openxmlformats-officedocument.presentationml.slide+xml"/>
  <Override PartName="/ppt/slides/slide45.xml" ContentType="application/vnd.openxmlformats-officedocument.presentationml.slide+xml"/>
  <Override PartName="/ppt/slides/slide23.xml" ContentType="application/vnd.openxmlformats-officedocument.presentationml.slide+xml"/>
  <Override PartName="/ppt/slides/slide46.xml" ContentType="application/vnd.openxmlformats-officedocument.presentationml.slide+xml"/>
  <Override PartName="/ppt/slides/slide24.xml" ContentType="application/vnd.openxmlformats-officedocument.presentationml.slide+xml"/>
  <Override PartName="/ppt/slides/slide47.xml" ContentType="application/vnd.openxmlformats-officedocument.presentationml.slide+xml"/>
  <Override PartName="/ppt/slides/slide25.xml" ContentType="application/vnd.openxmlformats-officedocument.presentationml.slide+xml"/>
  <Override PartName="/ppt/slides/slide48.xml" ContentType="application/vnd.openxmlformats-officedocument.presentationml.slide+xml"/>
  <Override PartName="/ppt/slides/slide26.xml" ContentType="application/vnd.openxmlformats-officedocument.presentationml.slide+xml"/>
  <Override PartName="/ppt/slides/slide4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90.xml" ContentType="application/vnd.openxmlformats-officedocument.presentationml.slide+xml"/>
  <Override PartName="/ppt/slides/slide29.xml" ContentType="application/vnd.openxmlformats-officedocument.presentationml.slide+xml"/>
  <Override PartName="/ppt/slides/slide191.xml" ContentType="application/vnd.openxmlformats-officedocument.presentationml.slide+xml"/>
  <Override PartName="/ppt/slides/slide52.xml" ContentType="application/vnd.openxmlformats-officedocument.presentationml.slide+xml"/>
  <Override PartName="/ppt/slides/slide30.xml" ContentType="application/vnd.openxmlformats-officedocument.presentationml.slide+xml"/>
  <Override PartName="/ppt/slides/slide53.xml" ContentType="application/vnd.openxmlformats-officedocument.presentationml.slide+xml"/>
  <Override PartName="/ppt/slides/slide31.xml" ContentType="application/vnd.openxmlformats-officedocument.presentationml.slide+xml"/>
  <Override PartName="/ppt/slides/slide62.xml" ContentType="application/vnd.openxmlformats-officedocument.presentationml.slide+xml"/>
  <Override PartName="/ppt/slides/slide40.xml" ContentType="application/vnd.openxmlformats-officedocument.presentationml.slide+xml"/>
  <Override PartName="/ppt/slides/slide63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s/slide309.xml" ContentType="application/vnd.openxmlformats-officedocument.presentationml.slide+xml"/>
  <Override PartName="/ppt/slides/slide61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319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208.xml" ContentType="application/vnd.openxmlformats-officedocument.presentationml.slide+xml"/>
  <Override PartName="/ppt/slides/slide329.xml" ContentType="application/vnd.openxmlformats-officedocument.presentationml.slide+xml"/>
  <Override PartName="/ppt/slides/slide81.xml" ContentType="application/vnd.openxmlformats-officedocument.presentationml.slide+xml"/>
  <Override PartName="/ppt/slides/slide209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218.xml" ContentType="application/vnd.openxmlformats-officedocument.presentationml.slide+xml"/>
  <Override PartName="/ppt/slides/slide339.xml" ContentType="application/vnd.openxmlformats-officedocument.presentationml.slide+xml"/>
  <Override PartName="/ppt/slides/slide91.xml" ContentType="application/vnd.openxmlformats-officedocument.presentationml.slide+xml"/>
  <Override PartName="/ppt/slides/slide219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9.xml" ContentType="application/vnd.openxmlformats-officedocument.presentationml.slide+xml"/>
  <Override PartName="/ppt/slides/slide594.xml" ContentType="application/vnd.openxmlformats-officedocument.presentationml.slide+xml"/>
  <Override PartName="/ppt/slides/slide110.xml" ContentType="application/vnd.openxmlformats-officedocument.presentationml.slide+xml"/>
  <Override PartName="/ppt/slides/slide231.xml" ContentType="application/vnd.openxmlformats-officedocument.presentationml.slide+xml"/>
  <Override PartName="/ppt/slides/slide352.xml" ContentType="application/vnd.openxmlformats-officedocument.presentationml.slide+xml"/>
  <Override PartName="/ppt/slides/slide473.xml" ContentType="application/vnd.openxmlformats-officedocument.presentationml.slide+xml"/>
  <Override PartName="/ppt/slides/slide595.xml" ContentType="application/vnd.openxmlformats-officedocument.presentationml.slide+xml"/>
  <Override PartName="/ppt/slides/slide111.xml" ContentType="application/vnd.openxmlformats-officedocument.presentationml.slide+xml"/>
  <Override PartName="/ppt/slides/slide232.xml" ContentType="application/vnd.openxmlformats-officedocument.presentationml.slide+xml"/>
  <Override PartName="/ppt/slides/slide353.xml" ContentType="application/vnd.openxmlformats-officedocument.presentationml.slide+xml"/>
  <Override PartName="/ppt/slides/slide474.xml" ContentType="application/vnd.openxmlformats-officedocument.presentationml.slide+xml"/>
  <Override PartName="/ppt/slides/slide596.xml" ContentType="application/vnd.openxmlformats-officedocument.presentationml.slide+xml"/>
  <Override PartName="/ppt/slides/slide112.xml" ContentType="application/vnd.openxmlformats-officedocument.presentationml.slide+xml"/>
  <Override PartName="/ppt/slides/slide233.xml" ContentType="application/vnd.openxmlformats-officedocument.presentationml.slide+xml"/>
  <Override PartName="/ppt/slides/slide354.xml" ContentType="application/vnd.openxmlformats-officedocument.presentationml.slide+xml"/>
  <Override PartName="/ppt/slides/slide475.xml" ContentType="application/vnd.openxmlformats-officedocument.presentationml.slide+xml"/>
  <Override PartName="/ppt/slides/slide597.xml" ContentType="application/vnd.openxmlformats-officedocument.presentationml.slide+xml"/>
  <Override PartName="/ppt/slides/slide113.xml" ContentType="application/vnd.openxmlformats-officedocument.presentationml.slide+xml"/>
  <Override PartName="/ppt/slides/slide234.xml" ContentType="application/vnd.openxmlformats-officedocument.presentationml.slide+xml"/>
  <Override PartName="/ppt/slides/slide355.xml" ContentType="application/vnd.openxmlformats-officedocument.presentationml.slide+xml"/>
  <Override PartName="/ppt/slides/slide476.xml" ContentType="application/vnd.openxmlformats-officedocument.presentationml.slide+xml"/>
  <Override PartName="/ppt/slides/slide598.xml" ContentType="application/vnd.openxmlformats-officedocument.presentationml.slide+xml"/>
  <Override PartName="/ppt/slides/slide114.xml" ContentType="application/vnd.openxmlformats-officedocument.presentationml.slide+xml"/>
  <Override PartName="/ppt/slides/slide235.xml" ContentType="application/vnd.openxmlformats-officedocument.presentationml.slide+xml"/>
  <Override PartName="/ppt/slides/slide356.xml" ContentType="application/vnd.openxmlformats-officedocument.presentationml.slide+xml"/>
  <Override PartName="/ppt/slides/slide477.xml" ContentType="application/vnd.openxmlformats-officedocument.presentationml.slide+xml"/>
  <Override PartName="/ppt/slides/slide599.xml" ContentType="application/vnd.openxmlformats-officedocument.presentationml.slide+xml"/>
  <Override PartName="/ppt/slides/slide115.xml" ContentType="application/vnd.openxmlformats-officedocument.presentationml.slide+xml"/>
  <Override PartName="/ppt/slides/slide236.xml" ContentType="application/vnd.openxmlformats-officedocument.presentationml.slide+xml"/>
  <Override PartName="/ppt/slides/slide357.xml" ContentType="application/vnd.openxmlformats-officedocument.presentationml.slide+xml"/>
  <Override PartName="/ppt/slides/slide478.xml" ContentType="application/vnd.openxmlformats-officedocument.presentationml.slide+xml"/>
  <Override PartName="/ppt/slides/slide116.xml" ContentType="application/vnd.openxmlformats-officedocument.presentationml.slide+xml"/>
  <Override PartName="/ppt/slides/slide237.xml" ContentType="application/vnd.openxmlformats-officedocument.presentationml.slide+xml"/>
  <Override PartName="/ppt/slides/slide358.xml" ContentType="application/vnd.openxmlformats-officedocument.presentationml.slide+xml"/>
  <Override PartName="/ppt/slides/slide479.xml" ContentType="application/vnd.openxmlformats-officedocument.presentationml.slide+xml"/>
  <Override PartName="/ppt/slides/slide117.xml" ContentType="application/vnd.openxmlformats-officedocument.presentationml.slide+xml"/>
  <Override PartName="/ppt/slides/slide238.xml" ContentType="application/vnd.openxmlformats-officedocument.presentationml.slide+xml"/>
  <Override PartName="/ppt/slides/slide359.xml" ContentType="application/vnd.openxmlformats-officedocument.presentationml.slide+xml"/>
  <Override PartName="/ppt/slides/slide118.xml" ContentType="application/vnd.openxmlformats-officedocument.presentationml.slide+xml"/>
  <Override PartName="/ppt/slides/slide239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241.xml" ContentType="application/vnd.openxmlformats-officedocument.presentationml.slide+xml"/>
  <Override PartName="/ppt/slides/slide362.xml" ContentType="application/vnd.openxmlformats-officedocument.presentationml.slide+xml"/>
  <Override PartName="/ppt/slides/slide483.xml" ContentType="application/vnd.openxmlformats-officedocument.presentationml.slide+xml"/>
  <Override PartName="/ppt/slides/slide121.xml" ContentType="application/vnd.openxmlformats-officedocument.presentationml.slide+xml"/>
  <Override PartName="/ppt/slides/slide242.xml" ContentType="application/vnd.openxmlformats-officedocument.presentationml.slide+xml"/>
  <Override PartName="/ppt/slides/slide363.xml" ContentType="application/vnd.openxmlformats-officedocument.presentationml.slide+xml"/>
  <Override PartName="/ppt/slides/slide484.xml" ContentType="application/vnd.openxmlformats-officedocument.presentationml.slide+xml"/>
  <Override PartName="/ppt/slides/slide122.xml" ContentType="application/vnd.openxmlformats-officedocument.presentationml.slide+xml"/>
  <Override PartName="/ppt/slides/slide243.xml" ContentType="application/vnd.openxmlformats-officedocument.presentationml.slide+xml"/>
  <Override PartName="/ppt/slides/slide364.xml" ContentType="application/vnd.openxmlformats-officedocument.presentationml.slide+xml"/>
  <Override PartName="/ppt/slides/slide485.xml" ContentType="application/vnd.openxmlformats-officedocument.presentationml.slide+xml"/>
  <Override PartName="/ppt/slides/slide123.xml" ContentType="application/vnd.openxmlformats-officedocument.presentationml.slide+xml"/>
  <Override PartName="/ppt/slides/slide244.xml" ContentType="application/vnd.openxmlformats-officedocument.presentationml.slide+xml"/>
  <Override PartName="/ppt/slides/slide365.xml" ContentType="application/vnd.openxmlformats-officedocument.presentationml.slide+xml"/>
  <Override PartName="/ppt/slides/slide486.xml" ContentType="application/vnd.openxmlformats-officedocument.presentationml.slide+xml"/>
  <Override PartName="/ppt/slides/slide124.xml" ContentType="application/vnd.openxmlformats-officedocument.presentationml.slide+xml"/>
  <Override PartName="/ppt/slides/slide245.xml" ContentType="application/vnd.openxmlformats-officedocument.presentationml.slide+xml"/>
  <Override PartName="/ppt/slides/slide366.xml" ContentType="application/vnd.openxmlformats-officedocument.presentationml.slide+xml"/>
  <Override PartName="/ppt/slides/slide487.xml" ContentType="application/vnd.openxmlformats-officedocument.presentationml.slide+xml"/>
  <Override PartName="/ppt/slides/slide125.xml" ContentType="application/vnd.openxmlformats-officedocument.presentationml.slide+xml"/>
  <Override PartName="/ppt/slides/slide246.xml" ContentType="application/vnd.openxmlformats-officedocument.presentationml.slide+xml"/>
  <Override PartName="/ppt/slides/slide367.xml" ContentType="application/vnd.openxmlformats-officedocument.presentationml.slide+xml"/>
  <Override PartName="/ppt/slides/slide488.xml" ContentType="application/vnd.openxmlformats-officedocument.presentationml.slide+xml"/>
  <Override PartName="/ppt/slides/slide126.xml" ContentType="application/vnd.openxmlformats-officedocument.presentationml.slide+xml"/>
  <Override PartName="/ppt/slides/slide247.xml" ContentType="application/vnd.openxmlformats-officedocument.presentationml.slide+xml"/>
  <Override PartName="/ppt/slides/slide368.xml" ContentType="application/vnd.openxmlformats-officedocument.presentationml.slide+xml"/>
  <Override PartName="/ppt/slides/slide489.xml" ContentType="application/vnd.openxmlformats-officedocument.presentationml.slide+xml"/>
  <Override PartName="/ppt/slides/slide127.xml" ContentType="application/vnd.openxmlformats-officedocument.presentationml.slide+xml"/>
  <Override PartName="/ppt/slides/slide248.xml" ContentType="application/vnd.openxmlformats-officedocument.presentationml.slide+xml"/>
  <Override PartName="/ppt/slides/slide369.xml" ContentType="application/vnd.openxmlformats-officedocument.presentationml.slide+xml"/>
  <Override PartName="/ppt/slides/slide128.xml" ContentType="application/vnd.openxmlformats-officedocument.presentationml.slide+xml"/>
  <Override PartName="/ppt/slides/slide249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251.xml" ContentType="application/vnd.openxmlformats-officedocument.presentationml.slide+xml"/>
  <Override PartName="/ppt/slides/slide372.xml" ContentType="application/vnd.openxmlformats-officedocument.presentationml.slide+xml"/>
  <Override PartName="/ppt/slides/slide493.xml" ContentType="application/vnd.openxmlformats-officedocument.presentationml.slide+xml"/>
  <Override PartName="/ppt/slides/slide131.xml" ContentType="application/vnd.openxmlformats-officedocument.presentationml.slide+xml"/>
  <Override PartName="/ppt/slides/slide252.xml" ContentType="application/vnd.openxmlformats-officedocument.presentationml.slide+xml"/>
  <Override PartName="/ppt/slides/slide373.xml" ContentType="application/vnd.openxmlformats-officedocument.presentationml.slide+xml"/>
  <Override PartName="/ppt/slides/slide494.xml" ContentType="application/vnd.openxmlformats-officedocument.presentationml.slide+xml"/>
  <Override PartName="/ppt/slides/slide132.xml" ContentType="application/vnd.openxmlformats-officedocument.presentationml.slide+xml"/>
  <Override PartName="/ppt/slides/slide253.xml" ContentType="application/vnd.openxmlformats-officedocument.presentationml.slide+xml"/>
  <Override PartName="/ppt/slides/slide374.xml" ContentType="application/vnd.openxmlformats-officedocument.presentationml.slide+xml"/>
  <Override PartName="/ppt/slides/slide495.xml" ContentType="application/vnd.openxmlformats-officedocument.presentationml.slide+xml"/>
  <Override PartName="/ppt/slides/slide133.xml" ContentType="application/vnd.openxmlformats-officedocument.presentationml.slide+xml"/>
  <Override PartName="/ppt/slides/slide254.xml" ContentType="application/vnd.openxmlformats-officedocument.presentationml.slide+xml"/>
  <Override PartName="/ppt/slides/slide375.xml" ContentType="application/vnd.openxmlformats-officedocument.presentationml.slide+xml"/>
  <Override PartName="/ppt/slides/slide496.xml" ContentType="application/vnd.openxmlformats-officedocument.presentationml.slide+xml"/>
  <Override PartName="/ppt/slides/slide134.xml" ContentType="application/vnd.openxmlformats-officedocument.presentationml.slide+xml"/>
  <Override PartName="/ppt/slides/slide255.xml" ContentType="application/vnd.openxmlformats-officedocument.presentationml.slide+xml"/>
  <Override PartName="/ppt/slides/slide376.xml" ContentType="application/vnd.openxmlformats-officedocument.presentationml.slide+xml"/>
  <Override PartName="/ppt/slides/slide497.xml" ContentType="application/vnd.openxmlformats-officedocument.presentationml.slide+xml"/>
  <Override PartName="/ppt/slides/slide135.xml" ContentType="application/vnd.openxmlformats-officedocument.presentationml.slide+xml"/>
  <Override PartName="/ppt/slides/slide256.xml" ContentType="application/vnd.openxmlformats-officedocument.presentationml.slide+xml"/>
  <Override PartName="/ppt/slides/slide377.xml" ContentType="application/vnd.openxmlformats-officedocument.presentationml.slide+xml"/>
  <Override PartName="/ppt/slides/slide498.xml" ContentType="application/vnd.openxmlformats-officedocument.presentationml.slide+xml"/>
  <Override PartName="/ppt/slides/slide136.xml" ContentType="application/vnd.openxmlformats-officedocument.presentationml.slide+xml"/>
  <Override PartName="/ppt/slides/slide257.xml" ContentType="application/vnd.openxmlformats-officedocument.presentationml.slide+xml"/>
  <Override PartName="/ppt/slides/slide378.xml" ContentType="application/vnd.openxmlformats-officedocument.presentationml.slide+xml"/>
  <Override PartName="/ppt/slides/slide499.xml" ContentType="application/vnd.openxmlformats-officedocument.presentationml.slide+xml"/>
  <Override PartName="/ppt/slides/slide137.xml" ContentType="application/vnd.openxmlformats-officedocument.presentationml.slide+xml"/>
  <Override PartName="/ppt/slides/slide258.xml" ContentType="application/vnd.openxmlformats-officedocument.presentationml.slide+xml"/>
  <Override PartName="/ppt/slides/slide379.xml" ContentType="application/vnd.openxmlformats-officedocument.presentationml.slide+xml"/>
  <Override PartName="/ppt/slides/slide138.xml" ContentType="application/vnd.openxmlformats-officedocument.presentationml.slide+xml"/>
  <Override PartName="/ppt/slides/slide259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261.xml" ContentType="application/vnd.openxmlformats-officedocument.presentationml.slide+xml"/>
  <Override PartName="/ppt/slides/slide382.xml" ContentType="application/vnd.openxmlformats-officedocument.presentationml.slide+xml"/>
  <Override PartName="/ppt/slides/slide141.xml" ContentType="application/vnd.openxmlformats-officedocument.presentationml.slide+xml"/>
  <Override PartName="/ppt/slides/slide262.xml" ContentType="application/vnd.openxmlformats-officedocument.presentationml.slide+xml"/>
  <Override PartName="/ppt/slides/slide383.xml" ContentType="application/vnd.openxmlformats-officedocument.presentationml.slide+xml"/>
  <Override PartName="/ppt/slides/slide142.xml" ContentType="application/vnd.openxmlformats-officedocument.presentationml.slide+xml"/>
  <Override PartName="/ppt/slides/slide263.xml" ContentType="application/vnd.openxmlformats-officedocument.presentationml.slide+xml"/>
  <Override PartName="/ppt/slides/slide384.xml" ContentType="application/vnd.openxmlformats-officedocument.presentationml.slide+xml"/>
  <Override PartName="/ppt/slides/slide143.xml" ContentType="application/vnd.openxmlformats-officedocument.presentationml.slide+xml"/>
  <Override PartName="/ppt/slides/slide264.xml" ContentType="application/vnd.openxmlformats-officedocument.presentationml.slide+xml"/>
  <Override PartName="/ppt/slides/slide385.xml" ContentType="application/vnd.openxmlformats-officedocument.presentationml.slide+xml"/>
  <Override PartName="/ppt/slides/slide144.xml" ContentType="application/vnd.openxmlformats-officedocument.presentationml.slide+xml"/>
  <Override PartName="/ppt/slides/slide265.xml" ContentType="application/vnd.openxmlformats-officedocument.presentationml.slide+xml"/>
  <Override PartName="/ppt/slides/slide386.xml" ContentType="application/vnd.openxmlformats-officedocument.presentationml.slide+xml"/>
  <Override PartName="/ppt/slides/slide145.xml" ContentType="application/vnd.openxmlformats-officedocument.presentationml.slide+xml"/>
  <Override PartName="/ppt/slides/slide266.xml" ContentType="application/vnd.openxmlformats-officedocument.presentationml.slide+xml"/>
  <Override PartName="/ppt/slides/slide387.xml" ContentType="application/vnd.openxmlformats-officedocument.presentationml.slide+xml"/>
  <Override PartName="/ppt/slides/slide146.xml" ContentType="application/vnd.openxmlformats-officedocument.presentationml.slide+xml"/>
  <Override PartName="/ppt/slides/slide267.xml" ContentType="application/vnd.openxmlformats-officedocument.presentationml.slide+xml"/>
  <Override PartName="/ppt/slides/slide388.xml" ContentType="application/vnd.openxmlformats-officedocument.presentationml.slide+xml"/>
  <Override PartName="/ppt/slides/slide147.xml" ContentType="application/vnd.openxmlformats-officedocument.presentationml.slide+xml"/>
  <Override PartName="/ppt/slides/slide268.xml" ContentType="application/vnd.openxmlformats-officedocument.presentationml.slide+xml"/>
  <Override PartName="/ppt/slides/slide389.xml" ContentType="application/vnd.openxmlformats-officedocument.presentationml.slide+xml"/>
  <Override PartName="/ppt/slides/slide148.xml" ContentType="application/vnd.openxmlformats-officedocument.presentationml.slide+xml"/>
  <Override PartName="/ppt/slides/slide269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271.xml" ContentType="application/vnd.openxmlformats-officedocument.presentationml.slide+xml"/>
  <Override PartName="/ppt/slides/slide392.xml" ContentType="application/vnd.openxmlformats-officedocument.presentationml.slide+xml"/>
  <Override PartName="/ppt/slides/slide151.xml" ContentType="application/vnd.openxmlformats-officedocument.presentationml.slide+xml"/>
  <Override PartName="/ppt/slides/slide272.xml" ContentType="application/vnd.openxmlformats-officedocument.presentationml.slide+xml"/>
  <Override PartName="/ppt/slides/slide393.xml" ContentType="application/vnd.openxmlformats-officedocument.presentationml.slide+xml"/>
  <Override PartName="/ppt/slides/slide152.xml" ContentType="application/vnd.openxmlformats-officedocument.presentationml.slide+xml"/>
  <Override PartName="/ppt/slides/slide273.xml" ContentType="application/vnd.openxmlformats-officedocument.presentationml.slide+xml"/>
  <Override PartName="/ppt/slides/slide394.xml" ContentType="application/vnd.openxmlformats-officedocument.presentationml.slide+xml"/>
  <Override PartName="/ppt/slides/slide153.xml" ContentType="application/vnd.openxmlformats-officedocument.presentationml.slide+xml"/>
  <Override PartName="/ppt/slides/slide274.xml" ContentType="application/vnd.openxmlformats-officedocument.presentationml.slide+xml"/>
  <Override PartName="/ppt/slides/slide395.xml" ContentType="application/vnd.openxmlformats-officedocument.presentationml.slide+xml"/>
  <Override PartName="/ppt/slides/slide154.xml" ContentType="application/vnd.openxmlformats-officedocument.presentationml.slide+xml"/>
  <Override PartName="/ppt/slides/slide275.xml" ContentType="application/vnd.openxmlformats-officedocument.presentationml.slide+xml"/>
  <Override PartName="/ppt/slides/slide396.xml" ContentType="application/vnd.openxmlformats-officedocument.presentationml.slide+xml"/>
  <Override PartName="/ppt/slides/slide155.xml" ContentType="application/vnd.openxmlformats-officedocument.presentationml.slide+xml"/>
  <Override PartName="/ppt/slides/slide276.xml" ContentType="application/vnd.openxmlformats-officedocument.presentationml.slide+xml"/>
  <Override PartName="/ppt/slides/slide397.xml" ContentType="application/vnd.openxmlformats-officedocument.presentationml.slide+xml"/>
  <Override PartName="/ppt/slides/slide156.xml" ContentType="application/vnd.openxmlformats-officedocument.presentationml.slide+xml"/>
  <Override PartName="/ppt/slides/slide277.xml" ContentType="application/vnd.openxmlformats-officedocument.presentationml.slide+xml"/>
  <Override PartName="/ppt/slides/slide398.xml" ContentType="application/vnd.openxmlformats-officedocument.presentationml.slide+xml"/>
  <Override PartName="/ppt/slides/slide157.xml" ContentType="application/vnd.openxmlformats-officedocument.presentationml.slide+xml"/>
  <Override PartName="/ppt/slides/slide278.xml" ContentType="application/vnd.openxmlformats-officedocument.presentationml.slide+xml"/>
  <Override PartName="/ppt/slides/slide399.xml" ContentType="application/vnd.openxmlformats-officedocument.presentationml.slide+xml"/>
  <Override PartName="/ppt/slides/slide158.xml" ContentType="application/vnd.openxmlformats-officedocument.presentationml.slide+xml"/>
  <Override PartName="/ppt/slides/slide279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281.xml" ContentType="application/vnd.openxmlformats-officedocument.presentationml.slide+xml"/>
  <Override PartName="/ppt/slides/slide161.xml" ContentType="application/vnd.openxmlformats-officedocument.presentationml.slide+xml"/>
  <Override PartName="/ppt/slides/slide282.xml" ContentType="application/vnd.openxmlformats-officedocument.presentationml.slide+xml"/>
  <Override PartName="/ppt/slides/slide162.xml" ContentType="application/vnd.openxmlformats-officedocument.presentationml.slide+xml"/>
  <Override PartName="/ppt/slides/slide283.xml" ContentType="application/vnd.openxmlformats-officedocument.presentationml.slide+xml"/>
  <Override PartName="/ppt/slides/slide163.xml" ContentType="application/vnd.openxmlformats-officedocument.presentationml.slide+xml"/>
  <Override PartName="/ppt/slides/slide284.xml" ContentType="application/vnd.openxmlformats-officedocument.presentationml.slide+xml"/>
  <Override PartName="/ppt/slides/slide164.xml" ContentType="application/vnd.openxmlformats-officedocument.presentationml.slide+xml"/>
  <Override PartName="/ppt/slides/slide285.xml" ContentType="application/vnd.openxmlformats-officedocument.presentationml.slide+xml"/>
  <Override PartName="/ppt/slides/slide165.xml" ContentType="application/vnd.openxmlformats-officedocument.presentationml.slide+xml"/>
  <Override PartName="/ppt/slides/slide286.xml" ContentType="application/vnd.openxmlformats-officedocument.presentationml.slide+xml"/>
  <Override PartName="/ppt/slides/slide166.xml" ContentType="application/vnd.openxmlformats-officedocument.presentationml.slide+xml"/>
  <Override PartName="/ppt/slides/slide287.xml" ContentType="application/vnd.openxmlformats-officedocument.presentationml.slide+xml"/>
  <Override PartName="/ppt/slides/slide167.xml" ContentType="application/vnd.openxmlformats-officedocument.presentationml.slide+xml"/>
  <Override PartName="/ppt/slides/slide288.xml" ContentType="application/vnd.openxmlformats-officedocument.presentationml.slide+xml"/>
  <Override PartName="/ppt/slides/slide168.xml" ContentType="application/vnd.openxmlformats-officedocument.presentationml.slide+xml"/>
  <Override PartName="/ppt/slides/slide289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291.xml" ContentType="application/vnd.openxmlformats-officedocument.presentationml.slide+xml"/>
  <Override PartName="/ppt/slides/slide171.xml" ContentType="application/vnd.openxmlformats-officedocument.presentationml.slide+xml"/>
  <Override PartName="/ppt/slides/slide292.xml" ContentType="application/vnd.openxmlformats-officedocument.presentationml.slide+xml"/>
  <Override PartName="/ppt/slides/slide172.xml" ContentType="application/vnd.openxmlformats-officedocument.presentationml.slide+xml"/>
  <Override PartName="/ppt/slides/slide293.xml" ContentType="application/vnd.openxmlformats-officedocument.presentationml.slide+xml"/>
  <Override PartName="/ppt/slides/slide173.xml" ContentType="application/vnd.openxmlformats-officedocument.presentationml.slide+xml"/>
  <Override PartName="/ppt/slides/slide294.xml" ContentType="application/vnd.openxmlformats-officedocument.presentationml.slide+xml"/>
  <Override PartName="/ppt/slides/slide174.xml" ContentType="application/vnd.openxmlformats-officedocument.presentationml.slide+xml"/>
  <Override PartName="/ppt/slides/slide295.xml" ContentType="application/vnd.openxmlformats-officedocument.presentationml.slide+xml"/>
  <Override PartName="/ppt/slides/slide175.xml" ContentType="application/vnd.openxmlformats-officedocument.presentationml.slide+xml"/>
  <Override PartName="/ppt/slides/slide296.xml" ContentType="application/vnd.openxmlformats-officedocument.presentationml.slide+xml"/>
  <Override PartName="/ppt/slides/slide176.xml" ContentType="application/vnd.openxmlformats-officedocument.presentationml.slide+xml"/>
  <Override PartName="/ppt/slides/slide297.xml" ContentType="application/vnd.openxmlformats-officedocument.presentationml.slide+xml"/>
  <Override PartName="/ppt/slides/slide177.xml" ContentType="application/vnd.openxmlformats-officedocument.presentationml.slide+xml"/>
  <Override PartName="/ppt/slides/slide298.xml" ContentType="application/vnd.openxmlformats-officedocument.presentationml.slide+xml"/>
  <Override PartName="/ppt/slides/slide178.xml" ContentType="application/vnd.openxmlformats-officedocument.presentationml.slide+xml"/>
  <Override PartName="/ppt/slides/slide299.xml" ContentType="application/vnd.openxmlformats-officedocument.presentationml.slide+xml"/>
  <Override PartName="/ppt/slides/slide179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684.xml" ContentType="application/vnd.openxmlformats-officedocument.presentationml.slide+xml"/>
  <Override PartName="/ppt/slides/slide563.xml" ContentType="application/vnd.openxmlformats-officedocument.presentationml.slide+xml"/>
  <Override PartName="/ppt/slides/slide200.xml" ContentType="application/vnd.openxmlformats-officedocument.presentationml.slide+xml"/>
  <Override PartName="/ppt/slides/slide321.xml" ContentType="application/vnd.openxmlformats-officedocument.presentationml.slide+xml"/>
  <Override PartName="/ppt/slides/slide442.xml" ContentType="application/vnd.openxmlformats-officedocument.presentationml.slide+xml"/>
  <Override PartName="/ppt/slides/slide685.xml" ContentType="application/vnd.openxmlformats-officedocument.presentationml.slide+xml"/>
  <Override PartName="/ppt/slides/slide564.xml" ContentType="application/vnd.openxmlformats-officedocument.presentationml.slide+xml"/>
  <Override PartName="/ppt/slides/slide201.xml" ContentType="application/vnd.openxmlformats-officedocument.presentationml.slide+xml"/>
  <Override PartName="/ppt/slides/slide322.xml" ContentType="application/vnd.openxmlformats-officedocument.presentationml.slide+xml"/>
  <Override PartName="/ppt/slides/slide443.xml" ContentType="application/vnd.openxmlformats-officedocument.presentationml.slide+xml"/>
  <Override PartName="/ppt/slides/slide686.xml" ContentType="application/vnd.openxmlformats-officedocument.presentationml.slide+xml"/>
  <Override PartName="/ppt/slides/slide565.xml" ContentType="application/vnd.openxmlformats-officedocument.presentationml.slide+xml"/>
  <Override PartName="/ppt/slides/slide202.xml" ContentType="application/vnd.openxmlformats-officedocument.presentationml.slide+xml"/>
  <Override PartName="/ppt/slides/slide323.xml" ContentType="application/vnd.openxmlformats-officedocument.presentationml.slide+xml"/>
  <Override PartName="/ppt/slides/slide444.xml" ContentType="application/vnd.openxmlformats-officedocument.presentationml.slide+xml"/>
  <Override PartName="/ppt/slides/slide687.xml" ContentType="application/vnd.openxmlformats-officedocument.presentationml.slide+xml"/>
  <Override PartName="/ppt/slides/slide566.xml" ContentType="application/vnd.openxmlformats-officedocument.presentationml.slide+xml"/>
  <Override PartName="/ppt/slides/slide203.xml" ContentType="application/vnd.openxmlformats-officedocument.presentationml.slide+xml"/>
  <Override PartName="/ppt/slides/slide324.xml" ContentType="application/vnd.openxmlformats-officedocument.presentationml.slide+xml"/>
  <Override PartName="/ppt/slides/slide445.xml" ContentType="application/vnd.openxmlformats-officedocument.presentationml.slide+xml"/>
  <Override PartName="/ppt/slides/slide688.xml" ContentType="application/vnd.openxmlformats-officedocument.presentationml.slide+xml"/>
  <Override PartName="/ppt/slides/slide567.xml" ContentType="application/vnd.openxmlformats-officedocument.presentationml.slide+xml"/>
  <Override PartName="/ppt/slides/slide204.xml" ContentType="application/vnd.openxmlformats-officedocument.presentationml.slide+xml"/>
  <Override PartName="/ppt/slides/slide325.xml" ContentType="application/vnd.openxmlformats-officedocument.presentationml.slide+xml"/>
  <Override PartName="/ppt/slides/slide446.xml" ContentType="application/vnd.openxmlformats-officedocument.presentationml.slide+xml"/>
  <Override PartName="/ppt/slides/slide689.xml" ContentType="application/vnd.openxmlformats-officedocument.presentationml.slide+xml"/>
  <Override PartName="/ppt/slides/slide568.xml" ContentType="application/vnd.openxmlformats-officedocument.presentationml.slide+xml"/>
  <Override PartName="/ppt/slides/slide205.xml" ContentType="application/vnd.openxmlformats-officedocument.presentationml.slide+xml"/>
  <Override PartName="/ppt/slides/slide326.xml" ContentType="application/vnd.openxmlformats-officedocument.presentationml.slide+xml"/>
  <Override PartName="/ppt/slides/slide447.xml" ContentType="application/vnd.openxmlformats-officedocument.presentationml.slide+xml"/>
  <Override PartName="/ppt/slides/slide569.xml" ContentType="application/vnd.openxmlformats-officedocument.presentationml.slide+xml"/>
  <Override PartName="/ppt/slides/slide206.xml" ContentType="application/vnd.openxmlformats-officedocument.presentationml.slide+xml"/>
  <Override PartName="/ppt/slides/slide327.xml" ContentType="application/vnd.openxmlformats-officedocument.presentationml.slide+xml"/>
  <Override PartName="/ppt/slides/slide448.xml" ContentType="application/vnd.openxmlformats-officedocument.presentationml.slide+xml"/>
  <Override PartName="/ppt/slides/slide207.xml" ContentType="application/vnd.openxmlformats-officedocument.presentationml.slide+xml"/>
  <Override PartName="/ppt/slides/slide328.xml" ContentType="application/vnd.openxmlformats-officedocument.presentationml.slide+xml"/>
  <Override PartName="/ppt/slides/slide449.xml" ContentType="application/vnd.openxmlformats-officedocument.presentationml.slide+xml"/>
  <Override PartName="/ppt/slides/slide694.xml" ContentType="application/vnd.openxmlformats-officedocument.presentationml.slide+xml"/>
  <Override PartName="/ppt/slides/slide573.xml" ContentType="application/vnd.openxmlformats-officedocument.presentationml.slide+xml"/>
  <Override PartName="/ppt/slides/slide210.xml" ContentType="application/vnd.openxmlformats-officedocument.presentationml.slide+xml"/>
  <Override PartName="/ppt/slides/slide331.xml" ContentType="application/vnd.openxmlformats-officedocument.presentationml.slide+xml"/>
  <Override PartName="/ppt/slides/slide452.xml" ContentType="application/vnd.openxmlformats-officedocument.presentationml.slide+xml"/>
  <Override PartName="/ppt/slides/slide695.xml" ContentType="application/vnd.openxmlformats-officedocument.presentationml.slide+xml"/>
  <Override PartName="/ppt/slides/slide574.xml" ContentType="application/vnd.openxmlformats-officedocument.presentationml.slide+xml"/>
  <Override PartName="/ppt/slides/slide211.xml" ContentType="application/vnd.openxmlformats-officedocument.presentationml.slide+xml"/>
  <Override PartName="/ppt/slides/slide332.xml" ContentType="application/vnd.openxmlformats-officedocument.presentationml.slide+xml"/>
  <Override PartName="/ppt/slides/slide453.xml" ContentType="application/vnd.openxmlformats-officedocument.presentationml.slide+xml"/>
  <Override PartName="/ppt/slides/slide696.xml" ContentType="application/vnd.openxmlformats-officedocument.presentationml.slide+xml"/>
  <Override PartName="/ppt/slides/slide575.xml" ContentType="application/vnd.openxmlformats-officedocument.presentationml.slide+xml"/>
  <Override PartName="/ppt/slides/slide212.xml" ContentType="application/vnd.openxmlformats-officedocument.presentationml.slide+xml"/>
  <Override PartName="/ppt/slides/slide333.xml" ContentType="application/vnd.openxmlformats-officedocument.presentationml.slide+xml"/>
  <Override PartName="/ppt/slides/slide454.xml" ContentType="application/vnd.openxmlformats-officedocument.presentationml.slide+xml"/>
  <Override PartName="/ppt/slides/slide697.xml" ContentType="application/vnd.openxmlformats-officedocument.presentationml.slide+xml"/>
  <Override PartName="/ppt/slides/slide576.xml" ContentType="application/vnd.openxmlformats-officedocument.presentationml.slide+xml"/>
  <Override PartName="/ppt/slides/slide213.xml" ContentType="application/vnd.openxmlformats-officedocument.presentationml.slide+xml"/>
  <Override PartName="/ppt/slides/slide334.xml" ContentType="application/vnd.openxmlformats-officedocument.presentationml.slide+xml"/>
  <Override PartName="/ppt/slides/slide455.xml" ContentType="application/vnd.openxmlformats-officedocument.presentationml.slide+xml"/>
  <Override PartName="/ppt/slides/slide698.xml" ContentType="application/vnd.openxmlformats-officedocument.presentationml.slide+xml"/>
  <Override PartName="/ppt/slides/slide577.xml" ContentType="application/vnd.openxmlformats-officedocument.presentationml.slide+xml"/>
  <Override PartName="/ppt/slides/slide214.xml" ContentType="application/vnd.openxmlformats-officedocument.presentationml.slide+xml"/>
  <Override PartName="/ppt/slides/slide335.xml" ContentType="application/vnd.openxmlformats-officedocument.presentationml.slide+xml"/>
  <Override PartName="/ppt/slides/slide456.xml" ContentType="application/vnd.openxmlformats-officedocument.presentationml.slide+xml"/>
  <Override PartName="/ppt/slides/slide699.xml" ContentType="application/vnd.openxmlformats-officedocument.presentationml.slide+xml"/>
  <Override PartName="/ppt/slides/slide578.xml" ContentType="application/vnd.openxmlformats-officedocument.presentationml.slide+xml"/>
  <Override PartName="/ppt/slides/slide215.xml" ContentType="application/vnd.openxmlformats-officedocument.presentationml.slide+xml"/>
  <Override PartName="/ppt/slides/slide336.xml" ContentType="application/vnd.openxmlformats-officedocument.presentationml.slide+xml"/>
  <Override PartName="/ppt/slides/slide457.xml" ContentType="application/vnd.openxmlformats-officedocument.presentationml.slide+xml"/>
  <Override PartName="/ppt/slides/slide579.xml" ContentType="application/vnd.openxmlformats-officedocument.presentationml.slide+xml"/>
  <Override PartName="/ppt/slides/slide216.xml" ContentType="application/vnd.openxmlformats-officedocument.presentationml.slide+xml"/>
  <Override PartName="/ppt/slides/slide337.xml" ContentType="application/vnd.openxmlformats-officedocument.presentationml.slide+xml"/>
  <Override PartName="/ppt/slides/slide458.xml" ContentType="application/vnd.openxmlformats-officedocument.presentationml.slide+xml"/>
  <Override PartName="/ppt/slides/slide217.xml" ContentType="application/vnd.openxmlformats-officedocument.presentationml.slide+xml"/>
  <Override PartName="/ppt/slides/slide338.xml" ContentType="application/vnd.openxmlformats-officedocument.presentationml.slide+xml"/>
  <Override PartName="/ppt/slides/slide459.xml" ContentType="application/vnd.openxmlformats-officedocument.presentationml.slide+xml"/>
  <Override PartName="/ppt/slides/slide583.xml" ContentType="application/vnd.openxmlformats-officedocument.presentationml.slide+xml"/>
  <Override PartName="/ppt/slides/slide220.xml" ContentType="application/vnd.openxmlformats-officedocument.presentationml.slide+xml"/>
  <Override PartName="/ppt/slides/slide341.xml" ContentType="application/vnd.openxmlformats-officedocument.presentationml.slide+xml"/>
  <Override PartName="/ppt/slides/slide462.xml" ContentType="application/vnd.openxmlformats-officedocument.presentationml.slide+xml"/>
  <Override PartName="/ppt/slides/slide593.xml" ContentType="application/vnd.openxmlformats-officedocument.presentationml.slide+xml"/>
  <Override PartName="/ppt/slides/slide230.xml" ContentType="application/vnd.openxmlformats-officedocument.presentationml.slide+xml"/>
  <Override PartName="/ppt/slides/slide351.xml" ContentType="application/vnd.openxmlformats-officedocument.presentationml.slide+xml"/>
  <Override PartName="/ppt/slides/slide472.xml" ContentType="application/vnd.openxmlformats-officedocument.presentationml.slide+xml"/>
  <Override PartName="/ppt/slides/slide240.xml" ContentType="application/vnd.openxmlformats-officedocument.presentationml.slide+xml"/>
  <Override PartName="/ppt/slides/slide361.xml" ContentType="application/vnd.openxmlformats-officedocument.presentationml.slide+xml"/>
  <Override PartName="/ppt/slides/slide482.xml" ContentType="application/vnd.openxmlformats-officedocument.presentationml.slide+xml"/>
  <Override PartName="/ppt/slides/slide250.xml" ContentType="application/vnd.openxmlformats-officedocument.presentationml.slide+xml"/>
  <Override PartName="/ppt/slides/slide371.xml" ContentType="application/vnd.openxmlformats-officedocument.presentationml.slide+xml"/>
  <Override PartName="/ppt/slides/slide492.xml" ContentType="application/vnd.openxmlformats-officedocument.presentationml.slide+xml"/>
  <Override PartName="/ppt/slides/slide260.xml" ContentType="application/vnd.openxmlformats-officedocument.presentationml.slide+xml"/>
  <Override PartName="/ppt/slides/slide381.xml" ContentType="application/vnd.openxmlformats-officedocument.presentationml.slide+xml"/>
  <Override PartName="/ppt/slides/slide270.xml" ContentType="application/vnd.openxmlformats-officedocument.presentationml.slide+xml"/>
  <Override PartName="/ppt/slides/slide391.xml" ContentType="application/vnd.openxmlformats-officedocument.presentationml.slide+xml"/>
  <Override PartName="/ppt/slides/slide280.xml" ContentType="application/vnd.openxmlformats-officedocument.presentationml.slide+xml"/>
  <Override PartName="/ppt/slides/slide290.xml" ContentType="application/vnd.openxmlformats-officedocument.presentationml.slide+xml"/>
  <Override PartName="/ppt/slides/slide784.xml" ContentType="application/vnd.openxmlformats-officedocument.presentationml.slide+xml"/>
  <Override PartName="/ppt/slides/slide663.xml" ContentType="application/vnd.openxmlformats-officedocument.presentationml.slide+xml"/>
  <Override PartName="/ppt/slides/slide542.xml" ContentType="application/vnd.openxmlformats-officedocument.presentationml.slide+xml"/>
  <Override PartName="/ppt/slides/slide300.xml" ContentType="application/vnd.openxmlformats-officedocument.presentationml.slide+xml"/>
  <Override PartName="/ppt/slides/slide421.xml" ContentType="application/vnd.openxmlformats-officedocument.presentationml.slide+xml"/>
  <Override PartName="/ppt/slides/slide785.xml" ContentType="application/vnd.openxmlformats-officedocument.presentationml.slide+xml"/>
  <Override PartName="/ppt/slides/slide664.xml" ContentType="application/vnd.openxmlformats-officedocument.presentationml.slide+xml"/>
  <Override PartName="/ppt/slides/slide543.xml" ContentType="application/vnd.openxmlformats-officedocument.presentationml.slide+xml"/>
  <Override PartName="/ppt/slides/slide301.xml" ContentType="application/vnd.openxmlformats-officedocument.presentationml.slide+xml"/>
  <Override PartName="/ppt/slides/slide422.xml" ContentType="application/vnd.openxmlformats-officedocument.presentationml.slide+xml"/>
  <Override PartName="/ppt/slides/slide786.xml" ContentType="application/vnd.openxmlformats-officedocument.presentationml.slide+xml"/>
  <Override PartName="/ppt/slides/slide665.xml" ContentType="application/vnd.openxmlformats-officedocument.presentationml.slide+xml"/>
  <Override PartName="/ppt/slides/slide544.xml" ContentType="application/vnd.openxmlformats-officedocument.presentationml.slide+xml"/>
  <Override PartName="/ppt/slides/slide302.xml" ContentType="application/vnd.openxmlformats-officedocument.presentationml.slide+xml"/>
  <Override PartName="/ppt/slides/slide423.xml" ContentType="application/vnd.openxmlformats-officedocument.presentationml.slide+xml"/>
  <Override PartName="/ppt/slides/slide787.xml" ContentType="application/vnd.openxmlformats-officedocument.presentationml.slide+xml"/>
  <Override PartName="/ppt/slides/slide666.xml" ContentType="application/vnd.openxmlformats-officedocument.presentationml.slide+xml"/>
  <Override PartName="/ppt/slides/slide545.xml" ContentType="application/vnd.openxmlformats-officedocument.presentationml.slide+xml"/>
  <Override PartName="/ppt/slides/slide303.xml" ContentType="application/vnd.openxmlformats-officedocument.presentationml.slide+xml"/>
  <Override PartName="/ppt/slides/slide424.xml" ContentType="application/vnd.openxmlformats-officedocument.presentationml.slide+xml"/>
  <Override PartName="/ppt/slides/slide788.xml" ContentType="application/vnd.openxmlformats-officedocument.presentationml.slide+xml"/>
  <Override PartName="/ppt/slides/slide667.xml" ContentType="application/vnd.openxmlformats-officedocument.presentationml.slide+xml"/>
  <Override PartName="/ppt/slides/slide546.xml" ContentType="application/vnd.openxmlformats-officedocument.presentationml.slide+xml"/>
  <Override PartName="/ppt/slides/slide304.xml" ContentType="application/vnd.openxmlformats-officedocument.presentationml.slide+xml"/>
  <Override PartName="/ppt/slides/slide425.xml" ContentType="application/vnd.openxmlformats-officedocument.presentationml.slide+xml"/>
  <Override PartName="/ppt/slides/slide789.xml" ContentType="application/vnd.openxmlformats-officedocument.presentationml.slide+xml"/>
  <Override PartName="/ppt/slides/slide668.xml" ContentType="application/vnd.openxmlformats-officedocument.presentationml.slide+xml"/>
  <Override PartName="/ppt/slides/slide547.xml" ContentType="application/vnd.openxmlformats-officedocument.presentationml.slide+xml"/>
  <Override PartName="/ppt/slides/slide305.xml" ContentType="application/vnd.openxmlformats-officedocument.presentationml.slide+xml"/>
  <Override PartName="/ppt/slides/slide426.xml" ContentType="application/vnd.openxmlformats-officedocument.presentationml.slide+xml"/>
  <Override PartName="/ppt/slides/slide669.xml" ContentType="application/vnd.openxmlformats-officedocument.presentationml.slide+xml"/>
  <Override PartName="/ppt/slides/slide548.xml" ContentType="application/vnd.openxmlformats-officedocument.presentationml.slide+xml"/>
  <Override PartName="/ppt/slides/slide306.xml" ContentType="application/vnd.openxmlformats-officedocument.presentationml.slide+xml"/>
  <Override PartName="/ppt/slides/slide427.xml" ContentType="application/vnd.openxmlformats-officedocument.presentationml.slide+xml"/>
  <Override PartName="/ppt/slides/slide549.xml" ContentType="application/vnd.openxmlformats-officedocument.presentationml.slide+xml"/>
  <Override PartName="/ppt/slides/slide307.xml" ContentType="application/vnd.openxmlformats-officedocument.presentationml.slide+xml"/>
  <Override PartName="/ppt/slides/slide428.xml" ContentType="application/vnd.openxmlformats-officedocument.presentationml.slide+xml"/>
  <Override PartName="/ppt/slides/slide308.xml" ContentType="application/vnd.openxmlformats-officedocument.presentationml.slide+xml"/>
  <Override PartName="/ppt/slides/slide429.xml" ContentType="application/vnd.openxmlformats-officedocument.presentationml.slide+xml"/>
  <Override PartName="/ppt/slides/slide794.xml" ContentType="application/vnd.openxmlformats-officedocument.presentationml.slide+xml"/>
  <Override PartName="/ppt/slides/slide673.xml" ContentType="application/vnd.openxmlformats-officedocument.presentationml.slide+xml"/>
  <Override PartName="/ppt/slides/slide552.xml" ContentType="application/vnd.openxmlformats-officedocument.presentationml.slide+xml"/>
  <Override PartName="/ppt/slides/slide310.xml" ContentType="application/vnd.openxmlformats-officedocument.presentationml.slide+xml"/>
  <Override PartName="/ppt/slides/slide431.xml" ContentType="application/vnd.openxmlformats-officedocument.presentationml.slide+xml"/>
  <Override PartName="/ppt/slides/slide795.xml" ContentType="application/vnd.openxmlformats-officedocument.presentationml.slide+xml"/>
  <Override PartName="/ppt/slides/slide674.xml" ContentType="application/vnd.openxmlformats-officedocument.presentationml.slide+xml"/>
  <Override PartName="/ppt/slides/slide553.xml" ContentType="application/vnd.openxmlformats-officedocument.presentationml.slide+xml"/>
  <Override PartName="/ppt/slides/slide31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312.xml" ContentType="application/vnd.openxmlformats-officedocument.presentationml.slide+xml"/>
  <Override PartName="/ppt/slides/slide554.xml" ContentType="application/vnd.openxmlformats-officedocument.presentationml.slide+xml"/>
  <Override PartName="/ppt/slides/slide796.xml" ContentType="application/vnd.openxmlformats-officedocument.presentationml.slide+xml"/>
  <Override PartName="/ppt/slides/slide675.xml" ContentType="application/vnd.openxmlformats-officedocument.presentationml.slide+xml"/>
  <Override PartName="/ppt/slides/slide434.xml" ContentType="application/vnd.openxmlformats-officedocument.presentationml.slide+xml"/>
  <Override PartName="/ppt/slides/slide313.xml" ContentType="application/vnd.openxmlformats-officedocument.presentationml.slide+xml"/>
  <Override PartName="/ppt/slides/slide555.xml" ContentType="application/vnd.openxmlformats-officedocument.presentationml.slide+xml"/>
  <Override PartName="/ppt/slides/slide676.xml" ContentType="application/vnd.openxmlformats-officedocument.presentationml.slide+xml"/>
  <Override PartName="/ppt/slides/slide797.xml" ContentType="application/vnd.openxmlformats-officedocument.presentationml.slide+xml"/>
  <Override PartName="/ppt/slides/slide435.xml" ContentType="application/vnd.openxmlformats-officedocument.presentationml.slide+xml"/>
  <Override PartName="/ppt/slides/slide314.xml" ContentType="application/vnd.openxmlformats-officedocument.presentationml.slide+xml"/>
  <Override PartName="/ppt/slides/slide556.xml" ContentType="application/vnd.openxmlformats-officedocument.presentationml.slide+xml"/>
  <Override PartName="/ppt/slides/slide677.xml" ContentType="application/vnd.openxmlformats-officedocument.presentationml.slide+xml"/>
  <Override PartName="/ppt/slides/slide798.xml" ContentType="application/vnd.openxmlformats-officedocument.presentationml.slide+xml"/>
  <Override PartName="/ppt/slides/slide436.xml" ContentType="application/vnd.openxmlformats-officedocument.presentationml.slide+xml"/>
  <Override PartName="/ppt/slides/slide315.xml" ContentType="application/vnd.openxmlformats-officedocument.presentationml.slide+xml"/>
  <Override PartName="/ppt/slides/slide557.xml" ContentType="application/vnd.openxmlformats-officedocument.presentationml.slide+xml"/>
  <Override PartName="/ppt/slides/slide678.xml" ContentType="application/vnd.openxmlformats-officedocument.presentationml.slide+xml"/>
  <Override PartName="/ppt/slides/slide799.xml" ContentType="application/vnd.openxmlformats-officedocument.presentationml.slide+xml"/>
  <Override PartName="/ppt/slides/slide437.xml" ContentType="application/vnd.openxmlformats-officedocument.presentationml.slide+xml"/>
  <Override PartName="/ppt/slides/slide316.xml" ContentType="application/vnd.openxmlformats-officedocument.presentationml.slide+xml"/>
  <Override PartName="/ppt/slides/slide558.xml" ContentType="application/vnd.openxmlformats-officedocument.presentationml.slide+xml"/>
  <Override PartName="/ppt/slides/slide679.xml" ContentType="application/vnd.openxmlformats-officedocument.presentationml.slide+xml"/>
  <Override PartName="/ppt/slides/slide438.xml" ContentType="application/vnd.openxmlformats-officedocument.presentationml.slide+xml"/>
  <Override PartName="/ppt/slides/slide317.xml" ContentType="application/vnd.openxmlformats-officedocument.presentationml.slide+xml"/>
  <Override PartName="/ppt/slides/slide559.xml" ContentType="application/vnd.openxmlformats-officedocument.presentationml.slide+xml"/>
  <Override PartName="/ppt/slides/slide439.xml" ContentType="application/vnd.openxmlformats-officedocument.presentationml.slide+xml"/>
  <Override PartName="/ppt/slides/slide318.xml" ContentType="application/vnd.openxmlformats-officedocument.presentationml.slide+xml"/>
  <Override PartName="/ppt/slides/slide441.xml" ContentType="application/vnd.openxmlformats-officedocument.presentationml.slide+xml"/>
  <Override PartName="/ppt/slides/slide320.xml" ContentType="application/vnd.openxmlformats-officedocument.presentationml.slide+xml"/>
  <Override PartName="/ppt/slides/slide562.xml" ContentType="application/vnd.openxmlformats-officedocument.presentationml.slide+xml"/>
  <Override PartName="/ppt/slides/slide683.xml" ContentType="application/vnd.openxmlformats-officedocument.presentationml.slide+xml"/>
  <Override PartName="/ppt/slides/slide451.xml" ContentType="application/vnd.openxmlformats-officedocument.presentationml.slide+xml"/>
  <Override PartName="/ppt/slides/slide330.xml" ContentType="application/vnd.openxmlformats-officedocument.presentationml.slide+xml"/>
  <Override PartName="/ppt/slides/slide572.xml" ContentType="application/vnd.openxmlformats-officedocument.presentationml.slide+xml"/>
  <Override PartName="/ppt/slides/slide693.xml" ContentType="application/vnd.openxmlformats-officedocument.presentationml.slide+xml"/>
  <Override PartName="/ppt/slides/slide461.xml" ContentType="application/vnd.openxmlformats-officedocument.presentationml.slide+xml"/>
  <Override PartName="/ppt/slides/slide340.xml" ContentType="application/vnd.openxmlformats-officedocument.presentationml.slide+xml"/>
  <Override PartName="/ppt/slides/slide582.xml" ContentType="application/vnd.openxmlformats-officedocument.presentationml.slide+xml"/>
  <Override PartName="/ppt/slides/slide471.xml" ContentType="application/vnd.openxmlformats-officedocument.presentationml.slide+xml"/>
  <Override PartName="/ppt/slides/slide350.xml" ContentType="application/vnd.openxmlformats-officedocument.presentationml.slide+xml"/>
  <Override PartName="/ppt/slides/slide592.xml" ContentType="application/vnd.openxmlformats-officedocument.presentationml.slide+xml"/>
  <Override PartName="/ppt/slides/slide481.xml" ContentType="application/vnd.openxmlformats-officedocument.presentationml.slide+xml"/>
  <Override PartName="/ppt/slides/slide360.xml" ContentType="application/vnd.openxmlformats-officedocument.presentationml.slide+xml"/>
  <Override PartName="/ppt/slides/slide491.xml" ContentType="application/vnd.openxmlformats-officedocument.presentationml.slide+xml"/>
  <Override PartName="/ppt/slides/slide370.xml" ContentType="application/vnd.openxmlformats-officedocument.presentationml.slide+xml"/>
  <Override PartName="/ppt/slides/slide380.xml" ContentType="application/vnd.openxmlformats-officedocument.presentationml.slide+xml"/>
  <Override PartName="/ppt/slides/slide390.xml" ContentType="application/vnd.openxmlformats-officedocument.presentationml.slide+xml"/>
  <Override PartName="/ppt/slides/slide400.xml" ContentType="application/vnd.openxmlformats-officedocument.presentationml.slide+xml"/>
  <Override PartName="/ppt/slides/slide521.xml" ContentType="application/vnd.openxmlformats-officedocument.presentationml.slide+xml"/>
  <Override PartName="/ppt/slides/slide642.xml" ContentType="application/vnd.openxmlformats-officedocument.presentationml.slide+xml"/>
  <Override PartName="/ppt/slides/slide763.xml" ContentType="application/vnd.openxmlformats-officedocument.presentationml.slide+xml"/>
  <Override PartName="/ppt/slides/slide401.xml" ContentType="application/vnd.openxmlformats-officedocument.presentationml.slide+xml"/>
  <Override PartName="/ppt/slides/slide522.xml" ContentType="application/vnd.openxmlformats-officedocument.presentationml.slide+xml"/>
  <Override PartName="/ppt/slides/slide643.xml" ContentType="application/vnd.openxmlformats-officedocument.presentationml.slide+xml"/>
  <Override PartName="/ppt/slides/slide764.xml" ContentType="application/vnd.openxmlformats-officedocument.presentationml.slide+xml"/>
  <Override PartName="/ppt/slides/slide402.xml" ContentType="application/vnd.openxmlformats-officedocument.presentationml.slide+xml"/>
  <Override PartName="/ppt/slides/slide523.xml" ContentType="application/vnd.openxmlformats-officedocument.presentationml.slide+xml"/>
  <Override PartName="/ppt/slides/slide644.xml" ContentType="application/vnd.openxmlformats-officedocument.presentationml.slide+xml"/>
  <Override PartName="/ppt/slides/slide765.xml" ContentType="application/vnd.openxmlformats-officedocument.presentationml.slide+xml"/>
  <Override PartName="/ppt/slides/slide403.xml" ContentType="application/vnd.openxmlformats-officedocument.presentationml.slide+xml"/>
  <Override PartName="/ppt/slides/slide524.xml" ContentType="application/vnd.openxmlformats-officedocument.presentationml.slide+xml"/>
  <Override PartName="/ppt/slides/slide645.xml" ContentType="application/vnd.openxmlformats-officedocument.presentationml.slide+xml"/>
  <Override PartName="/ppt/slides/slide766.xml" ContentType="application/vnd.openxmlformats-officedocument.presentationml.slide+xml"/>
  <Override PartName="/ppt/slides/slide404.xml" ContentType="application/vnd.openxmlformats-officedocument.presentationml.slide+xml"/>
  <Override PartName="/ppt/slides/slide525.xml" ContentType="application/vnd.openxmlformats-officedocument.presentationml.slide+xml"/>
  <Override PartName="/ppt/slides/slide646.xml" ContentType="application/vnd.openxmlformats-officedocument.presentationml.slide+xml"/>
  <Override PartName="/ppt/slides/slide767.xml" ContentType="application/vnd.openxmlformats-officedocument.presentationml.slide+xml"/>
  <Override PartName="/ppt/slides/slide405.xml" ContentType="application/vnd.openxmlformats-officedocument.presentationml.slide+xml"/>
  <Override PartName="/ppt/slides/slide526.xml" ContentType="application/vnd.openxmlformats-officedocument.presentationml.slide+xml"/>
  <Override PartName="/ppt/slides/slide647.xml" ContentType="application/vnd.openxmlformats-officedocument.presentationml.slide+xml"/>
  <Override PartName="/ppt/slides/slide768.xml" ContentType="application/vnd.openxmlformats-officedocument.presentationml.slide+xml"/>
  <Override PartName="/ppt/slides/slide406.xml" ContentType="application/vnd.openxmlformats-officedocument.presentationml.slide+xml"/>
  <Override PartName="/ppt/slides/slide527.xml" ContentType="application/vnd.openxmlformats-officedocument.presentationml.slide+xml"/>
  <Override PartName="/ppt/slides/slide648.xml" ContentType="application/vnd.openxmlformats-officedocument.presentationml.slide+xml"/>
  <Override PartName="/ppt/slides/slide769.xml" ContentType="application/vnd.openxmlformats-officedocument.presentationml.slide+xml"/>
  <Override PartName="/ppt/slides/slide407.xml" ContentType="application/vnd.openxmlformats-officedocument.presentationml.slide+xml"/>
  <Override PartName="/ppt/slides/slide528.xml" ContentType="application/vnd.openxmlformats-officedocument.presentationml.slide+xml"/>
  <Override PartName="/ppt/slides/slide649.xml" ContentType="application/vnd.openxmlformats-officedocument.presentationml.slide+xml"/>
  <Override PartName="/ppt/slides/slide408.xml" ContentType="application/vnd.openxmlformats-officedocument.presentationml.slide+xml"/>
  <Override PartName="/ppt/slides/slide529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531.xml" ContentType="application/vnd.openxmlformats-officedocument.presentationml.slide+xml"/>
  <Override PartName="/ppt/slides/slide652.xml" ContentType="application/vnd.openxmlformats-officedocument.presentationml.slide+xml"/>
  <Override PartName="/ppt/slides/slide773.xml" ContentType="application/vnd.openxmlformats-officedocument.presentationml.slide+xml"/>
  <Override PartName="/ppt/slides/slide411.xml" ContentType="application/vnd.openxmlformats-officedocument.presentationml.slide+xml"/>
  <Override PartName="/ppt/slides/slide532.xml" ContentType="application/vnd.openxmlformats-officedocument.presentationml.slide+xml"/>
  <Override PartName="/ppt/slides/slide653.xml" ContentType="application/vnd.openxmlformats-officedocument.presentationml.slide+xml"/>
  <Override PartName="/ppt/slides/slide774.xml" ContentType="application/vnd.openxmlformats-officedocument.presentationml.slide+xml"/>
  <Override PartName="/ppt/slides/slide412.xml" ContentType="application/vnd.openxmlformats-officedocument.presentationml.slide+xml"/>
  <Override PartName="/ppt/slides/slide533.xml" ContentType="application/vnd.openxmlformats-officedocument.presentationml.slide+xml"/>
  <Override PartName="/ppt/slides/slide654.xml" ContentType="application/vnd.openxmlformats-officedocument.presentationml.slide+xml"/>
  <Override PartName="/ppt/slides/slide775.xml" ContentType="application/vnd.openxmlformats-officedocument.presentationml.slide+xml"/>
  <Override PartName="/ppt/slides/slide413.xml" ContentType="application/vnd.openxmlformats-officedocument.presentationml.slide+xml"/>
  <Override PartName="/ppt/slides/slide534.xml" ContentType="application/vnd.openxmlformats-officedocument.presentationml.slide+xml"/>
  <Override PartName="/ppt/slides/slide655.xml" ContentType="application/vnd.openxmlformats-officedocument.presentationml.slide+xml"/>
  <Override PartName="/ppt/slides/slide776.xml" ContentType="application/vnd.openxmlformats-officedocument.presentationml.slide+xml"/>
  <Override PartName="/ppt/slides/slide414.xml" ContentType="application/vnd.openxmlformats-officedocument.presentationml.slide+xml"/>
  <Override PartName="/ppt/slides/slide535.xml" ContentType="application/vnd.openxmlformats-officedocument.presentationml.slide+xml"/>
  <Override PartName="/ppt/slides/slide656.xml" ContentType="application/vnd.openxmlformats-officedocument.presentationml.slide+xml"/>
  <Override PartName="/ppt/slides/slide777.xml" ContentType="application/vnd.openxmlformats-officedocument.presentationml.slide+xml"/>
  <Override PartName="/ppt/slides/slide415.xml" ContentType="application/vnd.openxmlformats-officedocument.presentationml.slide+xml"/>
  <Override PartName="/ppt/slides/slide536.xml" ContentType="application/vnd.openxmlformats-officedocument.presentationml.slide+xml"/>
  <Override PartName="/ppt/slides/slide657.xml" ContentType="application/vnd.openxmlformats-officedocument.presentationml.slide+xml"/>
  <Override PartName="/ppt/slides/slide778.xml" ContentType="application/vnd.openxmlformats-officedocument.presentationml.slide+xml"/>
  <Override PartName="/ppt/slides/slide416.xml" ContentType="application/vnd.openxmlformats-officedocument.presentationml.slide+xml"/>
  <Override PartName="/ppt/slides/slide537.xml" ContentType="application/vnd.openxmlformats-officedocument.presentationml.slide+xml"/>
  <Override PartName="/ppt/slides/slide658.xml" ContentType="application/vnd.openxmlformats-officedocument.presentationml.slide+xml"/>
  <Override PartName="/ppt/slides/slide779.xml" ContentType="application/vnd.openxmlformats-officedocument.presentationml.slide+xml"/>
  <Override PartName="/ppt/slides/slide417.xml" ContentType="application/vnd.openxmlformats-officedocument.presentationml.slide+xml"/>
  <Override PartName="/ppt/slides/slide538.xml" ContentType="application/vnd.openxmlformats-officedocument.presentationml.slide+xml"/>
  <Override PartName="/ppt/slides/slide659.xml" ContentType="application/vnd.openxmlformats-officedocument.presentationml.slide+xml"/>
  <Override PartName="/ppt/slides/slide418.xml" ContentType="application/vnd.openxmlformats-officedocument.presentationml.slide+xml"/>
  <Override PartName="/ppt/slides/slide539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541.xml" ContentType="application/vnd.openxmlformats-officedocument.presentationml.slide+xml"/>
  <Override PartName="/ppt/slides/slide662.xml" ContentType="application/vnd.openxmlformats-officedocument.presentationml.slide+xml"/>
  <Override PartName="/ppt/slides/slide783.xml" ContentType="application/vnd.openxmlformats-officedocument.presentationml.slide+xml"/>
  <Override PartName="/ppt/slides/slide430.xml" ContentType="application/vnd.openxmlformats-officedocument.presentationml.slide+xml"/>
  <Override PartName="/ppt/slides/slide551.xml" ContentType="application/vnd.openxmlformats-officedocument.presentationml.slide+xml"/>
  <Override PartName="/ppt/slides/slide672.xml" ContentType="application/vnd.openxmlformats-officedocument.presentationml.slide+xml"/>
  <Override PartName="/ppt/slides/slide793.xml" ContentType="application/vnd.openxmlformats-officedocument.presentationml.slide+xml"/>
  <Override PartName="/ppt/slides/slide440.xml" ContentType="application/vnd.openxmlformats-officedocument.presentationml.slide+xml"/>
  <Override PartName="/ppt/slides/slide561.xml" ContentType="application/vnd.openxmlformats-officedocument.presentationml.slide+xml"/>
  <Override PartName="/ppt/slides/slide682.xml" ContentType="application/vnd.openxmlformats-officedocument.presentationml.slide+xml"/>
  <Override PartName="/ppt/slides/slide450.xml" ContentType="application/vnd.openxmlformats-officedocument.presentationml.slide+xml"/>
  <Override PartName="/ppt/slides/slide571.xml" ContentType="application/vnd.openxmlformats-officedocument.presentationml.slide+xml"/>
  <Override PartName="/ppt/slides/slide692.xml" ContentType="application/vnd.openxmlformats-officedocument.presentationml.slide+xml"/>
  <Override PartName="/ppt/slides/slide460.xml" ContentType="application/vnd.openxmlformats-officedocument.presentationml.slide+xml"/>
  <Override PartName="/ppt/slides/slide581.xml" ContentType="application/vnd.openxmlformats-officedocument.presentationml.slide+xml"/>
  <Override PartName="/ppt/slides/slide470.xml" ContentType="application/vnd.openxmlformats-officedocument.presentationml.slide+xml"/>
  <Override PartName="/ppt/slides/slide591.xml" ContentType="application/vnd.openxmlformats-officedocument.presentationml.slide+xml"/>
  <Override PartName="/ppt/slides/slide480.xml" ContentType="application/vnd.openxmlformats-officedocument.presentationml.slide+xml"/>
  <Override PartName="/ppt/slides/slide490.xml" ContentType="application/vnd.openxmlformats-officedocument.presentationml.slide+xml"/>
  <Override PartName="/ppt/slides/slide500.xml" ContentType="application/vnd.openxmlformats-officedocument.presentationml.slide+xml"/>
  <Override PartName="/ppt/slides/slide621.xml" ContentType="application/vnd.openxmlformats-officedocument.presentationml.slide+xml"/>
  <Override PartName="/ppt/slides/slide742.xml" ContentType="application/vnd.openxmlformats-officedocument.presentationml.slide+xml"/>
  <Override PartName="/ppt/slides/slide501.xml" ContentType="application/vnd.openxmlformats-officedocument.presentationml.slide+xml"/>
  <Override PartName="/ppt/slides/slide622.xml" ContentType="application/vnd.openxmlformats-officedocument.presentationml.slide+xml"/>
  <Override PartName="/ppt/slides/slide743.xml" ContentType="application/vnd.openxmlformats-officedocument.presentationml.slide+xml"/>
  <Override PartName="/ppt/slides/slide502.xml" ContentType="application/vnd.openxmlformats-officedocument.presentationml.slide+xml"/>
  <Override PartName="/ppt/slides/slide623.xml" ContentType="application/vnd.openxmlformats-officedocument.presentationml.slide+xml"/>
  <Override PartName="/ppt/slides/slide744.xml" ContentType="application/vnd.openxmlformats-officedocument.presentationml.slide+xml"/>
  <Override PartName="/ppt/slides/slide503.xml" ContentType="application/vnd.openxmlformats-officedocument.presentationml.slide+xml"/>
  <Override PartName="/ppt/slides/slide624.xml" ContentType="application/vnd.openxmlformats-officedocument.presentationml.slide+xml"/>
  <Override PartName="/ppt/slides/slide745.xml" ContentType="application/vnd.openxmlformats-officedocument.presentationml.slide+xml"/>
  <Override PartName="/ppt/slides/slide504.xml" ContentType="application/vnd.openxmlformats-officedocument.presentationml.slide+xml"/>
  <Override PartName="/ppt/slides/slide625.xml" ContentType="application/vnd.openxmlformats-officedocument.presentationml.slide+xml"/>
  <Override PartName="/ppt/slides/slide746.xml" ContentType="application/vnd.openxmlformats-officedocument.presentationml.slide+xml"/>
  <Override PartName="/ppt/slides/slide505.xml" ContentType="application/vnd.openxmlformats-officedocument.presentationml.slide+xml"/>
  <Override PartName="/ppt/slides/slide626.xml" ContentType="application/vnd.openxmlformats-officedocument.presentationml.slide+xml"/>
  <Override PartName="/ppt/slides/slide747.xml" ContentType="application/vnd.openxmlformats-officedocument.presentationml.slide+xml"/>
  <Override PartName="/ppt/slides/slide506.xml" ContentType="application/vnd.openxmlformats-officedocument.presentationml.slide+xml"/>
  <Override PartName="/ppt/slides/slide627.xml" ContentType="application/vnd.openxmlformats-officedocument.presentationml.slide+xml"/>
  <Override PartName="/ppt/slides/slide748.xml" ContentType="application/vnd.openxmlformats-officedocument.presentationml.slide+xml"/>
  <Override PartName="/ppt/slides/slide507.xml" ContentType="application/vnd.openxmlformats-officedocument.presentationml.slide+xml"/>
  <Override PartName="/ppt/slides/slide628.xml" ContentType="application/vnd.openxmlformats-officedocument.presentationml.slide+xml"/>
  <Override PartName="/ppt/slides/slide749.xml" ContentType="application/vnd.openxmlformats-officedocument.presentationml.slide+xml"/>
  <Override PartName="/ppt/slides/slide508.xml" ContentType="application/vnd.openxmlformats-officedocument.presentationml.slide+xml"/>
  <Override PartName="/ppt/slides/slide629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631.xml" ContentType="application/vnd.openxmlformats-officedocument.presentationml.slide+xml"/>
  <Override PartName="/ppt/slides/slide752.xml" ContentType="application/vnd.openxmlformats-officedocument.presentationml.slide+xml"/>
  <Override PartName="/ppt/slides/slide511.xml" ContentType="application/vnd.openxmlformats-officedocument.presentationml.slide+xml"/>
  <Override PartName="/ppt/slides/slide632.xml" ContentType="application/vnd.openxmlformats-officedocument.presentationml.slide+xml"/>
  <Override PartName="/ppt/slides/slide753.xml" ContentType="application/vnd.openxmlformats-officedocument.presentationml.slide+xml"/>
  <Override PartName="/ppt/slides/slide512.xml" ContentType="application/vnd.openxmlformats-officedocument.presentationml.slide+xml"/>
  <Override PartName="/ppt/slides/slide633.xml" ContentType="application/vnd.openxmlformats-officedocument.presentationml.slide+xml"/>
  <Override PartName="/ppt/slides/slide754.xml" ContentType="application/vnd.openxmlformats-officedocument.presentationml.slide+xml"/>
  <Override PartName="/ppt/slides/slide513.xml" ContentType="application/vnd.openxmlformats-officedocument.presentationml.slide+xml"/>
  <Override PartName="/ppt/slides/slide634.xml" ContentType="application/vnd.openxmlformats-officedocument.presentationml.slide+xml"/>
  <Override PartName="/ppt/slides/slide755.xml" ContentType="application/vnd.openxmlformats-officedocument.presentationml.slide+xml"/>
  <Override PartName="/ppt/slides/slide514.xml" ContentType="application/vnd.openxmlformats-officedocument.presentationml.slide+xml"/>
  <Override PartName="/ppt/slides/slide635.xml" ContentType="application/vnd.openxmlformats-officedocument.presentationml.slide+xml"/>
  <Override PartName="/ppt/slides/slide756.xml" ContentType="application/vnd.openxmlformats-officedocument.presentationml.slide+xml"/>
  <Override PartName="/ppt/slides/slide515.xml" ContentType="application/vnd.openxmlformats-officedocument.presentationml.slide+xml"/>
  <Override PartName="/ppt/slides/slide636.xml" ContentType="application/vnd.openxmlformats-officedocument.presentationml.slide+xml"/>
  <Override PartName="/ppt/slides/slide757.xml" ContentType="application/vnd.openxmlformats-officedocument.presentationml.slide+xml"/>
  <Override PartName="/ppt/slides/slide516.xml" ContentType="application/vnd.openxmlformats-officedocument.presentationml.slide+xml"/>
  <Override PartName="/ppt/slides/slide637.xml" ContentType="application/vnd.openxmlformats-officedocument.presentationml.slide+xml"/>
  <Override PartName="/ppt/slides/slide758.xml" ContentType="application/vnd.openxmlformats-officedocument.presentationml.slide+xml"/>
  <Override PartName="/ppt/slides/slide517.xml" ContentType="application/vnd.openxmlformats-officedocument.presentationml.slide+xml"/>
  <Override PartName="/ppt/slides/slide638.xml" ContentType="application/vnd.openxmlformats-officedocument.presentationml.slide+xml"/>
  <Override PartName="/ppt/slides/slide759.xml" ContentType="application/vnd.openxmlformats-officedocument.presentationml.slide+xml"/>
  <Override PartName="/ppt/slides/slide518.xml" ContentType="application/vnd.openxmlformats-officedocument.presentationml.slide+xml"/>
  <Override PartName="/ppt/slides/slide639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641.xml" ContentType="application/vnd.openxmlformats-officedocument.presentationml.slide+xml"/>
  <Override PartName="/ppt/slides/slide762.xml" ContentType="application/vnd.openxmlformats-officedocument.presentationml.slide+xml"/>
  <Override PartName="/ppt/slides/slide530.xml" ContentType="application/vnd.openxmlformats-officedocument.presentationml.slide+xml"/>
  <Override PartName="/ppt/slides/slide651.xml" ContentType="application/vnd.openxmlformats-officedocument.presentationml.slide+xml"/>
  <Override PartName="/ppt/slides/slide772.xml" ContentType="application/vnd.openxmlformats-officedocument.presentationml.slide+xml"/>
  <Override PartName="/ppt/slides/slide540.xml" ContentType="application/vnd.openxmlformats-officedocument.presentationml.slide+xml"/>
  <Override PartName="/ppt/slides/slide661.xml" ContentType="application/vnd.openxmlformats-officedocument.presentationml.slide+xml"/>
  <Override PartName="/ppt/slides/slide782.xml" ContentType="application/vnd.openxmlformats-officedocument.presentationml.slide+xml"/>
  <Override PartName="/ppt/slides/slide550.xml" ContentType="application/vnd.openxmlformats-officedocument.presentationml.slide+xml"/>
  <Override PartName="/ppt/slides/slide671.xml" ContentType="application/vnd.openxmlformats-officedocument.presentationml.slide+xml"/>
  <Override PartName="/ppt/slides/slide792.xml" ContentType="application/vnd.openxmlformats-officedocument.presentationml.slide+xml"/>
  <Override PartName="/ppt/slides/slide560.xml" ContentType="application/vnd.openxmlformats-officedocument.presentationml.slide+xml"/>
  <Override PartName="/ppt/slides/slide681.xml" ContentType="application/vnd.openxmlformats-officedocument.presentationml.slide+xml"/>
  <Override PartName="/ppt/slides/slide570.xml" ContentType="application/vnd.openxmlformats-officedocument.presentationml.slide+xml"/>
  <Override PartName="/ppt/slides/slide691.xml" ContentType="application/vnd.openxmlformats-officedocument.presentationml.slide+xml"/>
  <Override PartName="/ppt/slides/slide580.xml" ContentType="application/vnd.openxmlformats-officedocument.presentationml.slide+xml"/>
  <Override PartName="/ppt/slides/slide590.xml" ContentType="application/vnd.openxmlformats-officedocument.presentationml.slide+xml"/>
  <Override PartName="/ppt/slides/slide600.xml" ContentType="application/vnd.openxmlformats-officedocument.presentationml.slide+xml"/>
  <Override PartName="/ppt/slides/slide721.xml" ContentType="application/vnd.openxmlformats-officedocument.presentationml.slide+xml"/>
  <Override PartName="/ppt/slides/slide601.xml" ContentType="application/vnd.openxmlformats-officedocument.presentationml.slide+xml"/>
  <Override PartName="/ppt/slides/slide722.xml" ContentType="application/vnd.openxmlformats-officedocument.presentationml.slide+xml"/>
  <Override PartName="/ppt/slides/slide602.xml" ContentType="application/vnd.openxmlformats-officedocument.presentationml.slide+xml"/>
  <Override PartName="/ppt/slides/slide723.xml" ContentType="application/vnd.openxmlformats-officedocument.presentationml.slide+xml"/>
  <Override PartName="/ppt/slides/slide603.xml" ContentType="application/vnd.openxmlformats-officedocument.presentationml.slide+xml"/>
  <Override PartName="/ppt/slides/slide724.xml" ContentType="application/vnd.openxmlformats-officedocument.presentationml.slide+xml"/>
  <Override PartName="/ppt/slides/slide604.xml" ContentType="application/vnd.openxmlformats-officedocument.presentationml.slide+xml"/>
  <Override PartName="/ppt/slides/slide725.xml" ContentType="application/vnd.openxmlformats-officedocument.presentationml.slide+xml"/>
  <Override PartName="/ppt/slides/slide605.xml" ContentType="application/vnd.openxmlformats-officedocument.presentationml.slide+xml"/>
  <Override PartName="/ppt/slides/slide726.xml" ContentType="application/vnd.openxmlformats-officedocument.presentationml.slide+xml"/>
  <Override PartName="/ppt/slides/slide606.xml" ContentType="application/vnd.openxmlformats-officedocument.presentationml.slide+xml"/>
  <Override PartName="/ppt/slides/slide727.xml" ContentType="application/vnd.openxmlformats-officedocument.presentationml.slide+xml"/>
  <Override PartName="/ppt/slides/slide607.xml" ContentType="application/vnd.openxmlformats-officedocument.presentationml.slide+xml"/>
  <Override PartName="/ppt/slides/slide728.xml" ContentType="application/vnd.openxmlformats-officedocument.presentationml.slide+xml"/>
  <Override PartName="/ppt/slides/slide608.xml" ContentType="application/vnd.openxmlformats-officedocument.presentationml.slide+xml"/>
  <Override PartName="/ppt/slides/slide729.xml" ContentType="application/vnd.openxmlformats-officedocument.presentationml.slide+xml"/>
  <Override PartName="/ppt/slides/slide609.xml" ContentType="application/vnd.openxmlformats-officedocument.presentationml.slide+xml"/>
  <Override PartName="/ppt/slides/slide610.xml" ContentType="application/vnd.openxmlformats-officedocument.presentationml.slide+xml"/>
  <Override PartName="/ppt/slides/slide731.xml" ContentType="application/vnd.openxmlformats-officedocument.presentationml.slide+xml"/>
  <Override PartName="/ppt/slides/slide611.xml" ContentType="application/vnd.openxmlformats-officedocument.presentationml.slide+xml"/>
  <Override PartName="/ppt/slides/slide732.xml" ContentType="application/vnd.openxmlformats-officedocument.presentationml.slide+xml"/>
  <Override PartName="/ppt/slides/slide612.xml" ContentType="application/vnd.openxmlformats-officedocument.presentationml.slide+xml"/>
  <Override PartName="/ppt/slides/slide733.xml" ContentType="application/vnd.openxmlformats-officedocument.presentationml.slide+xml"/>
  <Override PartName="/ppt/slides/slide613.xml" ContentType="application/vnd.openxmlformats-officedocument.presentationml.slide+xml"/>
  <Override PartName="/ppt/slides/slide734.xml" ContentType="application/vnd.openxmlformats-officedocument.presentationml.slide+xml"/>
  <Override PartName="/ppt/slides/slide614.xml" ContentType="application/vnd.openxmlformats-officedocument.presentationml.slide+xml"/>
  <Override PartName="/ppt/slides/slide735.xml" ContentType="application/vnd.openxmlformats-officedocument.presentationml.slide+xml"/>
  <Override PartName="/ppt/slides/slide615.xml" ContentType="application/vnd.openxmlformats-officedocument.presentationml.slide+xml"/>
  <Override PartName="/ppt/slides/slide736.xml" ContentType="application/vnd.openxmlformats-officedocument.presentationml.slide+xml"/>
  <Override PartName="/ppt/slides/slide616.xml" ContentType="application/vnd.openxmlformats-officedocument.presentationml.slide+xml"/>
  <Override PartName="/ppt/slides/slide737.xml" ContentType="application/vnd.openxmlformats-officedocument.presentationml.slide+xml"/>
  <Override PartName="/ppt/slides/slide617.xml" ContentType="application/vnd.openxmlformats-officedocument.presentationml.slide+xml"/>
  <Override PartName="/ppt/slides/slide738.xml" ContentType="application/vnd.openxmlformats-officedocument.presentationml.slide+xml"/>
  <Override PartName="/ppt/slides/slide618.xml" ContentType="application/vnd.openxmlformats-officedocument.presentationml.slide+xml"/>
  <Override PartName="/ppt/slides/slide739.xml" ContentType="application/vnd.openxmlformats-officedocument.presentationml.slide+xml"/>
  <Override PartName="/ppt/slides/slide619.xml" ContentType="application/vnd.openxmlformats-officedocument.presentationml.slide+xml"/>
  <Override PartName="/ppt/slides/slide620.xml" ContentType="application/vnd.openxmlformats-officedocument.presentationml.slide+xml"/>
  <Override PartName="/ppt/slides/slide741.xml" ContentType="application/vnd.openxmlformats-officedocument.presentationml.slide+xml"/>
  <Override PartName="/ppt/slides/slide630.xml" ContentType="application/vnd.openxmlformats-officedocument.presentationml.slide+xml"/>
  <Override PartName="/ppt/slides/slide751.xml" ContentType="application/vnd.openxmlformats-officedocument.presentationml.slide+xml"/>
  <Override PartName="/ppt/slides/slide640.xml" ContentType="application/vnd.openxmlformats-officedocument.presentationml.slide+xml"/>
  <Override PartName="/ppt/slides/slide761.xml" ContentType="application/vnd.openxmlformats-officedocument.presentationml.slide+xml"/>
  <Override PartName="/ppt/slides/slide650.xml" ContentType="application/vnd.openxmlformats-officedocument.presentationml.slide+xml"/>
  <Override PartName="/ppt/slides/slide771.xml" ContentType="application/vnd.openxmlformats-officedocument.presentationml.slide+xml"/>
  <Override PartName="/ppt/slides/slide660.xml" ContentType="application/vnd.openxmlformats-officedocument.presentationml.slide+xml"/>
  <Override PartName="/ppt/slides/slide781.xml" ContentType="application/vnd.openxmlformats-officedocument.presentationml.slide+xml"/>
  <Override PartName="/ppt/slides/slide670.xml" ContentType="application/vnd.openxmlformats-officedocument.presentationml.slide+xml"/>
  <Override PartName="/ppt/slides/slide791.xml" ContentType="application/vnd.openxmlformats-officedocument.presentationml.slide+xml"/>
  <Override PartName="/ppt/slides/slide680.xml" ContentType="application/vnd.openxmlformats-officedocument.presentationml.slide+xml"/>
  <Override PartName="/ppt/slides/slide690.xml" ContentType="application/vnd.openxmlformats-officedocument.presentationml.slide+xml"/>
  <Override PartName="/ppt/slides/slide700.xml" ContentType="application/vnd.openxmlformats-officedocument.presentationml.slide+xml"/>
  <Override PartName="/ppt/slides/slide701.xml" ContentType="application/vnd.openxmlformats-officedocument.presentationml.slide+xml"/>
  <Override PartName="/ppt/slides/slide702.xml" ContentType="application/vnd.openxmlformats-officedocument.presentationml.slide+xml"/>
  <Override PartName="/ppt/slides/slide703.xml" ContentType="application/vnd.openxmlformats-officedocument.presentationml.slide+xml"/>
  <Override PartName="/ppt/slides/slide704.xml" ContentType="application/vnd.openxmlformats-officedocument.presentationml.slide+xml"/>
  <Override PartName="/ppt/slides/slide705.xml" ContentType="application/vnd.openxmlformats-officedocument.presentationml.slide+xml"/>
  <Override PartName="/ppt/slides/slide706.xml" ContentType="application/vnd.openxmlformats-officedocument.presentationml.slide+xml"/>
  <Override PartName="/ppt/slides/slide707.xml" ContentType="application/vnd.openxmlformats-officedocument.presentationml.slide+xml"/>
  <Override PartName="/ppt/slides/slide708.xml" ContentType="application/vnd.openxmlformats-officedocument.presentationml.slide+xml"/>
  <Override PartName="/ppt/slides/slide709.xml" ContentType="application/vnd.openxmlformats-officedocument.presentationml.slide+xml"/>
  <Override PartName="/ppt/slides/slide710.xml" ContentType="application/vnd.openxmlformats-officedocument.presentationml.slide+xml"/>
  <Override PartName="/ppt/slides/slide711.xml" ContentType="application/vnd.openxmlformats-officedocument.presentationml.slide+xml"/>
  <Override PartName="/ppt/slides/slide712.xml" ContentType="application/vnd.openxmlformats-officedocument.presentationml.slide+xml"/>
  <Override PartName="/ppt/slides/slide713.xml" ContentType="application/vnd.openxmlformats-officedocument.presentationml.slide+xml"/>
  <Override PartName="/ppt/slides/slide714.xml" ContentType="application/vnd.openxmlformats-officedocument.presentationml.slide+xml"/>
  <Override PartName="/ppt/slides/slide715.xml" ContentType="application/vnd.openxmlformats-officedocument.presentationml.slide+xml"/>
  <Override PartName="/ppt/slides/slide716.xml" ContentType="application/vnd.openxmlformats-officedocument.presentationml.slide+xml"/>
  <Override PartName="/ppt/slides/slide717.xml" ContentType="application/vnd.openxmlformats-officedocument.presentationml.slide+xml"/>
  <Override PartName="/ppt/slides/slide718.xml" ContentType="application/vnd.openxmlformats-officedocument.presentationml.slide+xml"/>
  <Override PartName="/ppt/slides/slide719.xml" ContentType="application/vnd.openxmlformats-officedocument.presentationml.slide+xml"/>
  <Override PartName="/ppt/slides/slide720.xml" ContentType="application/vnd.openxmlformats-officedocument.presentationml.slide+xml"/>
  <Override PartName="/ppt/slides/slide730.xml" ContentType="application/vnd.openxmlformats-officedocument.presentationml.slide+xml"/>
  <Override PartName="/ppt/slides/slide740.xml" ContentType="application/vnd.openxmlformats-officedocument.presentationml.slide+xml"/>
  <Override PartName="/ppt/slides/slide750.xml" ContentType="application/vnd.openxmlformats-officedocument.presentationml.slide+xml"/>
  <Override PartName="/ppt/slides/slide760.xml" ContentType="application/vnd.openxmlformats-officedocument.presentationml.slide+xml"/>
  <Override PartName="/ppt/slides/slide770.xml" ContentType="application/vnd.openxmlformats-officedocument.presentationml.slide+xml"/>
  <Override PartName="/ppt/slides/slide780.xml" ContentType="application/vnd.openxmlformats-officedocument.presentationml.slide+xml"/>
  <Override PartName="/ppt/slides/slide790.xml" ContentType="application/vnd.openxmlformats-officedocument.presentationml.slide+xml"/>
  <Override PartName="/ppt/slides/slide800.xml" ContentType="application/vnd.openxmlformats-officedocument.presentationml.slide+xml"/>
  <Override PartName="/ppt/slides/slide801.xml" ContentType="application/vnd.openxmlformats-officedocument.presentationml.slide+xml"/>
  <Override PartName="/ppt/slides/slide802.xml" ContentType="application/vnd.openxmlformats-officedocument.presentationml.slide+xml"/>
  <Override PartName="/ppt/slides/slide803.xml" ContentType="application/vnd.openxmlformats-officedocument.presentationml.slide+xml"/>
  <Override PartName="/ppt/slides/slide804.xml" ContentType="application/vnd.openxmlformats-officedocument.presentationml.slide+xml"/>
  <Override PartName="/ppt/slides/slide805.xml" ContentType="application/vnd.openxmlformats-officedocument.presentationml.slide+xml"/>
  <Override PartName="/ppt/slides/slide806.xml" ContentType="application/vnd.openxmlformats-officedocument.presentationml.slide+xml"/>
  <Override PartName="/ppt/slides/slide807.xml" ContentType="application/vnd.openxmlformats-officedocument.presentationml.slide+xml"/>
  <Override PartName="/ppt/slides/slide808.xml" ContentType="application/vnd.openxmlformats-officedocument.presentationml.slide+xml"/>
  <Override PartName="/ppt/slides/slide809.xml" ContentType="application/vnd.openxmlformats-officedocument.presentationml.slide+xml"/>
  <Override PartName="/ppt/slides/slide810.xml" ContentType="application/vnd.openxmlformats-officedocument.presentationml.slide+xml"/>
  <Override PartName="/ppt/slides/_rels/slide584.xml.rels" ContentType="application/vnd.openxmlformats-package.relationships+xml"/>
  <Override PartName="/ppt/slides/_rels/slide100.xml.rels" ContentType="application/vnd.openxmlformats-package.relationships+xml"/>
  <Override PartName="/ppt/slides/_rels/slide221.xml.rels" ContentType="application/vnd.openxmlformats-package.relationships+xml"/>
  <Override PartName="/ppt/slides/_rels/slide342.xml.rels" ContentType="application/vnd.openxmlformats-package.relationships+xml"/>
  <Override PartName="/ppt/slides/_rels/slide463.xml.rels" ContentType="application/vnd.openxmlformats-package.relationships+xml"/>
  <Override PartName="/ppt/slides/_rels/slide1.xml.rels" ContentType="application/vnd.openxmlformats-package.relationships+xml"/>
  <Override PartName="/ppt/slides/_rels/slide101.xml.rels" ContentType="application/vnd.openxmlformats-package.relationships+xml"/>
  <Override PartName="/ppt/slides/_rels/slide585.xml.rels" ContentType="application/vnd.openxmlformats-package.relationships+xml"/>
  <Override PartName="/ppt/slides/_rels/slide222.xml.rels" ContentType="application/vnd.openxmlformats-package.relationships+xml"/>
  <Override PartName="/ppt/slides/_rels/slide464.xml.rels" ContentType="application/vnd.openxmlformats-package.relationships+xml"/>
  <Override PartName="/ppt/slides/_rels/slide343.xml.rels" ContentType="application/vnd.openxmlformats-package.relationships+xml"/>
  <Override PartName="/ppt/slides/_rels/slide2.xml.rels" ContentType="application/vnd.openxmlformats-package.relationships+xml"/>
  <Override PartName="/ppt/slides/_rels/slide586.xml.rels" ContentType="application/vnd.openxmlformats-package.relationships+xml"/>
  <Override PartName="/ppt/slides/_rels/slide102.xml.rels" ContentType="application/vnd.openxmlformats-package.relationships+xml"/>
  <Override PartName="/ppt/slides/_rels/slide223.xml.rels" ContentType="application/vnd.openxmlformats-package.relationships+xml"/>
  <Override PartName="/ppt/slides/_rels/slide344.xml.rels" ContentType="application/vnd.openxmlformats-package.relationships+xml"/>
  <Override PartName="/ppt/slides/_rels/slide465.xml.rels" ContentType="application/vnd.openxmlformats-package.relationships+xml"/>
  <Override PartName="/ppt/slides/_rels/slide3.xml.rels" ContentType="application/vnd.openxmlformats-package.relationships+xml"/>
  <Override PartName="/ppt/slides/_rels/slide587.xml.rels" ContentType="application/vnd.openxmlformats-package.relationships+xml"/>
  <Override PartName="/ppt/slides/_rels/slide103.xml.rels" ContentType="application/vnd.openxmlformats-package.relationships+xml"/>
  <Override PartName="/ppt/slides/_rels/slide224.xml.rels" ContentType="application/vnd.openxmlformats-package.relationships+xml"/>
  <Override PartName="/ppt/slides/_rels/slide345.xml.rels" ContentType="application/vnd.openxmlformats-package.relationships+xml"/>
  <Override PartName="/ppt/slides/_rels/slide466.xml.rels" ContentType="application/vnd.openxmlformats-package.relationships+xml"/>
  <Override PartName="/ppt/slides/_rels/slide4.xml.rels" ContentType="application/vnd.openxmlformats-package.relationships+xml"/>
  <Override PartName="/ppt/slides/_rels/slide588.xml.rels" ContentType="application/vnd.openxmlformats-package.relationships+xml"/>
  <Override PartName="/ppt/slides/_rels/slide104.xml.rels" ContentType="application/vnd.openxmlformats-package.relationships+xml"/>
  <Override PartName="/ppt/slides/_rels/slide225.xml.rels" ContentType="application/vnd.openxmlformats-package.relationships+xml"/>
  <Override PartName="/ppt/slides/_rels/slide346.xml.rels" ContentType="application/vnd.openxmlformats-package.relationships+xml"/>
  <Override PartName="/ppt/slides/_rels/slide467.xml.rels" ContentType="application/vnd.openxmlformats-package.relationships+xml"/>
  <Override PartName="/ppt/slides/_rels/slide5.xml.rels" ContentType="application/vnd.openxmlformats-package.relationships+xml"/>
  <Override PartName="/ppt/slides/_rels/slide589.xml.rels" ContentType="application/vnd.openxmlformats-package.relationships+xml"/>
  <Override PartName="/ppt/slides/_rels/slide105.xml.rels" ContentType="application/vnd.openxmlformats-package.relationships+xml"/>
  <Override PartName="/ppt/slides/_rels/slide226.xml.rels" ContentType="application/vnd.openxmlformats-package.relationships+xml"/>
  <Override PartName="/ppt/slides/_rels/slide347.xml.rels" ContentType="application/vnd.openxmlformats-package.relationships+xml"/>
  <Override PartName="/ppt/slides/_rels/slide468.xml.rels" ContentType="application/vnd.openxmlformats-package.relationships+xml"/>
  <Override PartName="/ppt/slides/_rels/slide6.xml.rels" ContentType="application/vnd.openxmlformats-package.relationships+xml"/>
  <Override PartName="/ppt/slides/_rels/slide106.xml.rels" ContentType="application/vnd.openxmlformats-package.relationships+xml"/>
  <Override PartName="/ppt/slides/_rels/slide227.xml.rels" ContentType="application/vnd.openxmlformats-package.relationships+xml"/>
  <Override PartName="/ppt/slides/_rels/slide348.xml.rels" ContentType="application/vnd.openxmlformats-package.relationships+xml"/>
  <Override PartName="/ppt/slides/_rels/slide469.xml.rels" ContentType="application/vnd.openxmlformats-package.relationships+xml"/>
  <Override PartName="/ppt/slides/_rels/slide7.xml.rels" ContentType="application/vnd.openxmlformats-package.relationships+xml"/>
  <Override PartName="/ppt/slides/_rels/slide107.xml.rels" ContentType="application/vnd.openxmlformats-package.relationships+xml"/>
  <Override PartName="/ppt/slides/_rels/slide228.xml.rels" ContentType="application/vnd.openxmlformats-package.relationships+xml"/>
  <Override PartName="/ppt/slides/_rels/slide349.xml.rels" ContentType="application/vnd.openxmlformats-package.relationships+xml"/>
  <Override PartName="/ppt/slides/_rels/slide8.xml.rels" ContentType="application/vnd.openxmlformats-package.relationships+xml"/>
  <Override PartName="/ppt/slides/_rels/slide108.xml.rels" ContentType="application/vnd.openxmlformats-package.relationships+xml"/>
  <Override PartName="/ppt/slides/_rels/slide229.xml.rels" ContentType="application/vnd.openxmlformats-package.relationships+xml"/>
  <Override PartName="/ppt/slides/_rels/slide9.xml.rels" ContentType="application/vnd.openxmlformats-package.relationships+xml"/>
  <Override PartName="/ppt/slides/_rels/slide54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55.xml.rels" ContentType="application/vnd.openxmlformats-package.relationships+xml"/>
  <Override PartName="/ppt/slides/_rels/slide33.xml.rels" ContentType="application/vnd.openxmlformats-package.relationships+xml"/>
  <Override PartName="/ppt/slides/_rels/slide11.xml.rels" ContentType="application/vnd.openxmlformats-package.relationships+xml"/>
  <Override PartName="/ppt/slides/_rels/slide56.xml.rels" ContentType="application/vnd.openxmlformats-package.relationships+xml"/>
  <Override PartName="/ppt/slides/_rels/slide34.xml.rels" ContentType="application/vnd.openxmlformats-package.relationships+xml"/>
  <Override PartName="/ppt/slides/_rels/slide12.xml.rels" ContentType="application/vnd.openxmlformats-package.relationships+xml"/>
  <Override PartName="/ppt/slides/_rels/slide57.xml.rels" ContentType="application/vnd.openxmlformats-package.relationships+xml"/>
  <Override PartName="/ppt/slides/_rels/slide35.xml.rels" ContentType="application/vnd.openxmlformats-package.relationships+xml"/>
  <Override PartName="/ppt/slides/_rels/slide13.xml.rels" ContentType="application/vnd.openxmlformats-package.relationships+xml"/>
  <Override PartName="/ppt/slides/_rels/slide58.xml.rels" ContentType="application/vnd.openxmlformats-package.relationships+xml"/>
  <Override PartName="/ppt/slides/_rels/slide36.xml.rels" ContentType="application/vnd.openxmlformats-package.relationships+xml"/>
  <Override PartName="/ppt/slides/_rels/slide14.xml.rels" ContentType="application/vnd.openxmlformats-package.relationships+xml"/>
  <Override PartName="/ppt/slides/_rels/slide59.xml.rels" ContentType="application/vnd.openxmlformats-package.relationships+xml"/>
  <Override PartName="/ppt/slides/_rels/slide37.xml.rels" ContentType="application/vnd.openxmlformats-package.relationships+xml"/>
  <Override PartName="/ppt/slides/_rels/slide15.xml.rels" ContentType="application/vnd.openxmlformats-package.relationships+xml"/>
  <Override PartName="/ppt/slides/_rels/slide38.xml.rels" ContentType="application/vnd.openxmlformats-package.relationships+xml"/>
  <Override PartName="/ppt/slides/_rels/slide16.xml.rels" ContentType="application/vnd.openxmlformats-package.relationships+xml"/>
  <Override PartName="/ppt/slides/_rels/slide39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80.xml.rels" ContentType="application/vnd.openxmlformats-package.relationships+xml"/>
  <Override PartName="/ppt/slides/_rels/slide19.xml.rels" ContentType="application/vnd.openxmlformats-package.relationships+xml"/>
  <Override PartName="/ppt/slides/_rels/slide181.xml.rels" ContentType="application/vnd.openxmlformats-package.relationships+xml"/>
  <Override PartName="/ppt/slides/_rels/slide64.xml.rels" ContentType="application/vnd.openxmlformats-package.relationships+xml"/>
  <Override PartName="/ppt/slides/_rels/slide42.xml.rels" ContentType="application/vnd.openxmlformats-package.relationships+xml"/>
  <Override PartName="/ppt/slides/_rels/slide20.xml.rels" ContentType="application/vnd.openxmlformats-package.relationships+xml"/>
  <Override PartName="/ppt/slides/_rels/slide43.xml.rels" ContentType="application/vnd.openxmlformats-package.relationships+xml"/>
  <Override PartName="/ppt/slides/_rels/slide21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45.xml.rels" ContentType="application/vnd.openxmlformats-package.relationships+xml"/>
  <Override PartName="/ppt/slides/_rels/slide23.xml.rels" ContentType="application/vnd.openxmlformats-package.relationships+xml"/>
  <Override PartName="/ppt/slides/_rels/slide46.xml.rels" ContentType="application/vnd.openxmlformats-package.relationships+xml"/>
  <Override PartName="/ppt/slides/_rels/slide24.xml.rels" ContentType="application/vnd.openxmlformats-package.relationships+xml"/>
  <Override PartName="/ppt/slides/_rels/slide47.xml.rels" ContentType="application/vnd.openxmlformats-package.relationships+xml"/>
  <Override PartName="/ppt/slides/_rels/slide25.xml.rels" ContentType="application/vnd.openxmlformats-package.relationships+xml"/>
  <Override PartName="/ppt/slides/_rels/slide48.xml.rels" ContentType="application/vnd.openxmlformats-package.relationships+xml"/>
  <Override PartName="/ppt/slides/_rels/slide26.xml.rels" ContentType="application/vnd.openxmlformats-package.relationships+xml"/>
  <Override PartName="/ppt/slides/_rels/slide4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190.xml.rels" ContentType="application/vnd.openxmlformats-package.relationships+xml"/>
  <Override PartName="/ppt/slides/_rels/slide29.xml.rels" ContentType="application/vnd.openxmlformats-package.relationships+xml"/>
  <Override PartName="/ppt/slides/_rels/slide191.xml.rels" ContentType="application/vnd.openxmlformats-package.relationships+xml"/>
  <Override PartName="/ppt/slides/_rels/slide52.xml.rels" ContentType="application/vnd.openxmlformats-package.relationships+xml"/>
  <Override PartName="/ppt/slides/_rels/slide30.xml.rels" ContentType="application/vnd.openxmlformats-package.relationships+xml"/>
  <Override PartName="/ppt/slides/_rels/slide53.xml.rels" ContentType="application/vnd.openxmlformats-package.relationships+xml"/>
  <Override PartName="/ppt/slides/_rels/slide31.xml.rels" ContentType="application/vnd.openxmlformats-package.relationships+xml"/>
  <Override PartName="/ppt/slides/_rels/slide62.xml.rels" ContentType="application/vnd.openxmlformats-package.relationships+xml"/>
  <Override PartName="/ppt/slides/_rels/slide40.xml.rels" ContentType="application/vnd.openxmlformats-package.relationships+xml"/>
  <Override PartName="/ppt/slides/_rels/slide63.xml.rels" ContentType="application/vnd.openxmlformats-package.relationships+xml"/>
  <Override PartName="/ppt/slides/_rels/slide41.xml.rels" ContentType="application/vnd.openxmlformats-package.relationships+xml"/>
  <Override PartName="/ppt/slides/_rels/slide50.xml.rels" ContentType="application/vnd.openxmlformats-package.relationships+xml"/>
  <Override PartName="/ppt/slides/_rels/slide51.xml.rels" ContentType="application/vnd.openxmlformats-package.relationships+xml"/>
  <Override PartName="/ppt/slides/_rels/slide30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68.xml.rels" ContentType="application/vnd.openxmlformats-package.relationships+xml"/>
  <Override PartName="/ppt/slides/_rels/slide69.xml.rels" ContentType="application/vnd.openxmlformats-package.relationships+xml"/>
  <Override PartName="/ppt/slides/_rels/slide319.xml.rels" ContentType="application/vnd.openxmlformats-package.relationships+xml"/>
  <Override PartName="/ppt/slides/_rels/slide70.xml.rels" ContentType="application/vnd.openxmlformats-package.relationships+xml"/>
  <Override PartName="/ppt/slides/_rels/slide71.xml.rels" ContentType="application/vnd.openxmlformats-package.relationships+xml"/>
  <Override PartName="/ppt/slides/_rels/slide72.xml.rels" ContentType="application/vnd.openxmlformats-package.relationships+xml"/>
  <Override PartName="/ppt/slides/_rels/slide73.xml.rels" ContentType="application/vnd.openxmlformats-package.relationships+xml"/>
  <Override PartName="/ppt/slides/_rels/slide74.xml.rels" ContentType="application/vnd.openxmlformats-package.relationships+xml"/>
  <Override PartName="/ppt/slides/_rels/slide75.xml.rels" ContentType="application/vnd.openxmlformats-package.relationships+xml"/>
  <Override PartName="/ppt/slides/_rels/slide76.xml.rels" ContentType="application/vnd.openxmlformats-package.relationships+xml"/>
  <Override PartName="/ppt/slides/_rels/slide77.xml.rels" ContentType="application/vnd.openxmlformats-package.relationships+xml"/>
  <Override PartName="/ppt/slides/_rels/slide78.xml.rels" ContentType="application/vnd.openxmlformats-package.relationships+xml"/>
  <Override PartName="/ppt/slides/_rels/slide79.xml.rels" ContentType="application/vnd.openxmlformats-package.relationships+xml"/>
  <Override PartName="/ppt/slides/_rels/slide208.xml.rels" ContentType="application/vnd.openxmlformats-package.relationships+xml"/>
  <Override PartName="/ppt/slides/_rels/slide329.xml.rels" ContentType="application/vnd.openxmlformats-package.relationships+xml"/>
  <Override PartName="/ppt/slides/_rels/slide80.xml.rels" ContentType="application/vnd.openxmlformats-package.relationships+xml"/>
  <Override PartName="/ppt/slides/_rels/slide209.xml.rels" ContentType="application/vnd.openxmlformats-package.relationships+xml"/>
  <Override PartName="/ppt/slides/_rels/slide81.xml.rels" ContentType="application/vnd.openxmlformats-package.relationships+xml"/>
  <Override PartName="/ppt/slides/_rels/slide82.xml.rels" ContentType="application/vnd.openxmlformats-package.relationships+xml"/>
  <Override PartName="/ppt/slides/_rels/slide83.xml.rels" ContentType="application/vnd.openxmlformats-package.relationships+xml"/>
  <Override PartName="/ppt/slides/_rels/slide84.xml.rels" ContentType="application/vnd.openxmlformats-package.relationships+xml"/>
  <Override PartName="/ppt/slides/_rels/slide85.xml.rels" ContentType="application/vnd.openxmlformats-package.relationships+xml"/>
  <Override PartName="/ppt/slides/_rels/slide86.xml.rels" ContentType="application/vnd.openxmlformats-package.relationships+xml"/>
  <Override PartName="/ppt/slides/_rels/slide87.xml.rels" ContentType="application/vnd.openxmlformats-package.relationships+xml"/>
  <Override PartName="/ppt/slides/_rels/slide88.xml.rels" ContentType="application/vnd.openxmlformats-package.relationships+xml"/>
  <Override PartName="/ppt/slides/_rels/slide89.xml.rels" ContentType="application/vnd.openxmlformats-package.relationships+xml"/>
  <Override PartName="/ppt/slides/_rels/slide218.xml.rels" ContentType="application/vnd.openxmlformats-package.relationships+xml"/>
  <Override PartName="/ppt/slides/_rels/slide339.xml.rels" ContentType="application/vnd.openxmlformats-package.relationships+xml"/>
  <Override PartName="/ppt/slides/_rels/slide90.xml.rels" ContentType="application/vnd.openxmlformats-package.relationships+xml"/>
  <Override PartName="/ppt/slides/_rels/slide219.xml.rels" ContentType="application/vnd.openxmlformats-package.relationships+xml"/>
  <Override PartName="/ppt/slides/_rels/slide91.xml.rels" ContentType="application/vnd.openxmlformats-package.relationships+xml"/>
  <Override PartName="/ppt/slides/_rels/slide92.xml.rels" ContentType="application/vnd.openxmlformats-package.relationships+xml"/>
  <Override PartName="/ppt/slides/_rels/slide93.xml.rels" ContentType="application/vnd.openxmlformats-package.relationships+xml"/>
  <Override PartName="/ppt/slides/_rels/slide94.xml.rels" ContentType="application/vnd.openxmlformats-package.relationships+xml"/>
  <Override PartName="/ppt/slides/_rels/slide95.xml.rels" ContentType="application/vnd.openxmlformats-package.relationships+xml"/>
  <Override PartName="/ppt/slides/_rels/slide96.xml.rels" ContentType="application/vnd.openxmlformats-package.relationships+xml"/>
  <Override PartName="/ppt/slides/_rels/slide97.xml.rels" ContentType="application/vnd.openxmlformats-package.relationships+xml"/>
  <Override PartName="/ppt/slides/_rels/slide98.xml.rels" ContentType="application/vnd.openxmlformats-package.relationships+xml"/>
  <Override PartName="/ppt/slides/_rels/slide99.xml.rels" ContentType="application/vnd.openxmlformats-package.relationships+xml"/>
  <Override PartName="/ppt/slides/_rels/slide109.xml.rels" ContentType="application/vnd.openxmlformats-package.relationships+xml"/>
  <Override PartName="/ppt/slides/_rels/slide594.xml.rels" ContentType="application/vnd.openxmlformats-package.relationships+xml"/>
  <Override PartName="/ppt/slides/_rels/slide110.xml.rels" ContentType="application/vnd.openxmlformats-package.relationships+xml"/>
  <Override PartName="/ppt/slides/_rels/slide231.xml.rels" ContentType="application/vnd.openxmlformats-package.relationships+xml"/>
  <Override PartName="/ppt/slides/_rels/slide352.xml.rels" ContentType="application/vnd.openxmlformats-package.relationships+xml"/>
  <Override PartName="/ppt/slides/_rels/slide473.xml.rels" ContentType="application/vnd.openxmlformats-package.relationships+xml"/>
  <Override PartName="/ppt/slides/_rels/slide595.xml.rels" ContentType="application/vnd.openxmlformats-package.relationships+xml"/>
  <Override PartName="/ppt/slides/_rels/slide111.xml.rels" ContentType="application/vnd.openxmlformats-package.relationships+xml"/>
  <Override PartName="/ppt/slides/_rels/slide232.xml.rels" ContentType="application/vnd.openxmlformats-package.relationships+xml"/>
  <Override PartName="/ppt/slides/_rels/slide353.xml.rels" ContentType="application/vnd.openxmlformats-package.relationships+xml"/>
  <Override PartName="/ppt/slides/_rels/slide474.xml.rels" ContentType="application/vnd.openxmlformats-package.relationships+xml"/>
  <Override PartName="/ppt/slides/_rels/slide596.xml.rels" ContentType="application/vnd.openxmlformats-package.relationships+xml"/>
  <Override PartName="/ppt/slides/_rels/slide112.xml.rels" ContentType="application/vnd.openxmlformats-package.relationships+xml"/>
  <Override PartName="/ppt/slides/_rels/slide233.xml.rels" ContentType="application/vnd.openxmlformats-package.relationships+xml"/>
  <Override PartName="/ppt/slides/_rels/slide354.xml.rels" ContentType="application/vnd.openxmlformats-package.relationships+xml"/>
  <Override PartName="/ppt/slides/_rels/slide475.xml.rels" ContentType="application/vnd.openxmlformats-package.relationships+xml"/>
  <Override PartName="/ppt/slides/_rels/slide597.xml.rels" ContentType="application/vnd.openxmlformats-package.relationships+xml"/>
  <Override PartName="/ppt/slides/_rels/slide113.xml.rels" ContentType="application/vnd.openxmlformats-package.relationships+xml"/>
  <Override PartName="/ppt/slides/_rels/slide234.xml.rels" ContentType="application/vnd.openxmlformats-package.relationships+xml"/>
  <Override PartName="/ppt/slides/_rels/slide355.xml.rels" ContentType="application/vnd.openxmlformats-package.relationships+xml"/>
  <Override PartName="/ppt/slides/_rels/slide476.xml.rels" ContentType="application/vnd.openxmlformats-package.relationships+xml"/>
  <Override PartName="/ppt/slides/_rels/slide598.xml.rels" ContentType="application/vnd.openxmlformats-package.relationships+xml"/>
  <Override PartName="/ppt/slides/_rels/slide114.xml.rels" ContentType="application/vnd.openxmlformats-package.relationships+xml"/>
  <Override PartName="/ppt/slides/_rels/slide235.xml.rels" ContentType="application/vnd.openxmlformats-package.relationships+xml"/>
  <Override PartName="/ppt/slides/_rels/slide356.xml.rels" ContentType="application/vnd.openxmlformats-package.relationships+xml"/>
  <Override PartName="/ppt/slides/_rels/slide477.xml.rels" ContentType="application/vnd.openxmlformats-package.relationships+xml"/>
  <Override PartName="/ppt/slides/_rels/slide599.xml.rels" ContentType="application/vnd.openxmlformats-package.relationships+xml"/>
  <Override PartName="/ppt/slides/_rels/slide115.xml.rels" ContentType="application/vnd.openxmlformats-package.relationships+xml"/>
  <Override PartName="/ppt/slides/_rels/slide236.xml.rels" ContentType="application/vnd.openxmlformats-package.relationships+xml"/>
  <Override PartName="/ppt/slides/_rels/slide357.xml.rels" ContentType="application/vnd.openxmlformats-package.relationships+xml"/>
  <Override PartName="/ppt/slides/_rels/slide478.xml.rels" ContentType="application/vnd.openxmlformats-package.relationships+xml"/>
  <Override PartName="/ppt/slides/_rels/slide116.xml.rels" ContentType="application/vnd.openxmlformats-package.relationships+xml"/>
  <Override PartName="/ppt/slides/_rels/slide237.xml.rels" ContentType="application/vnd.openxmlformats-package.relationships+xml"/>
  <Override PartName="/ppt/slides/_rels/slide358.xml.rels" ContentType="application/vnd.openxmlformats-package.relationships+xml"/>
  <Override PartName="/ppt/slides/_rels/slide479.xml.rels" ContentType="application/vnd.openxmlformats-package.relationships+xml"/>
  <Override PartName="/ppt/slides/_rels/slide117.xml.rels" ContentType="application/vnd.openxmlformats-package.relationships+xml"/>
  <Override PartName="/ppt/slides/_rels/slide238.xml.rels" ContentType="application/vnd.openxmlformats-package.relationships+xml"/>
  <Override PartName="/ppt/slides/_rels/slide359.xml.rels" ContentType="application/vnd.openxmlformats-package.relationships+xml"/>
  <Override PartName="/ppt/slides/_rels/slide118.xml.rels" ContentType="application/vnd.openxmlformats-package.relationships+xml"/>
  <Override PartName="/ppt/slides/_rels/slide239.xml.rels" ContentType="application/vnd.openxmlformats-package.relationships+xml"/>
  <Override PartName="/ppt/slides/_rels/slide119.xml.rels" ContentType="application/vnd.openxmlformats-package.relationships+xml"/>
  <Override PartName="/ppt/slides/_rels/slide120.xml.rels" ContentType="application/vnd.openxmlformats-package.relationships+xml"/>
  <Override PartName="/ppt/slides/_rels/slide241.xml.rels" ContentType="application/vnd.openxmlformats-package.relationships+xml"/>
  <Override PartName="/ppt/slides/_rels/slide362.xml.rels" ContentType="application/vnd.openxmlformats-package.relationships+xml"/>
  <Override PartName="/ppt/slides/_rels/slide483.xml.rels" ContentType="application/vnd.openxmlformats-package.relationships+xml"/>
  <Override PartName="/ppt/slides/_rels/slide121.xml.rels" ContentType="application/vnd.openxmlformats-package.relationships+xml"/>
  <Override PartName="/ppt/slides/_rels/slide242.xml.rels" ContentType="application/vnd.openxmlformats-package.relationships+xml"/>
  <Override PartName="/ppt/slides/_rels/slide363.xml.rels" ContentType="application/vnd.openxmlformats-package.relationships+xml"/>
  <Override PartName="/ppt/slides/_rels/slide484.xml.rels" ContentType="application/vnd.openxmlformats-package.relationships+xml"/>
  <Override PartName="/ppt/slides/_rels/slide122.xml.rels" ContentType="application/vnd.openxmlformats-package.relationships+xml"/>
  <Override PartName="/ppt/slides/_rels/slide243.xml.rels" ContentType="application/vnd.openxmlformats-package.relationships+xml"/>
  <Override PartName="/ppt/slides/_rels/slide364.xml.rels" ContentType="application/vnd.openxmlformats-package.relationships+xml"/>
  <Override PartName="/ppt/slides/_rels/slide485.xml.rels" ContentType="application/vnd.openxmlformats-package.relationships+xml"/>
  <Override PartName="/ppt/slides/_rels/slide123.xml.rels" ContentType="application/vnd.openxmlformats-package.relationships+xml"/>
  <Override PartName="/ppt/slides/_rels/slide244.xml.rels" ContentType="application/vnd.openxmlformats-package.relationships+xml"/>
  <Override PartName="/ppt/slides/_rels/slide365.xml.rels" ContentType="application/vnd.openxmlformats-package.relationships+xml"/>
  <Override PartName="/ppt/slides/_rels/slide486.xml.rels" ContentType="application/vnd.openxmlformats-package.relationships+xml"/>
  <Override PartName="/ppt/slides/_rels/slide124.xml.rels" ContentType="application/vnd.openxmlformats-package.relationships+xml"/>
  <Override PartName="/ppt/slides/_rels/slide245.xml.rels" ContentType="application/vnd.openxmlformats-package.relationships+xml"/>
  <Override PartName="/ppt/slides/_rels/slide366.xml.rels" ContentType="application/vnd.openxmlformats-package.relationships+xml"/>
  <Override PartName="/ppt/slides/_rels/slide487.xml.rels" ContentType="application/vnd.openxmlformats-package.relationships+xml"/>
  <Override PartName="/ppt/slides/_rels/slide125.xml.rels" ContentType="application/vnd.openxmlformats-package.relationships+xml"/>
  <Override PartName="/ppt/slides/_rels/slide246.xml.rels" ContentType="application/vnd.openxmlformats-package.relationships+xml"/>
  <Override PartName="/ppt/slides/_rels/slide367.xml.rels" ContentType="application/vnd.openxmlformats-package.relationships+xml"/>
  <Override PartName="/ppt/slides/_rels/slide488.xml.rels" ContentType="application/vnd.openxmlformats-package.relationships+xml"/>
  <Override PartName="/ppt/slides/_rels/slide126.xml.rels" ContentType="application/vnd.openxmlformats-package.relationships+xml"/>
  <Override PartName="/ppt/slides/_rels/slide247.xml.rels" ContentType="application/vnd.openxmlformats-package.relationships+xml"/>
  <Override PartName="/ppt/slides/_rels/slide368.xml.rels" ContentType="application/vnd.openxmlformats-package.relationships+xml"/>
  <Override PartName="/ppt/slides/_rels/slide489.xml.rels" ContentType="application/vnd.openxmlformats-package.relationships+xml"/>
  <Override PartName="/ppt/slides/_rels/slide127.xml.rels" ContentType="application/vnd.openxmlformats-package.relationships+xml"/>
  <Override PartName="/ppt/slides/_rels/slide248.xml.rels" ContentType="application/vnd.openxmlformats-package.relationships+xml"/>
  <Override PartName="/ppt/slides/_rels/slide369.xml.rels" ContentType="application/vnd.openxmlformats-package.relationships+xml"/>
  <Override PartName="/ppt/slides/_rels/slide128.xml.rels" ContentType="application/vnd.openxmlformats-package.relationships+xml"/>
  <Override PartName="/ppt/slides/_rels/slide249.xml.rels" ContentType="application/vnd.openxmlformats-package.relationships+xml"/>
  <Override PartName="/ppt/slides/_rels/slide129.xml.rels" ContentType="application/vnd.openxmlformats-package.relationships+xml"/>
  <Override PartName="/ppt/slides/_rels/slide130.xml.rels" ContentType="application/vnd.openxmlformats-package.relationships+xml"/>
  <Override PartName="/ppt/slides/_rels/slide251.xml.rels" ContentType="application/vnd.openxmlformats-package.relationships+xml"/>
  <Override PartName="/ppt/slides/_rels/slide372.xml.rels" ContentType="application/vnd.openxmlformats-package.relationships+xml"/>
  <Override PartName="/ppt/slides/_rels/slide493.xml.rels" ContentType="application/vnd.openxmlformats-package.relationships+xml"/>
  <Override PartName="/ppt/slides/_rels/slide131.xml.rels" ContentType="application/vnd.openxmlformats-package.relationships+xml"/>
  <Override PartName="/ppt/slides/_rels/slide252.xml.rels" ContentType="application/vnd.openxmlformats-package.relationships+xml"/>
  <Override PartName="/ppt/slides/_rels/slide373.xml.rels" ContentType="application/vnd.openxmlformats-package.relationships+xml"/>
  <Override PartName="/ppt/slides/_rels/slide494.xml.rels" ContentType="application/vnd.openxmlformats-package.relationships+xml"/>
  <Override PartName="/ppt/slides/_rels/slide132.xml.rels" ContentType="application/vnd.openxmlformats-package.relationships+xml"/>
  <Override PartName="/ppt/slides/_rels/slide253.xml.rels" ContentType="application/vnd.openxmlformats-package.relationships+xml"/>
  <Override PartName="/ppt/slides/_rels/slide374.xml.rels" ContentType="application/vnd.openxmlformats-package.relationships+xml"/>
  <Override PartName="/ppt/slides/_rels/slide495.xml.rels" ContentType="application/vnd.openxmlformats-package.relationships+xml"/>
  <Override PartName="/ppt/slides/_rels/slide133.xml.rels" ContentType="application/vnd.openxmlformats-package.relationships+xml"/>
  <Override PartName="/ppt/slides/_rels/slide254.xml.rels" ContentType="application/vnd.openxmlformats-package.relationships+xml"/>
  <Override PartName="/ppt/slides/_rels/slide375.xml.rels" ContentType="application/vnd.openxmlformats-package.relationships+xml"/>
  <Override PartName="/ppt/slides/_rels/slide496.xml.rels" ContentType="application/vnd.openxmlformats-package.relationships+xml"/>
  <Override PartName="/ppt/slides/_rels/slide134.xml.rels" ContentType="application/vnd.openxmlformats-package.relationships+xml"/>
  <Override PartName="/ppt/slides/_rels/slide255.xml.rels" ContentType="application/vnd.openxmlformats-package.relationships+xml"/>
  <Override PartName="/ppt/slides/_rels/slide376.xml.rels" ContentType="application/vnd.openxmlformats-package.relationships+xml"/>
  <Override PartName="/ppt/slides/_rels/slide497.xml.rels" ContentType="application/vnd.openxmlformats-package.relationships+xml"/>
  <Override PartName="/ppt/slides/_rels/slide135.xml.rels" ContentType="application/vnd.openxmlformats-package.relationships+xml"/>
  <Override PartName="/ppt/slides/_rels/slide256.xml.rels" ContentType="application/vnd.openxmlformats-package.relationships+xml"/>
  <Override PartName="/ppt/slides/_rels/slide377.xml.rels" ContentType="application/vnd.openxmlformats-package.relationships+xml"/>
  <Override PartName="/ppt/slides/_rels/slide498.xml.rels" ContentType="application/vnd.openxmlformats-package.relationships+xml"/>
  <Override PartName="/ppt/slides/_rels/slide136.xml.rels" ContentType="application/vnd.openxmlformats-package.relationships+xml"/>
  <Override PartName="/ppt/slides/_rels/slide257.xml.rels" ContentType="application/vnd.openxmlformats-package.relationships+xml"/>
  <Override PartName="/ppt/slides/_rels/slide378.xml.rels" ContentType="application/vnd.openxmlformats-package.relationships+xml"/>
  <Override PartName="/ppt/slides/_rels/slide499.xml.rels" ContentType="application/vnd.openxmlformats-package.relationships+xml"/>
  <Override PartName="/ppt/slides/_rels/slide137.xml.rels" ContentType="application/vnd.openxmlformats-package.relationships+xml"/>
  <Override PartName="/ppt/slides/_rels/slide258.xml.rels" ContentType="application/vnd.openxmlformats-package.relationships+xml"/>
  <Override PartName="/ppt/slides/_rels/slide379.xml.rels" ContentType="application/vnd.openxmlformats-package.relationships+xml"/>
  <Override PartName="/ppt/slides/_rels/slide138.xml.rels" ContentType="application/vnd.openxmlformats-package.relationships+xml"/>
  <Override PartName="/ppt/slides/_rels/slide259.xml.rels" ContentType="application/vnd.openxmlformats-package.relationships+xml"/>
  <Override PartName="/ppt/slides/_rels/slide139.xml.rels" ContentType="application/vnd.openxmlformats-package.relationships+xml"/>
  <Override PartName="/ppt/slides/_rels/slide140.xml.rels" ContentType="application/vnd.openxmlformats-package.relationships+xml"/>
  <Override PartName="/ppt/slides/_rels/slide261.xml.rels" ContentType="application/vnd.openxmlformats-package.relationships+xml"/>
  <Override PartName="/ppt/slides/_rels/slide382.xml.rels" ContentType="application/vnd.openxmlformats-package.relationships+xml"/>
  <Override PartName="/ppt/slides/_rels/slide141.xml.rels" ContentType="application/vnd.openxmlformats-package.relationships+xml"/>
  <Override PartName="/ppt/slides/_rels/slide262.xml.rels" ContentType="application/vnd.openxmlformats-package.relationships+xml"/>
  <Override PartName="/ppt/slides/_rels/slide383.xml.rels" ContentType="application/vnd.openxmlformats-package.relationships+xml"/>
  <Override PartName="/ppt/slides/_rels/slide142.xml.rels" ContentType="application/vnd.openxmlformats-package.relationships+xml"/>
  <Override PartName="/ppt/slides/_rels/slide263.xml.rels" ContentType="application/vnd.openxmlformats-package.relationships+xml"/>
  <Override PartName="/ppt/slides/_rels/slide384.xml.rels" ContentType="application/vnd.openxmlformats-package.relationships+xml"/>
  <Override PartName="/ppt/slides/_rels/slide143.xml.rels" ContentType="application/vnd.openxmlformats-package.relationships+xml"/>
  <Override PartName="/ppt/slides/_rels/slide264.xml.rels" ContentType="application/vnd.openxmlformats-package.relationships+xml"/>
  <Override PartName="/ppt/slides/_rels/slide385.xml.rels" ContentType="application/vnd.openxmlformats-package.relationships+xml"/>
  <Override PartName="/ppt/slides/_rels/slide144.xml.rels" ContentType="application/vnd.openxmlformats-package.relationships+xml"/>
  <Override PartName="/ppt/slides/_rels/slide265.xml.rels" ContentType="application/vnd.openxmlformats-package.relationships+xml"/>
  <Override PartName="/ppt/slides/_rels/slide386.xml.rels" ContentType="application/vnd.openxmlformats-package.relationships+xml"/>
  <Override PartName="/ppt/slides/_rels/slide145.xml.rels" ContentType="application/vnd.openxmlformats-package.relationships+xml"/>
  <Override PartName="/ppt/slides/_rels/slide266.xml.rels" ContentType="application/vnd.openxmlformats-package.relationships+xml"/>
  <Override PartName="/ppt/slides/_rels/slide387.xml.rels" ContentType="application/vnd.openxmlformats-package.relationships+xml"/>
  <Override PartName="/ppt/slides/_rels/slide146.xml.rels" ContentType="application/vnd.openxmlformats-package.relationships+xml"/>
  <Override PartName="/ppt/slides/_rels/slide267.xml.rels" ContentType="application/vnd.openxmlformats-package.relationships+xml"/>
  <Override PartName="/ppt/slides/_rels/slide388.xml.rels" ContentType="application/vnd.openxmlformats-package.relationships+xml"/>
  <Override PartName="/ppt/slides/_rels/slide147.xml.rels" ContentType="application/vnd.openxmlformats-package.relationships+xml"/>
  <Override PartName="/ppt/slides/_rels/slide268.xml.rels" ContentType="application/vnd.openxmlformats-package.relationships+xml"/>
  <Override PartName="/ppt/slides/_rels/slide389.xml.rels" ContentType="application/vnd.openxmlformats-package.relationships+xml"/>
  <Override PartName="/ppt/slides/_rels/slide148.xml.rels" ContentType="application/vnd.openxmlformats-package.relationships+xml"/>
  <Override PartName="/ppt/slides/_rels/slide269.xml.rels" ContentType="application/vnd.openxmlformats-package.relationships+xml"/>
  <Override PartName="/ppt/slides/_rels/slide149.xml.rels" ContentType="application/vnd.openxmlformats-package.relationships+xml"/>
  <Override PartName="/ppt/slides/_rels/slide150.xml.rels" ContentType="application/vnd.openxmlformats-package.relationships+xml"/>
  <Override PartName="/ppt/slides/_rels/slide271.xml.rels" ContentType="application/vnd.openxmlformats-package.relationships+xml"/>
  <Override PartName="/ppt/slides/_rels/slide392.xml.rels" ContentType="application/vnd.openxmlformats-package.relationships+xml"/>
  <Override PartName="/ppt/slides/_rels/slide151.xml.rels" ContentType="application/vnd.openxmlformats-package.relationships+xml"/>
  <Override PartName="/ppt/slides/_rels/slide272.xml.rels" ContentType="application/vnd.openxmlformats-package.relationships+xml"/>
  <Override PartName="/ppt/slides/_rels/slide393.xml.rels" ContentType="application/vnd.openxmlformats-package.relationships+xml"/>
  <Override PartName="/ppt/slides/_rels/slide152.xml.rels" ContentType="application/vnd.openxmlformats-package.relationships+xml"/>
  <Override PartName="/ppt/slides/_rels/slide273.xml.rels" ContentType="application/vnd.openxmlformats-package.relationships+xml"/>
  <Override PartName="/ppt/slides/_rels/slide394.xml.rels" ContentType="application/vnd.openxmlformats-package.relationships+xml"/>
  <Override PartName="/ppt/slides/_rels/slide153.xml.rels" ContentType="application/vnd.openxmlformats-package.relationships+xml"/>
  <Override PartName="/ppt/slides/_rels/slide274.xml.rels" ContentType="application/vnd.openxmlformats-package.relationships+xml"/>
  <Override PartName="/ppt/slides/_rels/slide395.xml.rels" ContentType="application/vnd.openxmlformats-package.relationships+xml"/>
  <Override PartName="/ppt/slides/_rels/slide154.xml.rels" ContentType="application/vnd.openxmlformats-package.relationships+xml"/>
  <Override PartName="/ppt/slides/_rels/slide275.xml.rels" ContentType="application/vnd.openxmlformats-package.relationships+xml"/>
  <Override PartName="/ppt/slides/_rels/slide396.xml.rels" ContentType="application/vnd.openxmlformats-package.relationships+xml"/>
  <Override PartName="/ppt/slides/_rels/slide155.xml.rels" ContentType="application/vnd.openxmlformats-package.relationships+xml"/>
  <Override PartName="/ppt/slides/_rels/slide276.xml.rels" ContentType="application/vnd.openxmlformats-package.relationships+xml"/>
  <Override PartName="/ppt/slides/_rels/slide397.xml.rels" ContentType="application/vnd.openxmlformats-package.relationships+xml"/>
  <Override PartName="/ppt/slides/_rels/slide156.xml.rels" ContentType="application/vnd.openxmlformats-package.relationships+xml"/>
  <Override PartName="/ppt/slides/_rels/slide277.xml.rels" ContentType="application/vnd.openxmlformats-package.relationships+xml"/>
  <Override PartName="/ppt/slides/_rels/slide398.xml.rels" ContentType="application/vnd.openxmlformats-package.relationships+xml"/>
  <Override PartName="/ppt/slides/_rels/slide157.xml.rels" ContentType="application/vnd.openxmlformats-package.relationships+xml"/>
  <Override PartName="/ppt/slides/_rels/slide278.xml.rels" ContentType="application/vnd.openxmlformats-package.relationships+xml"/>
  <Override PartName="/ppt/slides/_rels/slide399.xml.rels" ContentType="application/vnd.openxmlformats-package.relationships+xml"/>
  <Override PartName="/ppt/slides/_rels/slide158.xml.rels" ContentType="application/vnd.openxmlformats-package.relationships+xml"/>
  <Override PartName="/ppt/slides/_rels/slide279.xml.rels" ContentType="application/vnd.openxmlformats-package.relationships+xml"/>
  <Override PartName="/ppt/slides/_rels/slide159.xml.rels" ContentType="application/vnd.openxmlformats-package.relationships+xml"/>
  <Override PartName="/ppt/slides/_rels/slide160.xml.rels" ContentType="application/vnd.openxmlformats-package.relationships+xml"/>
  <Override PartName="/ppt/slides/_rels/slide281.xml.rels" ContentType="application/vnd.openxmlformats-package.relationships+xml"/>
  <Override PartName="/ppt/slides/_rels/slide161.xml.rels" ContentType="application/vnd.openxmlformats-package.relationships+xml"/>
  <Override PartName="/ppt/slides/_rels/slide282.xml.rels" ContentType="application/vnd.openxmlformats-package.relationships+xml"/>
  <Override PartName="/ppt/slides/_rels/slide162.xml.rels" ContentType="application/vnd.openxmlformats-package.relationships+xml"/>
  <Override PartName="/ppt/slides/_rels/slide283.xml.rels" ContentType="application/vnd.openxmlformats-package.relationships+xml"/>
  <Override PartName="/ppt/slides/_rels/slide163.xml.rels" ContentType="application/vnd.openxmlformats-package.relationships+xml"/>
  <Override PartName="/ppt/slides/_rels/slide284.xml.rels" ContentType="application/vnd.openxmlformats-package.relationships+xml"/>
  <Override PartName="/ppt/slides/_rels/slide164.xml.rels" ContentType="application/vnd.openxmlformats-package.relationships+xml"/>
  <Override PartName="/ppt/slides/_rels/slide285.xml.rels" ContentType="application/vnd.openxmlformats-package.relationships+xml"/>
  <Override PartName="/ppt/slides/_rels/slide165.xml.rels" ContentType="application/vnd.openxmlformats-package.relationships+xml"/>
  <Override PartName="/ppt/slides/_rels/slide286.xml.rels" ContentType="application/vnd.openxmlformats-package.relationships+xml"/>
  <Override PartName="/ppt/slides/_rels/slide166.xml.rels" ContentType="application/vnd.openxmlformats-package.relationships+xml"/>
  <Override PartName="/ppt/slides/_rels/slide287.xml.rels" ContentType="application/vnd.openxmlformats-package.relationships+xml"/>
  <Override PartName="/ppt/slides/_rels/slide167.xml.rels" ContentType="application/vnd.openxmlformats-package.relationships+xml"/>
  <Override PartName="/ppt/slides/_rels/slide288.xml.rels" ContentType="application/vnd.openxmlformats-package.relationships+xml"/>
  <Override PartName="/ppt/slides/_rels/slide168.xml.rels" ContentType="application/vnd.openxmlformats-package.relationships+xml"/>
  <Override PartName="/ppt/slides/_rels/slide289.xml.rels" ContentType="application/vnd.openxmlformats-package.relationships+xml"/>
  <Override PartName="/ppt/slides/_rels/slide169.xml.rels" ContentType="application/vnd.openxmlformats-package.relationships+xml"/>
  <Override PartName="/ppt/slides/_rels/slide170.xml.rels" ContentType="application/vnd.openxmlformats-package.relationships+xml"/>
  <Override PartName="/ppt/slides/_rels/slide291.xml.rels" ContentType="application/vnd.openxmlformats-package.relationships+xml"/>
  <Override PartName="/ppt/slides/_rels/slide171.xml.rels" ContentType="application/vnd.openxmlformats-package.relationships+xml"/>
  <Override PartName="/ppt/slides/_rels/slide292.xml.rels" ContentType="application/vnd.openxmlformats-package.relationships+xml"/>
  <Override PartName="/ppt/slides/_rels/slide172.xml.rels" ContentType="application/vnd.openxmlformats-package.relationships+xml"/>
  <Override PartName="/ppt/slides/_rels/slide293.xml.rels" ContentType="application/vnd.openxmlformats-package.relationships+xml"/>
  <Override PartName="/ppt/slides/_rels/slide173.xml.rels" ContentType="application/vnd.openxmlformats-package.relationships+xml"/>
  <Override PartName="/ppt/slides/_rels/slide294.xml.rels" ContentType="application/vnd.openxmlformats-package.relationships+xml"/>
  <Override PartName="/ppt/slides/_rels/slide174.xml.rels" ContentType="application/vnd.openxmlformats-package.relationships+xml"/>
  <Override PartName="/ppt/slides/_rels/slide295.xml.rels" ContentType="application/vnd.openxmlformats-package.relationships+xml"/>
  <Override PartName="/ppt/slides/_rels/slide175.xml.rels" ContentType="application/vnd.openxmlformats-package.relationships+xml"/>
  <Override PartName="/ppt/slides/_rels/slide296.xml.rels" ContentType="application/vnd.openxmlformats-package.relationships+xml"/>
  <Override PartName="/ppt/slides/_rels/slide176.xml.rels" ContentType="application/vnd.openxmlformats-package.relationships+xml"/>
  <Override PartName="/ppt/slides/_rels/slide297.xml.rels" ContentType="application/vnd.openxmlformats-package.relationships+xml"/>
  <Override PartName="/ppt/slides/_rels/slide177.xml.rels" ContentType="application/vnd.openxmlformats-package.relationships+xml"/>
  <Override PartName="/ppt/slides/_rels/slide298.xml.rels" ContentType="application/vnd.openxmlformats-package.relationships+xml"/>
  <Override PartName="/ppt/slides/_rels/slide178.xml.rels" ContentType="application/vnd.openxmlformats-package.relationships+xml"/>
  <Override PartName="/ppt/slides/_rels/slide299.xml.rels" ContentType="application/vnd.openxmlformats-package.relationships+xml"/>
  <Override PartName="/ppt/slides/_rels/slide179.xml.rels" ContentType="application/vnd.openxmlformats-package.relationships+xml"/>
  <Override PartName="/ppt/slides/_rels/slide182.xml.rels" ContentType="application/vnd.openxmlformats-package.relationships+xml"/>
  <Override PartName="/ppt/slides/_rels/slide183.xml.rels" ContentType="application/vnd.openxmlformats-package.relationships+xml"/>
  <Override PartName="/ppt/slides/_rels/slide184.xml.rels" ContentType="application/vnd.openxmlformats-package.relationships+xml"/>
  <Override PartName="/ppt/slides/_rels/slide185.xml.rels" ContentType="application/vnd.openxmlformats-package.relationships+xml"/>
  <Override PartName="/ppt/slides/_rels/slide186.xml.rels" ContentType="application/vnd.openxmlformats-package.relationships+xml"/>
  <Override PartName="/ppt/slides/_rels/slide187.xml.rels" ContentType="application/vnd.openxmlformats-package.relationships+xml"/>
  <Override PartName="/ppt/slides/_rels/slide188.xml.rels" ContentType="application/vnd.openxmlformats-package.relationships+xml"/>
  <Override PartName="/ppt/slides/_rels/slide189.xml.rels" ContentType="application/vnd.openxmlformats-package.relationships+xml"/>
  <Override PartName="/ppt/slides/_rels/slide192.xml.rels" ContentType="application/vnd.openxmlformats-package.relationships+xml"/>
  <Override PartName="/ppt/slides/_rels/slide193.xml.rels" ContentType="application/vnd.openxmlformats-package.relationships+xml"/>
  <Override PartName="/ppt/slides/_rels/slide194.xml.rels" ContentType="application/vnd.openxmlformats-package.relationships+xml"/>
  <Override PartName="/ppt/slides/_rels/slide195.xml.rels" ContentType="application/vnd.openxmlformats-package.relationships+xml"/>
  <Override PartName="/ppt/slides/_rels/slide196.xml.rels" ContentType="application/vnd.openxmlformats-package.relationships+xml"/>
  <Override PartName="/ppt/slides/_rels/slide197.xml.rels" ContentType="application/vnd.openxmlformats-package.relationships+xml"/>
  <Override PartName="/ppt/slides/_rels/slide198.xml.rels" ContentType="application/vnd.openxmlformats-package.relationships+xml"/>
  <Override PartName="/ppt/slides/_rels/slide199.xml.rels" ContentType="application/vnd.openxmlformats-package.relationships+xml"/>
  <Override PartName="/ppt/slides/_rels/slide684.xml.rels" ContentType="application/vnd.openxmlformats-package.relationships+xml"/>
  <Override PartName="/ppt/slides/_rels/slide563.xml.rels" ContentType="application/vnd.openxmlformats-package.relationships+xml"/>
  <Override PartName="/ppt/slides/_rels/slide200.xml.rels" ContentType="application/vnd.openxmlformats-package.relationships+xml"/>
  <Override PartName="/ppt/slides/_rels/slide321.xml.rels" ContentType="application/vnd.openxmlformats-package.relationships+xml"/>
  <Override PartName="/ppt/slides/_rels/slide442.xml.rels" ContentType="application/vnd.openxmlformats-package.relationships+xml"/>
  <Override PartName="/ppt/slides/_rels/slide685.xml.rels" ContentType="application/vnd.openxmlformats-package.relationships+xml"/>
  <Override PartName="/ppt/slides/_rels/slide564.xml.rels" ContentType="application/vnd.openxmlformats-package.relationships+xml"/>
  <Override PartName="/ppt/slides/_rels/slide201.xml.rels" ContentType="application/vnd.openxmlformats-package.relationships+xml"/>
  <Override PartName="/ppt/slides/_rels/slide322.xml.rels" ContentType="application/vnd.openxmlformats-package.relationships+xml"/>
  <Override PartName="/ppt/slides/_rels/slide443.xml.rels" ContentType="application/vnd.openxmlformats-package.relationships+xml"/>
  <Override PartName="/ppt/slides/_rels/slide686.xml.rels" ContentType="application/vnd.openxmlformats-package.relationships+xml"/>
  <Override PartName="/ppt/slides/_rels/slide565.xml.rels" ContentType="application/vnd.openxmlformats-package.relationships+xml"/>
  <Override PartName="/ppt/slides/_rels/slide202.xml.rels" ContentType="application/vnd.openxmlformats-package.relationships+xml"/>
  <Override PartName="/ppt/slides/_rels/slide323.xml.rels" ContentType="application/vnd.openxmlformats-package.relationships+xml"/>
  <Override PartName="/ppt/slides/_rels/slide444.xml.rels" ContentType="application/vnd.openxmlformats-package.relationships+xml"/>
  <Override PartName="/ppt/slides/_rels/slide687.xml.rels" ContentType="application/vnd.openxmlformats-package.relationships+xml"/>
  <Override PartName="/ppt/slides/_rels/slide566.xml.rels" ContentType="application/vnd.openxmlformats-package.relationships+xml"/>
  <Override PartName="/ppt/slides/_rels/slide203.xml.rels" ContentType="application/vnd.openxmlformats-package.relationships+xml"/>
  <Override PartName="/ppt/slides/_rels/slide324.xml.rels" ContentType="application/vnd.openxmlformats-package.relationships+xml"/>
  <Override PartName="/ppt/slides/_rels/slide445.xml.rels" ContentType="application/vnd.openxmlformats-package.relationships+xml"/>
  <Override PartName="/ppt/slides/_rels/slide688.xml.rels" ContentType="application/vnd.openxmlformats-package.relationships+xml"/>
  <Override PartName="/ppt/slides/_rels/slide567.xml.rels" ContentType="application/vnd.openxmlformats-package.relationships+xml"/>
  <Override PartName="/ppt/slides/_rels/slide204.xml.rels" ContentType="application/vnd.openxmlformats-package.relationships+xml"/>
  <Override PartName="/ppt/slides/_rels/slide325.xml.rels" ContentType="application/vnd.openxmlformats-package.relationships+xml"/>
  <Override PartName="/ppt/slides/_rels/slide446.xml.rels" ContentType="application/vnd.openxmlformats-package.relationships+xml"/>
  <Override PartName="/ppt/slides/_rels/slide689.xml.rels" ContentType="application/vnd.openxmlformats-package.relationships+xml"/>
  <Override PartName="/ppt/slides/_rels/slide568.xml.rels" ContentType="application/vnd.openxmlformats-package.relationships+xml"/>
  <Override PartName="/ppt/slides/_rels/slide205.xml.rels" ContentType="application/vnd.openxmlformats-package.relationships+xml"/>
  <Override PartName="/ppt/slides/_rels/slide326.xml.rels" ContentType="application/vnd.openxmlformats-package.relationships+xml"/>
  <Override PartName="/ppt/slides/_rels/slide447.xml.rels" ContentType="application/vnd.openxmlformats-package.relationships+xml"/>
  <Override PartName="/ppt/slides/_rels/slide569.xml.rels" ContentType="application/vnd.openxmlformats-package.relationships+xml"/>
  <Override PartName="/ppt/slides/_rels/slide206.xml.rels" ContentType="application/vnd.openxmlformats-package.relationships+xml"/>
  <Override PartName="/ppt/slides/_rels/slide327.xml.rels" ContentType="application/vnd.openxmlformats-package.relationships+xml"/>
  <Override PartName="/ppt/slides/_rels/slide448.xml.rels" ContentType="application/vnd.openxmlformats-package.relationships+xml"/>
  <Override PartName="/ppt/slides/_rels/slide207.xml.rels" ContentType="application/vnd.openxmlformats-package.relationships+xml"/>
  <Override PartName="/ppt/slides/_rels/slide328.xml.rels" ContentType="application/vnd.openxmlformats-package.relationships+xml"/>
  <Override PartName="/ppt/slides/_rels/slide449.xml.rels" ContentType="application/vnd.openxmlformats-package.relationships+xml"/>
  <Override PartName="/ppt/slides/_rels/slide694.xml.rels" ContentType="application/vnd.openxmlformats-package.relationships+xml"/>
  <Override PartName="/ppt/slides/_rels/slide573.xml.rels" ContentType="application/vnd.openxmlformats-package.relationships+xml"/>
  <Override PartName="/ppt/slides/_rels/slide210.xml.rels" ContentType="application/vnd.openxmlformats-package.relationships+xml"/>
  <Override PartName="/ppt/slides/_rels/slide331.xml.rels" ContentType="application/vnd.openxmlformats-package.relationships+xml"/>
  <Override PartName="/ppt/slides/_rels/slide452.xml.rels" ContentType="application/vnd.openxmlformats-package.relationships+xml"/>
  <Override PartName="/ppt/slides/_rels/slide695.xml.rels" ContentType="application/vnd.openxmlformats-package.relationships+xml"/>
  <Override PartName="/ppt/slides/_rels/slide574.xml.rels" ContentType="application/vnd.openxmlformats-package.relationships+xml"/>
  <Override PartName="/ppt/slides/_rels/slide211.xml.rels" ContentType="application/vnd.openxmlformats-package.relationships+xml"/>
  <Override PartName="/ppt/slides/_rels/slide332.xml.rels" ContentType="application/vnd.openxmlformats-package.relationships+xml"/>
  <Override PartName="/ppt/slides/_rels/slide453.xml.rels" ContentType="application/vnd.openxmlformats-package.relationships+xml"/>
  <Override PartName="/ppt/slides/_rels/slide696.xml.rels" ContentType="application/vnd.openxmlformats-package.relationships+xml"/>
  <Override PartName="/ppt/slides/_rels/slide575.xml.rels" ContentType="application/vnd.openxmlformats-package.relationships+xml"/>
  <Override PartName="/ppt/slides/_rels/slide212.xml.rels" ContentType="application/vnd.openxmlformats-package.relationships+xml"/>
  <Override PartName="/ppt/slides/_rels/slide333.xml.rels" ContentType="application/vnd.openxmlformats-package.relationships+xml"/>
  <Override PartName="/ppt/slides/_rels/slide454.xml.rels" ContentType="application/vnd.openxmlformats-package.relationships+xml"/>
  <Override PartName="/ppt/slides/_rels/slide697.xml.rels" ContentType="application/vnd.openxmlformats-package.relationships+xml"/>
  <Override PartName="/ppt/slides/_rels/slide576.xml.rels" ContentType="application/vnd.openxmlformats-package.relationships+xml"/>
  <Override PartName="/ppt/slides/_rels/slide213.xml.rels" ContentType="application/vnd.openxmlformats-package.relationships+xml"/>
  <Override PartName="/ppt/slides/_rels/slide334.xml.rels" ContentType="application/vnd.openxmlformats-package.relationships+xml"/>
  <Override PartName="/ppt/slides/_rels/slide455.xml.rels" ContentType="application/vnd.openxmlformats-package.relationships+xml"/>
  <Override PartName="/ppt/slides/_rels/slide698.xml.rels" ContentType="application/vnd.openxmlformats-package.relationships+xml"/>
  <Override PartName="/ppt/slides/_rels/slide577.xml.rels" ContentType="application/vnd.openxmlformats-package.relationships+xml"/>
  <Override PartName="/ppt/slides/_rels/slide214.xml.rels" ContentType="application/vnd.openxmlformats-package.relationships+xml"/>
  <Override PartName="/ppt/slides/_rels/slide335.xml.rels" ContentType="application/vnd.openxmlformats-package.relationships+xml"/>
  <Override PartName="/ppt/slides/_rels/slide456.xml.rels" ContentType="application/vnd.openxmlformats-package.relationships+xml"/>
  <Override PartName="/ppt/slides/_rels/slide699.xml.rels" ContentType="application/vnd.openxmlformats-package.relationships+xml"/>
  <Override PartName="/ppt/slides/_rels/slide578.xml.rels" ContentType="application/vnd.openxmlformats-package.relationships+xml"/>
  <Override PartName="/ppt/slides/_rels/slide215.xml.rels" ContentType="application/vnd.openxmlformats-package.relationships+xml"/>
  <Override PartName="/ppt/slides/_rels/slide336.xml.rels" ContentType="application/vnd.openxmlformats-package.relationships+xml"/>
  <Override PartName="/ppt/slides/_rels/slide457.xml.rels" ContentType="application/vnd.openxmlformats-package.relationships+xml"/>
  <Override PartName="/ppt/slides/_rels/slide579.xml.rels" ContentType="application/vnd.openxmlformats-package.relationships+xml"/>
  <Override PartName="/ppt/slides/_rels/slide216.xml.rels" ContentType="application/vnd.openxmlformats-package.relationships+xml"/>
  <Override PartName="/ppt/slides/_rels/slide337.xml.rels" ContentType="application/vnd.openxmlformats-package.relationships+xml"/>
  <Override PartName="/ppt/slides/_rels/slide458.xml.rels" ContentType="application/vnd.openxmlformats-package.relationships+xml"/>
  <Override PartName="/ppt/slides/_rels/slide217.xml.rels" ContentType="application/vnd.openxmlformats-package.relationships+xml"/>
  <Override PartName="/ppt/slides/_rels/slide338.xml.rels" ContentType="application/vnd.openxmlformats-package.relationships+xml"/>
  <Override PartName="/ppt/slides/_rels/slide459.xml.rels" ContentType="application/vnd.openxmlformats-package.relationships+xml"/>
  <Override PartName="/ppt/slides/_rels/slide583.xml.rels" ContentType="application/vnd.openxmlformats-package.relationships+xml"/>
  <Override PartName="/ppt/slides/_rels/slide220.xml.rels" ContentType="application/vnd.openxmlformats-package.relationships+xml"/>
  <Override PartName="/ppt/slides/_rels/slide341.xml.rels" ContentType="application/vnd.openxmlformats-package.relationships+xml"/>
  <Override PartName="/ppt/slides/_rels/slide462.xml.rels" ContentType="application/vnd.openxmlformats-package.relationships+xml"/>
  <Override PartName="/ppt/slides/_rels/slide593.xml.rels" ContentType="application/vnd.openxmlformats-package.relationships+xml"/>
  <Override PartName="/ppt/slides/_rels/slide230.xml.rels" ContentType="application/vnd.openxmlformats-package.relationships+xml"/>
  <Override PartName="/ppt/slides/_rels/slide351.xml.rels" ContentType="application/vnd.openxmlformats-package.relationships+xml"/>
  <Override PartName="/ppt/slides/_rels/slide472.xml.rels" ContentType="application/vnd.openxmlformats-package.relationships+xml"/>
  <Override PartName="/ppt/slides/_rels/slide240.xml.rels" ContentType="application/vnd.openxmlformats-package.relationships+xml"/>
  <Override PartName="/ppt/slides/_rels/slide361.xml.rels" ContentType="application/vnd.openxmlformats-package.relationships+xml"/>
  <Override PartName="/ppt/slides/_rels/slide482.xml.rels" ContentType="application/vnd.openxmlformats-package.relationships+xml"/>
  <Override PartName="/ppt/slides/_rels/slide250.xml.rels" ContentType="application/vnd.openxmlformats-package.relationships+xml"/>
  <Override PartName="/ppt/slides/_rels/slide371.xml.rels" ContentType="application/vnd.openxmlformats-package.relationships+xml"/>
  <Override PartName="/ppt/slides/_rels/slide492.xml.rels" ContentType="application/vnd.openxmlformats-package.relationships+xml"/>
  <Override PartName="/ppt/slides/_rels/slide260.xml.rels" ContentType="application/vnd.openxmlformats-package.relationships+xml"/>
  <Override PartName="/ppt/slides/_rels/slide381.xml.rels" ContentType="application/vnd.openxmlformats-package.relationships+xml"/>
  <Override PartName="/ppt/slides/_rels/slide270.xml.rels" ContentType="application/vnd.openxmlformats-package.relationships+xml"/>
  <Override PartName="/ppt/slides/_rels/slide391.xml.rels" ContentType="application/vnd.openxmlformats-package.relationships+xml"/>
  <Override PartName="/ppt/slides/_rels/slide280.xml.rels" ContentType="application/vnd.openxmlformats-package.relationships+xml"/>
  <Override PartName="/ppt/slides/_rels/slide290.xml.rels" ContentType="application/vnd.openxmlformats-package.relationships+xml"/>
  <Override PartName="/ppt/slides/_rels/slide784.xml.rels" ContentType="application/vnd.openxmlformats-package.relationships+xml"/>
  <Override PartName="/ppt/slides/_rels/slide663.xml.rels" ContentType="application/vnd.openxmlformats-package.relationships+xml"/>
  <Override PartName="/ppt/slides/_rels/slide542.xml.rels" ContentType="application/vnd.openxmlformats-package.relationships+xml"/>
  <Override PartName="/ppt/slides/_rels/slide300.xml.rels" ContentType="application/vnd.openxmlformats-package.relationships+xml"/>
  <Override PartName="/ppt/slides/_rels/slide421.xml.rels" ContentType="application/vnd.openxmlformats-package.relationships+xml"/>
  <Override PartName="/ppt/slides/_rels/slide785.xml.rels" ContentType="application/vnd.openxmlformats-package.relationships+xml"/>
  <Override PartName="/ppt/slides/_rels/slide664.xml.rels" ContentType="application/vnd.openxmlformats-package.relationships+xml"/>
  <Override PartName="/ppt/slides/_rels/slide543.xml.rels" ContentType="application/vnd.openxmlformats-package.relationships+xml"/>
  <Override PartName="/ppt/slides/_rels/slide301.xml.rels" ContentType="application/vnd.openxmlformats-package.relationships+xml"/>
  <Override PartName="/ppt/slides/_rels/slide422.xml.rels" ContentType="application/vnd.openxmlformats-package.relationships+xml"/>
  <Override PartName="/ppt/slides/_rels/slide786.xml.rels" ContentType="application/vnd.openxmlformats-package.relationships+xml"/>
  <Override PartName="/ppt/slides/_rels/slide665.xml.rels" ContentType="application/vnd.openxmlformats-package.relationships+xml"/>
  <Override PartName="/ppt/slides/_rels/slide544.xml.rels" ContentType="application/vnd.openxmlformats-package.relationships+xml"/>
  <Override PartName="/ppt/slides/_rels/slide302.xml.rels" ContentType="application/vnd.openxmlformats-package.relationships+xml"/>
  <Override PartName="/ppt/slides/_rels/slide423.xml.rels" ContentType="application/vnd.openxmlformats-package.relationships+xml"/>
  <Override PartName="/ppt/slides/_rels/slide787.xml.rels" ContentType="application/vnd.openxmlformats-package.relationships+xml"/>
  <Override PartName="/ppt/slides/_rels/slide666.xml.rels" ContentType="application/vnd.openxmlformats-package.relationships+xml"/>
  <Override PartName="/ppt/slides/_rels/slide545.xml.rels" ContentType="application/vnd.openxmlformats-package.relationships+xml"/>
  <Override PartName="/ppt/slides/_rels/slide303.xml.rels" ContentType="application/vnd.openxmlformats-package.relationships+xml"/>
  <Override PartName="/ppt/slides/_rels/slide424.xml.rels" ContentType="application/vnd.openxmlformats-package.relationships+xml"/>
  <Override PartName="/ppt/slides/_rels/slide788.xml.rels" ContentType="application/vnd.openxmlformats-package.relationships+xml"/>
  <Override PartName="/ppt/slides/_rels/slide667.xml.rels" ContentType="application/vnd.openxmlformats-package.relationships+xml"/>
  <Override PartName="/ppt/slides/_rels/slide546.xml.rels" ContentType="application/vnd.openxmlformats-package.relationships+xml"/>
  <Override PartName="/ppt/slides/_rels/slide304.xml.rels" ContentType="application/vnd.openxmlformats-package.relationships+xml"/>
  <Override PartName="/ppt/slides/_rels/slide425.xml.rels" ContentType="application/vnd.openxmlformats-package.relationships+xml"/>
  <Override PartName="/ppt/slides/_rels/slide789.xml.rels" ContentType="application/vnd.openxmlformats-package.relationships+xml"/>
  <Override PartName="/ppt/slides/_rels/slide668.xml.rels" ContentType="application/vnd.openxmlformats-package.relationships+xml"/>
  <Override PartName="/ppt/slides/_rels/slide547.xml.rels" ContentType="application/vnd.openxmlformats-package.relationships+xml"/>
  <Override PartName="/ppt/slides/_rels/slide305.xml.rels" ContentType="application/vnd.openxmlformats-package.relationships+xml"/>
  <Override PartName="/ppt/slides/_rels/slide426.xml.rels" ContentType="application/vnd.openxmlformats-package.relationships+xml"/>
  <Override PartName="/ppt/slides/_rels/slide669.xml.rels" ContentType="application/vnd.openxmlformats-package.relationships+xml"/>
  <Override PartName="/ppt/slides/_rels/slide548.xml.rels" ContentType="application/vnd.openxmlformats-package.relationships+xml"/>
  <Override PartName="/ppt/slides/_rels/slide306.xml.rels" ContentType="application/vnd.openxmlformats-package.relationships+xml"/>
  <Override PartName="/ppt/slides/_rels/slide427.xml.rels" ContentType="application/vnd.openxmlformats-package.relationships+xml"/>
  <Override PartName="/ppt/slides/_rels/slide549.xml.rels" ContentType="application/vnd.openxmlformats-package.relationships+xml"/>
  <Override PartName="/ppt/slides/_rels/slide307.xml.rels" ContentType="application/vnd.openxmlformats-package.relationships+xml"/>
  <Override PartName="/ppt/slides/_rels/slide428.xml.rels" ContentType="application/vnd.openxmlformats-package.relationships+xml"/>
  <Override PartName="/ppt/slides/_rels/slide308.xml.rels" ContentType="application/vnd.openxmlformats-package.relationships+xml"/>
  <Override PartName="/ppt/slides/_rels/slide429.xml.rels" ContentType="application/vnd.openxmlformats-package.relationships+xml"/>
  <Override PartName="/ppt/slides/_rels/slide794.xml.rels" ContentType="application/vnd.openxmlformats-package.relationships+xml"/>
  <Override PartName="/ppt/slides/_rels/slide673.xml.rels" ContentType="application/vnd.openxmlformats-package.relationships+xml"/>
  <Override PartName="/ppt/slides/_rels/slide552.xml.rels" ContentType="application/vnd.openxmlformats-package.relationships+xml"/>
  <Override PartName="/ppt/slides/_rels/slide310.xml.rels" ContentType="application/vnd.openxmlformats-package.relationships+xml"/>
  <Override PartName="/ppt/slides/_rels/slide431.xml.rels" ContentType="application/vnd.openxmlformats-package.relationships+xml"/>
  <Override PartName="/ppt/slides/_rels/slide795.xml.rels" ContentType="application/vnd.openxmlformats-package.relationships+xml"/>
  <Override PartName="/ppt/slides/_rels/slide674.xml.rels" ContentType="application/vnd.openxmlformats-package.relationships+xml"/>
  <Override PartName="/ppt/slides/_rels/slide553.xml.rels" ContentType="application/vnd.openxmlformats-package.relationships+xml"/>
  <Override PartName="/ppt/slides/_rels/slide311.xml.rels" ContentType="application/vnd.openxmlformats-package.relationships+xml"/>
  <Override PartName="/ppt/slides/_rels/slide432.xml.rels" ContentType="application/vnd.openxmlformats-package.relationships+xml"/>
  <Override PartName="/ppt/slides/_rels/slide675.xml.rels" ContentType="application/vnd.openxmlformats-package.relationships+xml"/>
  <Override PartName="/ppt/slides/_rels/slide796.xml.rels" ContentType="application/vnd.openxmlformats-package.relationships+xml"/>
  <Override PartName="/ppt/slides/_rels/slide554.xml.rels" ContentType="application/vnd.openxmlformats-package.relationships+xml"/>
  <Override PartName="/ppt/slides/_rels/slide433.xml.rels" ContentType="application/vnd.openxmlformats-package.relationships+xml"/>
  <Override PartName="/ppt/slides/_rels/slide312.xml.rels" ContentType="application/vnd.openxmlformats-package.relationships+xml"/>
  <Override PartName="/ppt/slides/_rels/slide797.xml.rels" ContentType="application/vnd.openxmlformats-package.relationships+xml"/>
  <Override PartName="/ppt/slides/_rels/slide676.xml.rels" ContentType="application/vnd.openxmlformats-package.relationships+xml"/>
  <Override PartName="/ppt/slides/_rels/slide555.xml.rels" ContentType="application/vnd.openxmlformats-package.relationships+xml"/>
  <Override PartName="/ppt/slides/_rels/slide313.xml.rels" ContentType="application/vnd.openxmlformats-package.relationships+xml"/>
  <Override PartName="/ppt/slides/_rels/slide434.xml.rels" ContentType="application/vnd.openxmlformats-package.relationships+xml"/>
  <Override PartName="/ppt/slides/_rels/slide798.xml.rels" ContentType="application/vnd.openxmlformats-package.relationships+xml"/>
  <Override PartName="/ppt/slides/_rels/slide677.xml.rels" ContentType="application/vnd.openxmlformats-package.relationships+xml"/>
  <Override PartName="/ppt/slides/_rels/slide556.xml.rels" ContentType="application/vnd.openxmlformats-package.relationships+xml"/>
  <Override PartName="/ppt/slides/_rels/slide314.xml.rels" ContentType="application/vnd.openxmlformats-package.relationships+xml"/>
  <Override PartName="/ppt/slides/_rels/slide435.xml.rels" ContentType="application/vnd.openxmlformats-package.relationships+xml"/>
  <Override PartName="/ppt/slides/_rels/slide799.xml.rels" ContentType="application/vnd.openxmlformats-package.relationships+xml"/>
  <Override PartName="/ppt/slides/_rels/slide678.xml.rels" ContentType="application/vnd.openxmlformats-package.relationships+xml"/>
  <Override PartName="/ppt/slides/_rels/slide557.xml.rels" ContentType="application/vnd.openxmlformats-package.relationships+xml"/>
  <Override PartName="/ppt/slides/_rels/slide315.xml.rels" ContentType="application/vnd.openxmlformats-package.relationships+xml"/>
  <Override PartName="/ppt/slides/_rels/slide436.xml.rels" ContentType="application/vnd.openxmlformats-package.relationships+xml"/>
  <Override PartName="/ppt/slides/_rels/slide679.xml.rels" ContentType="application/vnd.openxmlformats-package.relationships+xml"/>
  <Override PartName="/ppt/slides/_rels/slide558.xml.rels" ContentType="application/vnd.openxmlformats-package.relationships+xml"/>
  <Override PartName="/ppt/slides/_rels/slide316.xml.rels" ContentType="application/vnd.openxmlformats-package.relationships+xml"/>
  <Override PartName="/ppt/slides/_rels/slide437.xml.rels" ContentType="application/vnd.openxmlformats-package.relationships+xml"/>
  <Override PartName="/ppt/slides/_rels/slide559.xml.rels" ContentType="application/vnd.openxmlformats-package.relationships+xml"/>
  <Override PartName="/ppt/slides/_rels/slide317.xml.rels" ContentType="application/vnd.openxmlformats-package.relationships+xml"/>
  <Override PartName="/ppt/slides/_rels/slide438.xml.rels" ContentType="application/vnd.openxmlformats-package.relationships+xml"/>
  <Override PartName="/ppt/slides/_rels/slide318.xml.rels" ContentType="application/vnd.openxmlformats-package.relationships+xml"/>
  <Override PartName="/ppt/slides/_rels/slide439.xml.rels" ContentType="application/vnd.openxmlformats-package.relationships+xml"/>
  <Override PartName="/ppt/slides/_rels/slide683.xml.rels" ContentType="application/vnd.openxmlformats-package.relationships+xml"/>
  <Override PartName="/ppt/slides/_rels/slide562.xml.rels" ContentType="application/vnd.openxmlformats-package.relationships+xml"/>
  <Override PartName="/ppt/slides/_rels/slide320.xml.rels" ContentType="application/vnd.openxmlformats-package.relationships+xml"/>
  <Override PartName="/ppt/slides/_rels/slide441.xml.rels" ContentType="application/vnd.openxmlformats-package.relationships+xml"/>
  <Override PartName="/ppt/slides/_rels/slide693.xml.rels" ContentType="application/vnd.openxmlformats-package.relationships+xml"/>
  <Override PartName="/ppt/slides/_rels/slide572.xml.rels" ContentType="application/vnd.openxmlformats-package.relationships+xml"/>
  <Override PartName="/ppt/slides/_rels/slide330.xml.rels" ContentType="application/vnd.openxmlformats-package.relationships+xml"/>
  <Override PartName="/ppt/slides/_rels/slide451.xml.rels" ContentType="application/vnd.openxmlformats-package.relationships+xml"/>
  <Override PartName="/ppt/slides/_rels/slide582.xml.rels" ContentType="application/vnd.openxmlformats-package.relationships+xml"/>
  <Override PartName="/ppt/slides/_rels/slide340.xml.rels" ContentType="application/vnd.openxmlformats-package.relationships+xml"/>
  <Override PartName="/ppt/slides/_rels/slide461.xml.rels" ContentType="application/vnd.openxmlformats-package.relationships+xml"/>
  <Override PartName="/ppt/slides/_rels/slide592.xml.rels" ContentType="application/vnd.openxmlformats-package.relationships+xml"/>
  <Override PartName="/ppt/slides/_rels/slide350.xml.rels" ContentType="application/vnd.openxmlformats-package.relationships+xml"/>
  <Override PartName="/ppt/slides/_rels/slide471.xml.rels" ContentType="application/vnd.openxmlformats-package.relationships+xml"/>
  <Override PartName="/ppt/slides/_rels/slide360.xml.rels" ContentType="application/vnd.openxmlformats-package.relationships+xml"/>
  <Override PartName="/ppt/slides/_rels/slide481.xml.rels" ContentType="application/vnd.openxmlformats-package.relationships+xml"/>
  <Override PartName="/ppt/slides/_rels/slide370.xml.rels" ContentType="application/vnd.openxmlformats-package.relationships+xml"/>
  <Override PartName="/ppt/slides/_rels/slide491.xml.rels" ContentType="application/vnd.openxmlformats-package.relationships+xml"/>
  <Override PartName="/ppt/slides/_rels/slide380.xml.rels" ContentType="application/vnd.openxmlformats-package.relationships+xml"/>
  <Override PartName="/ppt/slides/_rels/slide390.xml.rels" ContentType="application/vnd.openxmlformats-package.relationships+xml"/>
  <Override PartName="/ppt/slides/_rels/slide763.xml.rels" ContentType="application/vnd.openxmlformats-package.relationships+xml"/>
  <Override PartName="/ppt/slides/_rels/slide642.xml.rels" ContentType="application/vnd.openxmlformats-package.relationships+xml"/>
  <Override PartName="/ppt/slides/_rels/slide521.xml.rels" ContentType="application/vnd.openxmlformats-package.relationships+xml"/>
  <Override PartName="/ppt/slides/_rels/slide400.xml.rels" ContentType="application/vnd.openxmlformats-package.relationships+xml"/>
  <Override PartName="/ppt/slides/_rels/slide764.xml.rels" ContentType="application/vnd.openxmlformats-package.relationships+xml"/>
  <Override PartName="/ppt/slides/_rels/slide643.xml.rels" ContentType="application/vnd.openxmlformats-package.relationships+xml"/>
  <Override PartName="/ppt/slides/_rels/slide522.xml.rels" ContentType="application/vnd.openxmlformats-package.relationships+xml"/>
  <Override PartName="/ppt/slides/_rels/slide401.xml.rels" ContentType="application/vnd.openxmlformats-package.relationships+xml"/>
  <Override PartName="/ppt/slides/_rels/slide765.xml.rels" ContentType="application/vnd.openxmlformats-package.relationships+xml"/>
  <Override PartName="/ppt/slides/_rels/slide644.xml.rels" ContentType="application/vnd.openxmlformats-package.relationships+xml"/>
  <Override PartName="/ppt/slides/_rels/slide523.xml.rels" ContentType="application/vnd.openxmlformats-package.relationships+xml"/>
  <Override PartName="/ppt/slides/_rels/slide402.xml.rels" ContentType="application/vnd.openxmlformats-package.relationships+xml"/>
  <Override PartName="/ppt/slides/_rels/slide766.xml.rels" ContentType="application/vnd.openxmlformats-package.relationships+xml"/>
  <Override PartName="/ppt/slides/_rels/slide645.xml.rels" ContentType="application/vnd.openxmlformats-package.relationships+xml"/>
  <Override PartName="/ppt/slides/_rels/slide524.xml.rels" ContentType="application/vnd.openxmlformats-package.relationships+xml"/>
  <Override PartName="/ppt/slides/_rels/slide403.xml.rels" ContentType="application/vnd.openxmlformats-package.relationships+xml"/>
  <Override PartName="/ppt/slides/_rels/slide767.xml.rels" ContentType="application/vnd.openxmlformats-package.relationships+xml"/>
  <Override PartName="/ppt/slides/_rels/slide646.xml.rels" ContentType="application/vnd.openxmlformats-package.relationships+xml"/>
  <Override PartName="/ppt/slides/_rels/slide525.xml.rels" ContentType="application/vnd.openxmlformats-package.relationships+xml"/>
  <Override PartName="/ppt/slides/_rels/slide404.xml.rels" ContentType="application/vnd.openxmlformats-package.relationships+xml"/>
  <Override PartName="/ppt/slides/_rels/slide768.xml.rels" ContentType="application/vnd.openxmlformats-package.relationships+xml"/>
  <Override PartName="/ppt/slides/_rels/slide647.xml.rels" ContentType="application/vnd.openxmlformats-package.relationships+xml"/>
  <Override PartName="/ppt/slides/_rels/slide526.xml.rels" ContentType="application/vnd.openxmlformats-package.relationships+xml"/>
  <Override PartName="/ppt/slides/_rels/slide405.xml.rels" ContentType="application/vnd.openxmlformats-package.relationships+xml"/>
  <Override PartName="/ppt/slides/_rels/slide769.xml.rels" ContentType="application/vnd.openxmlformats-package.relationships+xml"/>
  <Override PartName="/ppt/slides/_rels/slide648.xml.rels" ContentType="application/vnd.openxmlformats-package.relationships+xml"/>
  <Override PartName="/ppt/slides/_rels/slide527.xml.rels" ContentType="application/vnd.openxmlformats-package.relationships+xml"/>
  <Override PartName="/ppt/slides/_rels/slide406.xml.rels" ContentType="application/vnd.openxmlformats-package.relationships+xml"/>
  <Override PartName="/ppt/slides/_rels/slide649.xml.rels" ContentType="application/vnd.openxmlformats-package.relationships+xml"/>
  <Override PartName="/ppt/slides/_rels/slide528.xml.rels" ContentType="application/vnd.openxmlformats-package.relationships+xml"/>
  <Override PartName="/ppt/slides/_rels/slide407.xml.rels" ContentType="application/vnd.openxmlformats-package.relationships+xml"/>
  <Override PartName="/ppt/slides/_rels/slide529.xml.rels" ContentType="application/vnd.openxmlformats-package.relationships+xml"/>
  <Override PartName="/ppt/slides/_rels/slide408.xml.rels" ContentType="application/vnd.openxmlformats-package.relationships+xml"/>
  <Override PartName="/ppt/slides/_rels/slide409.xml.rels" ContentType="application/vnd.openxmlformats-package.relationships+xml"/>
  <Override PartName="/ppt/slides/_rels/slide773.xml.rels" ContentType="application/vnd.openxmlformats-package.relationships+xml"/>
  <Override PartName="/ppt/slides/_rels/slide652.xml.rels" ContentType="application/vnd.openxmlformats-package.relationships+xml"/>
  <Override PartName="/ppt/slides/_rels/slide531.xml.rels" ContentType="application/vnd.openxmlformats-package.relationships+xml"/>
  <Override PartName="/ppt/slides/_rels/slide410.xml.rels" ContentType="application/vnd.openxmlformats-package.relationships+xml"/>
  <Override PartName="/ppt/slides/_rels/slide774.xml.rels" ContentType="application/vnd.openxmlformats-package.relationships+xml"/>
  <Override PartName="/ppt/slides/_rels/slide653.xml.rels" ContentType="application/vnd.openxmlformats-package.relationships+xml"/>
  <Override PartName="/ppt/slides/_rels/slide532.xml.rels" ContentType="application/vnd.openxmlformats-package.relationships+xml"/>
  <Override PartName="/ppt/slides/_rels/slide411.xml.rels" ContentType="application/vnd.openxmlformats-package.relationships+xml"/>
  <Override PartName="/ppt/slides/_rels/slide775.xml.rels" ContentType="application/vnd.openxmlformats-package.relationships+xml"/>
  <Override PartName="/ppt/slides/_rels/slide654.xml.rels" ContentType="application/vnd.openxmlformats-package.relationships+xml"/>
  <Override PartName="/ppt/slides/_rels/slide533.xml.rels" ContentType="application/vnd.openxmlformats-package.relationships+xml"/>
  <Override PartName="/ppt/slides/_rels/slide412.xml.rels" ContentType="application/vnd.openxmlformats-package.relationships+xml"/>
  <Override PartName="/ppt/slides/_rels/slide776.xml.rels" ContentType="application/vnd.openxmlformats-package.relationships+xml"/>
  <Override PartName="/ppt/slides/_rels/slide655.xml.rels" ContentType="application/vnd.openxmlformats-package.relationships+xml"/>
  <Override PartName="/ppt/slides/_rels/slide534.xml.rels" ContentType="application/vnd.openxmlformats-package.relationships+xml"/>
  <Override PartName="/ppt/slides/_rels/slide413.xml.rels" ContentType="application/vnd.openxmlformats-package.relationships+xml"/>
  <Override PartName="/ppt/slides/_rels/slide777.xml.rels" ContentType="application/vnd.openxmlformats-package.relationships+xml"/>
  <Override PartName="/ppt/slides/_rels/slide656.xml.rels" ContentType="application/vnd.openxmlformats-package.relationships+xml"/>
  <Override PartName="/ppt/slides/_rels/slide535.xml.rels" ContentType="application/vnd.openxmlformats-package.relationships+xml"/>
  <Override PartName="/ppt/slides/_rels/slide414.xml.rels" ContentType="application/vnd.openxmlformats-package.relationships+xml"/>
  <Override PartName="/ppt/slides/_rels/slide778.xml.rels" ContentType="application/vnd.openxmlformats-package.relationships+xml"/>
  <Override PartName="/ppt/slides/_rels/slide657.xml.rels" ContentType="application/vnd.openxmlformats-package.relationships+xml"/>
  <Override PartName="/ppt/slides/_rels/slide536.xml.rels" ContentType="application/vnd.openxmlformats-package.relationships+xml"/>
  <Override PartName="/ppt/slides/_rels/slide415.xml.rels" ContentType="application/vnd.openxmlformats-package.relationships+xml"/>
  <Override PartName="/ppt/slides/_rels/slide779.xml.rels" ContentType="application/vnd.openxmlformats-package.relationships+xml"/>
  <Override PartName="/ppt/slides/_rels/slide658.xml.rels" ContentType="application/vnd.openxmlformats-package.relationships+xml"/>
  <Override PartName="/ppt/slides/_rels/slide537.xml.rels" ContentType="application/vnd.openxmlformats-package.relationships+xml"/>
  <Override PartName="/ppt/slides/_rels/slide416.xml.rels" ContentType="application/vnd.openxmlformats-package.relationships+xml"/>
  <Override PartName="/ppt/slides/_rels/slide659.xml.rels" ContentType="application/vnd.openxmlformats-package.relationships+xml"/>
  <Override PartName="/ppt/slides/_rels/slide538.xml.rels" ContentType="application/vnd.openxmlformats-package.relationships+xml"/>
  <Override PartName="/ppt/slides/_rels/slide417.xml.rels" ContentType="application/vnd.openxmlformats-package.relationships+xml"/>
  <Override PartName="/ppt/slides/_rels/slide539.xml.rels" ContentType="application/vnd.openxmlformats-package.relationships+xml"/>
  <Override PartName="/ppt/slides/_rels/slide418.xml.rels" ContentType="application/vnd.openxmlformats-package.relationships+xml"/>
  <Override PartName="/ppt/slides/_rels/slide419.xml.rels" ContentType="application/vnd.openxmlformats-package.relationships+xml"/>
  <Override PartName="/ppt/slides/_rels/slide783.xml.rels" ContentType="application/vnd.openxmlformats-package.relationships+xml"/>
  <Override PartName="/ppt/slides/_rels/slide662.xml.rels" ContentType="application/vnd.openxmlformats-package.relationships+xml"/>
  <Override PartName="/ppt/slides/_rels/slide541.xml.rels" ContentType="application/vnd.openxmlformats-package.relationships+xml"/>
  <Override PartName="/ppt/slides/_rels/slide420.xml.rels" ContentType="application/vnd.openxmlformats-package.relationships+xml"/>
  <Override PartName="/ppt/slides/_rels/slide793.xml.rels" ContentType="application/vnd.openxmlformats-package.relationships+xml"/>
  <Override PartName="/ppt/slides/_rels/slide672.xml.rels" ContentType="application/vnd.openxmlformats-package.relationships+xml"/>
  <Override PartName="/ppt/slides/_rels/slide551.xml.rels" ContentType="application/vnd.openxmlformats-package.relationships+xml"/>
  <Override PartName="/ppt/slides/_rels/slide430.xml.rels" ContentType="application/vnd.openxmlformats-package.relationships+xml"/>
  <Override PartName="/ppt/slides/_rels/slide682.xml.rels" ContentType="application/vnd.openxmlformats-package.relationships+xml"/>
  <Override PartName="/ppt/slides/_rels/slide561.xml.rels" ContentType="application/vnd.openxmlformats-package.relationships+xml"/>
  <Override PartName="/ppt/slides/_rels/slide440.xml.rels" ContentType="application/vnd.openxmlformats-package.relationships+xml"/>
  <Override PartName="/ppt/slides/_rels/slide692.xml.rels" ContentType="application/vnd.openxmlformats-package.relationships+xml"/>
  <Override PartName="/ppt/slides/_rels/slide571.xml.rels" ContentType="application/vnd.openxmlformats-package.relationships+xml"/>
  <Override PartName="/ppt/slides/_rels/slide450.xml.rels" ContentType="application/vnd.openxmlformats-package.relationships+xml"/>
  <Override PartName="/ppt/slides/_rels/slide581.xml.rels" ContentType="application/vnd.openxmlformats-package.relationships+xml"/>
  <Override PartName="/ppt/slides/_rels/slide460.xml.rels" ContentType="application/vnd.openxmlformats-package.relationships+xml"/>
  <Override PartName="/ppt/slides/_rels/slide591.xml.rels" ContentType="application/vnd.openxmlformats-package.relationships+xml"/>
  <Override PartName="/ppt/slides/_rels/slide470.xml.rels" ContentType="application/vnd.openxmlformats-package.relationships+xml"/>
  <Override PartName="/ppt/slides/_rels/slide480.xml.rels" ContentType="application/vnd.openxmlformats-package.relationships+xml"/>
  <Override PartName="/ppt/slides/_rels/slide490.xml.rels" ContentType="application/vnd.openxmlformats-package.relationships+xml"/>
  <Override PartName="/ppt/slides/_rels/slide742.xml.rels" ContentType="application/vnd.openxmlformats-package.relationships+xml"/>
  <Override PartName="/ppt/slides/_rels/slide621.xml.rels" ContentType="application/vnd.openxmlformats-package.relationships+xml"/>
  <Override PartName="/ppt/slides/_rels/slide500.xml.rels" ContentType="application/vnd.openxmlformats-package.relationships+xml"/>
  <Override PartName="/ppt/slides/_rels/slide743.xml.rels" ContentType="application/vnd.openxmlformats-package.relationships+xml"/>
  <Override PartName="/ppt/slides/_rels/slide622.xml.rels" ContentType="application/vnd.openxmlformats-package.relationships+xml"/>
  <Override PartName="/ppt/slides/_rels/slide501.xml.rels" ContentType="application/vnd.openxmlformats-package.relationships+xml"/>
  <Override PartName="/ppt/slides/_rels/slide744.xml.rels" ContentType="application/vnd.openxmlformats-package.relationships+xml"/>
  <Override PartName="/ppt/slides/_rels/slide623.xml.rels" ContentType="application/vnd.openxmlformats-package.relationships+xml"/>
  <Override PartName="/ppt/slides/_rels/slide502.xml.rels" ContentType="application/vnd.openxmlformats-package.relationships+xml"/>
  <Override PartName="/ppt/slides/_rels/slide745.xml.rels" ContentType="application/vnd.openxmlformats-package.relationships+xml"/>
  <Override PartName="/ppt/slides/_rels/slide624.xml.rels" ContentType="application/vnd.openxmlformats-package.relationships+xml"/>
  <Override PartName="/ppt/slides/_rels/slide503.xml.rels" ContentType="application/vnd.openxmlformats-package.relationships+xml"/>
  <Override PartName="/ppt/slides/_rels/slide746.xml.rels" ContentType="application/vnd.openxmlformats-package.relationships+xml"/>
  <Override PartName="/ppt/slides/_rels/slide625.xml.rels" ContentType="application/vnd.openxmlformats-package.relationships+xml"/>
  <Override PartName="/ppt/slides/_rels/slide504.xml.rels" ContentType="application/vnd.openxmlformats-package.relationships+xml"/>
  <Override PartName="/ppt/slides/_rels/slide747.xml.rels" ContentType="application/vnd.openxmlformats-package.relationships+xml"/>
  <Override PartName="/ppt/slides/_rels/slide626.xml.rels" ContentType="application/vnd.openxmlformats-package.relationships+xml"/>
  <Override PartName="/ppt/slides/_rels/slide505.xml.rels" ContentType="application/vnd.openxmlformats-package.relationships+xml"/>
  <Override PartName="/ppt/slides/_rels/slide748.xml.rels" ContentType="application/vnd.openxmlformats-package.relationships+xml"/>
  <Override PartName="/ppt/slides/_rels/slide627.xml.rels" ContentType="application/vnd.openxmlformats-package.relationships+xml"/>
  <Override PartName="/ppt/slides/_rels/slide506.xml.rels" ContentType="application/vnd.openxmlformats-package.relationships+xml"/>
  <Override PartName="/ppt/slides/_rels/slide749.xml.rels" ContentType="application/vnd.openxmlformats-package.relationships+xml"/>
  <Override PartName="/ppt/slides/_rels/slide628.xml.rels" ContentType="application/vnd.openxmlformats-package.relationships+xml"/>
  <Override PartName="/ppt/slides/_rels/slide507.xml.rels" ContentType="application/vnd.openxmlformats-package.relationships+xml"/>
  <Override PartName="/ppt/slides/_rels/slide629.xml.rels" ContentType="application/vnd.openxmlformats-package.relationships+xml"/>
  <Override PartName="/ppt/slides/_rels/slide508.xml.rels" ContentType="application/vnd.openxmlformats-package.relationships+xml"/>
  <Override PartName="/ppt/slides/_rels/slide509.xml.rels" ContentType="application/vnd.openxmlformats-package.relationships+xml"/>
  <Override PartName="/ppt/slides/_rels/slide752.xml.rels" ContentType="application/vnd.openxmlformats-package.relationships+xml"/>
  <Override PartName="/ppt/slides/_rels/slide631.xml.rels" ContentType="application/vnd.openxmlformats-package.relationships+xml"/>
  <Override PartName="/ppt/slides/_rels/slide510.xml.rels" ContentType="application/vnd.openxmlformats-package.relationships+xml"/>
  <Override PartName="/ppt/slides/_rels/slide753.xml.rels" ContentType="application/vnd.openxmlformats-package.relationships+xml"/>
  <Override PartName="/ppt/slides/_rels/slide632.xml.rels" ContentType="application/vnd.openxmlformats-package.relationships+xml"/>
  <Override PartName="/ppt/slides/_rels/slide511.xml.rels" ContentType="application/vnd.openxmlformats-package.relationships+xml"/>
  <Override PartName="/ppt/slides/_rels/slide754.xml.rels" ContentType="application/vnd.openxmlformats-package.relationships+xml"/>
  <Override PartName="/ppt/slides/_rels/slide633.xml.rels" ContentType="application/vnd.openxmlformats-package.relationships+xml"/>
  <Override PartName="/ppt/slides/_rels/slide512.xml.rels" ContentType="application/vnd.openxmlformats-package.relationships+xml"/>
  <Override PartName="/ppt/slides/_rels/slide755.xml.rels" ContentType="application/vnd.openxmlformats-package.relationships+xml"/>
  <Override PartName="/ppt/slides/_rels/slide634.xml.rels" ContentType="application/vnd.openxmlformats-package.relationships+xml"/>
  <Override PartName="/ppt/slides/_rels/slide513.xml.rels" ContentType="application/vnd.openxmlformats-package.relationships+xml"/>
  <Override PartName="/ppt/slides/_rels/slide756.xml.rels" ContentType="application/vnd.openxmlformats-package.relationships+xml"/>
  <Override PartName="/ppt/slides/_rels/slide635.xml.rels" ContentType="application/vnd.openxmlformats-package.relationships+xml"/>
  <Override PartName="/ppt/slides/_rels/slide514.xml.rels" ContentType="application/vnd.openxmlformats-package.relationships+xml"/>
  <Override PartName="/ppt/slides/_rels/slide757.xml.rels" ContentType="application/vnd.openxmlformats-package.relationships+xml"/>
  <Override PartName="/ppt/slides/_rels/slide636.xml.rels" ContentType="application/vnd.openxmlformats-package.relationships+xml"/>
  <Override PartName="/ppt/slides/_rels/slide515.xml.rels" ContentType="application/vnd.openxmlformats-package.relationships+xml"/>
  <Override PartName="/ppt/slides/_rels/slide758.xml.rels" ContentType="application/vnd.openxmlformats-package.relationships+xml"/>
  <Override PartName="/ppt/slides/_rels/slide637.xml.rels" ContentType="application/vnd.openxmlformats-package.relationships+xml"/>
  <Override PartName="/ppt/slides/_rels/slide516.xml.rels" ContentType="application/vnd.openxmlformats-package.relationships+xml"/>
  <Override PartName="/ppt/slides/_rels/slide759.xml.rels" ContentType="application/vnd.openxmlformats-package.relationships+xml"/>
  <Override PartName="/ppt/slides/_rels/slide638.xml.rels" ContentType="application/vnd.openxmlformats-package.relationships+xml"/>
  <Override PartName="/ppt/slides/_rels/slide517.xml.rels" ContentType="application/vnd.openxmlformats-package.relationships+xml"/>
  <Override PartName="/ppt/slides/_rels/slide639.xml.rels" ContentType="application/vnd.openxmlformats-package.relationships+xml"/>
  <Override PartName="/ppt/slides/_rels/slide518.xml.rels" ContentType="application/vnd.openxmlformats-package.relationships+xml"/>
  <Override PartName="/ppt/slides/_rels/slide519.xml.rels" ContentType="application/vnd.openxmlformats-package.relationships+xml"/>
  <Override PartName="/ppt/slides/_rels/slide762.xml.rels" ContentType="application/vnd.openxmlformats-package.relationships+xml"/>
  <Override PartName="/ppt/slides/_rels/slide641.xml.rels" ContentType="application/vnd.openxmlformats-package.relationships+xml"/>
  <Override PartName="/ppt/slides/_rels/slide520.xml.rels" ContentType="application/vnd.openxmlformats-package.relationships+xml"/>
  <Override PartName="/ppt/slides/_rels/slide772.xml.rels" ContentType="application/vnd.openxmlformats-package.relationships+xml"/>
  <Override PartName="/ppt/slides/_rels/slide651.xml.rels" ContentType="application/vnd.openxmlformats-package.relationships+xml"/>
  <Override PartName="/ppt/slides/_rels/slide530.xml.rels" ContentType="application/vnd.openxmlformats-package.relationships+xml"/>
  <Override PartName="/ppt/slides/_rels/slide782.xml.rels" ContentType="application/vnd.openxmlformats-package.relationships+xml"/>
  <Override PartName="/ppt/slides/_rels/slide661.xml.rels" ContentType="application/vnd.openxmlformats-package.relationships+xml"/>
  <Override PartName="/ppt/slides/_rels/slide540.xml.rels" ContentType="application/vnd.openxmlformats-package.relationships+xml"/>
  <Override PartName="/ppt/slides/_rels/slide792.xml.rels" ContentType="application/vnd.openxmlformats-package.relationships+xml"/>
  <Override PartName="/ppt/slides/_rels/slide671.xml.rels" ContentType="application/vnd.openxmlformats-package.relationships+xml"/>
  <Override PartName="/ppt/slides/_rels/slide550.xml.rels" ContentType="application/vnd.openxmlformats-package.relationships+xml"/>
  <Override PartName="/ppt/slides/_rels/slide681.xml.rels" ContentType="application/vnd.openxmlformats-package.relationships+xml"/>
  <Override PartName="/ppt/slides/_rels/slide560.xml.rels" ContentType="application/vnd.openxmlformats-package.relationships+xml"/>
  <Override PartName="/ppt/slides/_rels/slide691.xml.rels" ContentType="application/vnd.openxmlformats-package.relationships+xml"/>
  <Override PartName="/ppt/slides/_rels/slide570.xml.rels" ContentType="application/vnd.openxmlformats-package.relationships+xml"/>
  <Override PartName="/ppt/slides/_rels/slide580.xml.rels" ContentType="application/vnd.openxmlformats-package.relationships+xml"/>
  <Override PartName="/ppt/slides/_rels/slide590.xml.rels" ContentType="application/vnd.openxmlformats-package.relationships+xml"/>
  <Override PartName="/ppt/slides/_rels/slide721.xml.rels" ContentType="application/vnd.openxmlformats-package.relationships+xml"/>
  <Override PartName="/ppt/slides/_rels/slide600.xml.rels" ContentType="application/vnd.openxmlformats-package.relationships+xml"/>
  <Override PartName="/ppt/slides/_rels/slide722.xml.rels" ContentType="application/vnd.openxmlformats-package.relationships+xml"/>
  <Override PartName="/ppt/slides/_rels/slide601.xml.rels" ContentType="application/vnd.openxmlformats-package.relationships+xml"/>
  <Override PartName="/ppt/slides/_rels/slide723.xml.rels" ContentType="application/vnd.openxmlformats-package.relationships+xml"/>
  <Override PartName="/ppt/slides/_rels/slide602.xml.rels" ContentType="application/vnd.openxmlformats-package.relationships+xml"/>
  <Override PartName="/ppt/slides/_rels/slide724.xml.rels" ContentType="application/vnd.openxmlformats-package.relationships+xml"/>
  <Override PartName="/ppt/slides/_rels/slide603.xml.rels" ContentType="application/vnd.openxmlformats-package.relationships+xml"/>
  <Override PartName="/ppt/slides/_rels/slide725.xml.rels" ContentType="application/vnd.openxmlformats-package.relationships+xml"/>
  <Override PartName="/ppt/slides/_rels/slide604.xml.rels" ContentType="application/vnd.openxmlformats-package.relationships+xml"/>
  <Override PartName="/ppt/slides/_rels/slide726.xml.rels" ContentType="application/vnd.openxmlformats-package.relationships+xml"/>
  <Override PartName="/ppt/slides/_rels/slide605.xml.rels" ContentType="application/vnd.openxmlformats-package.relationships+xml"/>
  <Override PartName="/ppt/slides/_rels/slide727.xml.rels" ContentType="application/vnd.openxmlformats-package.relationships+xml"/>
  <Override PartName="/ppt/slides/_rels/slide606.xml.rels" ContentType="application/vnd.openxmlformats-package.relationships+xml"/>
  <Override PartName="/ppt/slides/_rels/slide728.xml.rels" ContentType="application/vnd.openxmlformats-package.relationships+xml"/>
  <Override PartName="/ppt/slides/_rels/slide607.xml.rels" ContentType="application/vnd.openxmlformats-package.relationships+xml"/>
  <Override PartName="/ppt/slides/_rels/slide729.xml.rels" ContentType="application/vnd.openxmlformats-package.relationships+xml"/>
  <Override PartName="/ppt/slides/_rels/slide608.xml.rels" ContentType="application/vnd.openxmlformats-package.relationships+xml"/>
  <Override PartName="/ppt/slides/_rels/slide609.xml.rels" ContentType="application/vnd.openxmlformats-package.relationships+xml"/>
  <Override PartName="/ppt/slides/_rels/slide731.xml.rels" ContentType="application/vnd.openxmlformats-package.relationships+xml"/>
  <Override PartName="/ppt/slides/_rels/slide610.xml.rels" ContentType="application/vnd.openxmlformats-package.relationships+xml"/>
  <Override PartName="/ppt/slides/_rels/slide732.xml.rels" ContentType="application/vnd.openxmlformats-package.relationships+xml"/>
  <Override PartName="/ppt/slides/_rels/slide611.xml.rels" ContentType="application/vnd.openxmlformats-package.relationships+xml"/>
  <Override PartName="/ppt/slides/_rels/slide733.xml.rels" ContentType="application/vnd.openxmlformats-package.relationships+xml"/>
  <Override PartName="/ppt/slides/_rels/slide612.xml.rels" ContentType="application/vnd.openxmlformats-package.relationships+xml"/>
  <Override PartName="/ppt/slides/_rels/slide734.xml.rels" ContentType="application/vnd.openxmlformats-package.relationships+xml"/>
  <Override PartName="/ppt/slides/_rels/slide613.xml.rels" ContentType="application/vnd.openxmlformats-package.relationships+xml"/>
  <Override PartName="/ppt/slides/_rels/slide735.xml.rels" ContentType="application/vnd.openxmlformats-package.relationships+xml"/>
  <Override PartName="/ppt/slides/_rels/slide614.xml.rels" ContentType="application/vnd.openxmlformats-package.relationships+xml"/>
  <Override PartName="/ppt/slides/_rels/slide736.xml.rels" ContentType="application/vnd.openxmlformats-package.relationships+xml"/>
  <Override PartName="/ppt/slides/_rels/slide615.xml.rels" ContentType="application/vnd.openxmlformats-package.relationships+xml"/>
  <Override PartName="/ppt/slides/_rels/slide737.xml.rels" ContentType="application/vnd.openxmlformats-package.relationships+xml"/>
  <Override PartName="/ppt/slides/_rels/slide616.xml.rels" ContentType="application/vnd.openxmlformats-package.relationships+xml"/>
  <Override PartName="/ppt/slides/_rels/slide738.xml.rels" ContentType="application/vnd.openxmlformats-package.relationships+xml"/>
  <Override PartName="/ppt/slides/_rels/slide617.xml.rels" ContentType="application/vnd.openxmlformats-package.relationships+xml"/>
  <Override PartName="/ppt/slides/_rels/slide739.xml.rels" ContentType="application/vnd.openxmlformats-package.relationships+xml"/>
  <Override PartName="/ppt/slides/_rels/slide618.xml.rels" ContentType="application/vnd.openxmlformats-package.relationships+xml"/>
  <Override PartName="/ppt/slides/_rels/slide619.xml.rels" ContentType="application/vnd.openxmlformats-package.relationships+xml"/>
  <Override PartName="/ppt/slides/_rels/slide741.xml.rels" ContentType="application/vnd.openxmlformats-package.relationships+xml"/>
  <Override PartName="/ppt/slides/_rels/slide620.xml.rels" ContentType="application/vnd.openxmlformats-package.relationships+xml"/>
  <Override PartName="/ppt/slides/_rels/slide751.xml.rels" ContentType="application/vnd.openxmlformats-package.relationships+xml"/>
  <Override PartName="/ppt/slides/_rels/slide630.xml.rels" ContentType="application/vnd.openxmlformats-package.relationships+xml"/>
  <Override PartName="/ppt/slides/_rels/slide761.xml.rels" ContentType="application/vnd.openxmlformats-package.relationships+xml"/>
  <Override PartName="/ppt/slides/_rels/slide640.xml.rels" ContentType="application/vnd.openxmlformats-package.relationships+xml"/>
  <Override PartName="/ppt/slides/_rels/slide771.xml.rels" ContentType="application/vnd.openxmlformats-package.relationships+xml"/>
  <Override PartName="/ppt/slides/_rels/slide650.xml.rels" ContentType="application/vnd.openxmlformats-package.relationships+xml"/>
  <Override PartName="/ppt/slides/_rels/slide781.xml.rels" ContentType="application/vnd.openxmlformats-package.relationships+xml"/>
  <Override PartName="/ppt/slides/_rels/slide660.xml.rels" ContentType="application/vnd.openxmlformats-package.relationships+xml"/>
  <Override PartName="/ppt/slides/_rels/slide791.xml.rels" ContentType="application/vnd.openxmlformats-package.relationships+xml"/>
  <Override PartName="/ppt/slides/_rels/slide670.xml.rels" ContentType="application/vnd.openxmlformats-package.relationships+xml"/>
  <Override PartName="/ppt/slides/_rels/slide680.xml.rels" ContentType="application/vnd.openxmlformats-package.relationships+xml"/>
  <Override PartName="/ppt/slides/_rels/slide690.xml.rels" ContentType="application/vnd.openxmlformats-package.relationships+xml"/>
  <Override PartName="/ppt/slides/_rels/slide700.xml.rels" ContentType="application/vnd.openxmlformats-package.relationships+xml"/>
  <Override PartName="/ppt/slides/_rels/slide701.xml.rels" ContentType="application/vnd.openxmlformats-package.relationships+xml"/>
  <Override PartName="/ppt/slides/_rels/slide702.xml.rels" ContentType="application/vnd.openxmlformats-package.relationships+xml"/>
  <Override PartName="/ppt/slides/_rels/slide703.xml.rels" ContentType="application/vnd.openxmlformats-package.relationships+xml"/>
  <Override PartName="/ppt/slides/_rels/slide704.xml.rels" ContentType="application/vnd.openxmlformats-package.relationships+xml"/>
  <Override PartName="/ppt/slides/_rels/slide705.xml.rels" ContentType="application/vnd.openxmlformats-package.relationships+xml"/>
  <Override PartName="/ppt/slides/_rels/slide706.xml.rels" ContentType="application/vnd.openxmlformats-package.relationships+xml"/>
  <Override PartName="/ppt/slides/_rels/slide707.xml.rels" ContentType="application/vnd.openxmlformats-package.relationships+xml"/>
  <Override PartName="/ppt/slides/_rels/slide708.xml.rels" ContentType="application/vnd.openxmlformats-package.relationships+xml"/>
  <Override PartName="/ppt/slides/_rels/slide709.xml.rels" ContentType="application/vnd.openxmlformats-package.relationships+xml"/>
  <Override PartName="/ppt/slides/_rels/slide710.xml.rels" ContentType="application/vnd.openxmlformats-package.relationships+xml"/>
  <Override PartName="/ppt/slides/_rels/slide711.xml.rels" ContentType="application/vnd.openxmlformats-package.relationships+xml"/>
  <Override PartName="/ppt/slides/_rels/slide712.xml.rels" ContentType="application/vnd.openxmlformats-package.relationships+xml"/>
  <Override PartName="/ppt/slides/_rels/slide713.xml.rels" ContentType="application/vnd.openxmlformats-package.relationships+xml"/>
  <Override PartName="/ppt/slides/_rels/slide714.xml.rels" ContentType="application/vnd.openxmlformats-package.relationships+xml"/>
  <Override PartName="/ppt/slides/_rels/slide715.xml.rels" ContentType="application/vnd.openxmlformats-package.relationships+xml"/>
  <Override PartName="/ppt/slides/_rels/slide716.xml.rels" ContentType="application/vnd.openxmlformats-package.relationships+xml"/>
  <Override PartName="/ppt/slides/_rels/slide717.xml.rels" ContentType="application/vnd.openxmlformats-package.relationships+xml"/>
  <Override PartName="/ppt/slides/_rels/slide718.xml.rels" ContentType="application/vnd.openxmlformats-package.relationships+xml"/>
  <Override PartName="/ppt/slides/_rels/slide719.xml.rels" ContentType="application/vnd.openxmlformats-package.relationships+xml"/>
  <Override PartName="/ppt/slides/_rels/slide720.xml.rels" ContentType="application/vnd.openxmlformats-package.relationships+xml"/>
  <Override PartName="/ppt/slides/_rels/slide730.xml.rels" ContentType="application/vnd.openxmlformats-package.relationships+xml"/>
  <Override PartName="/ppt/slides/_rels/slide740.xml.rels" ContentType="application/vnd.openxmlformats-package.relationships+xml"/>
  <Override PartName="/ppt/slides/_rels/slide750.xml.rels" ContentType="application/vnd.openxmlformats-package.relationships+xml"/>
  <Override PartName="/ppt/slides/_rels/slide760.xml.rels" ContentType="application/vnd.openxmlformats-package.relationships+xml"/>
  <Override PartName="/ppt/slides/_rels/slide770.xml.rels" ContentType="application/vnd.openxmlformats-package.relationships+xml"/>
  <Override PartName="/ppt/slides/_rels/slide780.xml.rels" ContentType="application/vnd.openxmlformats-package.relationships+xml"/>
  <Override PartName="/ppt/slides/_rels/slide790.xml.rels" ContentType="application/vnd.openxmlformats-package.relationships+xml"/>
  <Override PartName="/ppt/slides/_rels/slide800.xml.rels" ContentType="application/vnd.openxmlformats-package.relationships+xml"/>
  <Override PartName="/ppt/slides/_rels/slide801.xml.rels" ContentType="application/vnd.openxmlformats-package.relationships+xml"/>
  <Override PartName="/ppt/slides/_rels/slide802.xml.rels" ContentType="application/vnd.openxmlformats-package.relationships+xml"/>
  <Override PartName="/ppt/slides/_rels/slide803.xml.rels" ContentType="application/vnd.openxmlformats-package.relationships+xml"/>
  <Override PartName="/ppt/slides/_rels/slide804.xml.rels" ContentType="application/vnd.openxmlformats-package.relationships+xml"/>
  <Override PartName="/ppt/slides/_rels/slide805.xml.rels" ContentType="application/vnd.openxmlformats-package.relationships+xml"/>
  <Override PartName="/ppt/slides/_rels/slide806.xml.rels" ContentType="application/vnd.openxmlformats-package.relationships+xml"/>
  <Override PartName="/ppt/slides/_rels/slide807.xml.rels" ContentType="application/vnd.openxmlformats-package.relationships+xml"/>
  <Override PartName="/ppt/slides/_rels/slide808.xml.rels" ContentType="application/vnd.openxmlformats-package.relationships+xml"/>
  <Override PartName="/ppt/slides/_rels/slide809.xml.rels" ContentType="application/vnd.openxmlformats-package.relationships+xml"/>
  <Override PartName="/ppt/slides/_rels/slide810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  <p:sldId id="384" r:id="rId133"/>
    <p:sldId id="385" r:id="rId134"/>
    <p:sldId id="386" r:id="rId135"/>
    <p:sldId id="387" r:id="rId136"/>
    <p:sldId id="388" r:id="rId137"/>
    <p:sldId id="389" r:id="rId138"/>
    <p:sldId id="390" r:id="rId139"/>
    <p:sldId id="391" r:id="rId140"/>
    <p:sldId id="392" r:id="rId141"/>
    <p:sldId id="393" r:id="rId142"/>
    <p:sldId id="394" r:id="rId143"/>
    <p:sldId id="395" r:id="rId144"/>
    <p:sldId id="396" r:id="rId145"/>
    <p:sldId id="397" r:id="rId146"/>
    <p:sldId id="398" r:id="rId147"/>
    <p:sldId id="399" r:id="rId148"/>
    <p:sldId id="400" r:id="rId149"/>
    <p:sldId id="401" r:id="rId150"/>
    <p:sldId id="402" r:id="rId151"/>
    <p:sldId id="403" r:id="rId152"/>
    <p:sldId id="404" r:id="rId153"/>
    <p:sldId id="405" r:id="rId154"/>
    <p:sldId id="406" r:id="rId155"/>
    <p:sldId id="407" r:id="rId156"/>
    <p:sldId id="408" r:id="rId157"/>
    <p:sldId id="409" r:id="rId158"/>
    <p:sldId id="410" r:id="rId159"/>
    <p:sldId id="411" r:id="rId160"/>
    <p:sldId id="412" r:id="rId161"/>
    <p:sldId id="413" r:id="rId162"/>
    <p:sldId id="414" r:id="rId163"/>
    <p:sldId id="415" r:id="rId164"/>
    <p:sldId id="416" r:id="rId165"/>
    <p:sldId id="417" r:id="rId166"/>
    <p:sldId id="418" r:id="rId167"/>
    <p:sldId id="419" r:id="rId168"/>
    <p:sldId id="420" r:id="rId169"/>
    <p:sldId id="421" r:id="rId170"/>
    <p:sldId id="422" r:id="rId171"/>
    <p:sldId id="423" r:id="rId172"/>
    <p:sldId id="424" r:id="rId173"/>
    <p:sldId id="425" r:id="rId174"/>
    <p:sldId id="426" r:id="rId175"/>
    <p:sldId id="427" r:id="rId176"/>
    <p:sldId id="428" r:id="rId177"/>
    <p:sldId id="429" r:id="rId178"/>
    <p:sldId id="430" r:id="rId179"/>
    <p:sldId id="431" r:id="rId180"/>
    <p:sldId id="432" r:id="rId181"/>
    <p:sldId id="433" r:id="rId182"/>
    <p:sldId id="434" r:id="rId183"/>
    <p:sldId id="435" r:id="rId184"/>
    <p:sldId id="436" r:id="rId185"/>
    <p:sldId id="437" r:id="rId186"/>
    <p:sldId id="438" r:id="rId187"/>
    <p:sldId id="439" r:id="rId188"/>
    <p:sldId id="440" r:id="rId189"/>
    <p:sldId id="441" r:id="rId190"/>
    <p:sldId id="442" r:id="rId191"/>
    <p:sldId id="443" r:id="rId192"/>
    <p:sldId id="444" r:id="rId193"/>
    <p:sldId id="445" r:id="rId194"/>
    <p:sldId id="446" r:id="rId195"/>
    <p:sldId id="447" r:id="rId196"/>
    <p:sldId id="448" r:id="rId197"/>
    <p:sldId id="449" r:id="rId198"/>
    <p:sldId id="450" r:id="rId199"/>
    <p:sldId id="451" r:id="rId200"/>
    <p:sldId id="452" r:id="rId201"/>
    <p:sldId id="453" r:id="rId202"/>
    <p:sldId id="454" r:id="rId203"/>
    <p:sldId id="455" r:id="rId204"/>
    <p:sldId id="456" r:id="rId205"/>
    <p:sldId id="457" r:id="rId206"/>
    <p:sldId id="458" r:id="rId207"/>
    <p:sldId id="459" r:id="rId208"/>
    <p:sldId id="460" r:id="rId209"/>
    <p:sldId id="461" r:id="rId210"/>
    <p:sldId id="462" r:id="rId211"/>
    <p:sldId id="463" r:id="rId212"/>
    <p:sldId id="464" r:id="rId213"/>
    <p:sldId id="465" r:id="rId214"/>
    <p:sldId id="466" r:id="rId215"/>
    <p:sldId id="467" r:id="rId216"/>
    <p:sldId id="468" r:id="rId217"/>
    <p:sldId id="469" r:id="rId218"/>
    <p:sldId id="470" r:id="rId219"/>
    <p:sldId id="471" r:id="rId220"/>
    <p:sldId id="472" r:id="rId221"/>
    <p:sldId id="473" r:id="rId222"/>
    <p:sldId id="474" r:id="rId223"/>
    <p:sldId id="475" r:id="rId224"/>
    <p:sldId id="476" r:id="rId225"/>
    <p:sldId id="477" r:id="rId226"/>
    <p:sldId id="478" r:id="rId227"/>
    <p:sldId id="479" r:id="rId228"/>
    <p:sldId id="480" r:id="rId229"/>
    <p:sldId id="481" r:id="rId230"/>
    <p:sldId id="482" r:id="rId231"/>
    <p:sldId id="483" r:id="rId232"/>
    <p:sldId id="484" r:id="rId233"/>
    <p:sldId id="485" r:id="rId234"/>
    <p:sldId id="486" r:id="rId235"/>
    <p:sldId id="487" r:id="rId236"/>
    <p:sldId id="488" r:id="rId237"/>
    <p:sldId id="489" r:id="rId238"/>
    <p:sldId id="490" r:id="rId239"/>
    <p:sldId id="491" r:id="rId240"/>
    <p:sldId id="492" r:id="rId241"/>
    <p:sldId id="493" r:id="rId242"/>
    <p:sldId id="494" r:id="rId243"/>
    <p:sldId id="495" r:id="rId244"/>
    <p:sldId id="496" r:id="rId245"/>
    <p:sldId id="497" r:id="rId246"/>
    <p:sldId id="498" r:id="rId247"/>
    <p:sldId id="499" r:id="rId248"/>
    <p:sldId id="500" r:id="rId249"/>
    <p:sldId id="501" r:id="rId250"/>
    <p:sldId id="502" r:id="rId251"/>
    <p:sldId id="503" r:id="rId252"/>
    <p:sldId id="504" r:id="rId253"/>
    <p:sldId id="505" r:id="rId254"/>
    <p:sldId id="506" r:id="rId255"/>
    <p:sldId id="507" r:id="rId256"/>
    <p:sldId id="508" r:id="rId257"/>
    <p:sldId id="509" r:id="rId258"/>
    <p:sldId id="510" r:id="rId259"/>
    <p:sldId id="511" r:id="rId260"/>
    <p:sldId id="512" r:id="rId261"/>
    <p:sldId id="513" r:id="rId262"/>
    <p:sldId id="514" r:id="rId263"/>
    <p:sldId id="515" r:id="rId264"/>
    <p:sldId id="516" r:id="rId265"/>
    <p:sldId id="517" r:id="rId266"/>
    <p:sldId id="518" r:id="rId267"/>
    <p:sldId id="519" r:id="rId268"/>
    <p:sldId id="520" r:id="rId269"/>
    <p:sldId id="521" r:id="rId270"/>
    <p:sldId id="522" r:id="rId271"/>
    <p:sldId id="523" r:id="rId272"/>
    <p:sldId id="524" r:id="rId273"/>
    <p:sldId id="525" r:id="rId274"/>
    <p:sldId id="526" r:id="rId275"/>
    <p:sldId id="527" r:id="rId276"/>
    <p:sldId id="528" r:id="rId277"/>
    <p:sldId id="529" r:id="rId278"/>
    <p:sldId id="530" r:id="rId279"/>
    <p:sldId id="531" r:id="rId280"/>
    <p:sldId id="532" r:id="rId281"/>
    <p:sldId id="533" r:id="rId282"/>
    <p:sldId id="534" r:id="rId283"/>
    <p:sldId id="535" r:id="rId284"/>
    <p:sldId id="536" r:id="rId285"/>
    <p:sldId id="537" r:id="rId286"/>
    <p:sldId id="538" r:id="rId287"/>
    <p:sldId id="539" r:id="rId288"/>
    <p:sldId id="540" r:id="rId289"/>
    <p:sldId id="541" r:id="rId290"/>
    <p:sldId id="542" r:id="rId291"/>
    <p:sldId id="543" r:id="rId292"/>
    <p:sldId id="544" r:id="rId293"/>
    <p:sldId id="545" r:id="rId294"/>
    <p:sldId id="546" r:id="rId295"/>
    <p:sldId id="547" r:id="rId296"/>
    <p:sldId id="548" r:id="rId297"/>
    <p:sldId id="549" r:id="rId298"/>
    <p:sldId id="550" r:id="rId299"/>
    <p:sldId id="551" r:id="rId300"/>
    <p:sldId id="552" r:id="rId301"/>
    <p:sldId id="553" r:id="rId302"/>
    <p:sldId id="554" r:id="rId303"/>
    <p:sldId id="555" r:id="rId304"/>
    <p:sldId id="556" r:id="rId305"/>
    <p:sldId id="557" r:id="rId306"/>
    <p:sldId id="558" r:id="rId307"/>
    <p:sldId id="559" r:id="rId308"/>
    <p:sldId id="560" r:id="rId309"/>
    <p:sldId id="561" r:id="rId310"/>
    <p:sldId id="562" r:id="rId311"/>
    <p:sldId id="563" r:id="rId312"/>
    <p:sldId id="564" r:id="rId313"/>
    <p:sldId id="565" r:id="rId314"/>
    <p:sldId id="566" r:id="rId315"/>
    <p:sldId id="567" r:id="rId316"/>
    <p:sldId id="568" r:id="rId317"/>
    <p:sldId id="569" r:id="rId318"/>
    <p:sldId id="570" r:id="rId319"/>
    <p:sldId id="571" r:id="rId320"/>
    <p:sldId id="572" r:id="rId321"/>
    <p:sldId id="573" r:id="rId322"/>
    <p:sldId id="574" r:id="rId323"/>
    <p:sldId id="575" r:id="rId324"/>
    <p:sldId id="576" r:id="rId325"/>
    <p:sldId id="577" r:id="rId326"/>
    <p:sldId id="578" r:id="rId327"/>
    <p:sldId id="579" r:id="rId328"/>
    <p:sldId id="580" r:id="rId329"/>
    <p:sldId id="581" r:id="rId330"/>
    <p:sldId id="582" r:id="rId331"/>
    <p:sldId id="583" r:id="rId332"/>
    <p:sldId id="584" r:id="rId333"/>
    <p:sldId id="585" r:id="rId334"/>
    <p:sldId id="586" r:id="rId335"/>
    <p:sldId id="587" r:id="rId336"/>
    <p:sldId id="588" r:id="rId337"/>
    <p:sldId id="589" r:id="rId338"/>
    <p:sldId id="590" r:id="rId339"/>
    <p:sldId id="591" r:id="rId340"/>
    <p:sldId id="592" r:id="rId341"/>
    <p:sldId id="593" r:id="rId342"/>
    <p:sldId id="594" r:id="rId343"/>
    <p:sldId id="595" r:id="rId344"/>
    <p:sldId id="596" r:id="rId345"/>
    <p:sldId id="597" r:id="rId346"/>
    <p:sldId id="598" r:id="rId347"/>
    <p:sldId id="599" r:id="rId348"/>
    <p:sldId id="600" r:id="rId349"/>
    <p:sldId id="601" r:id="rId350"/>
    <p:sldId id="602" r:id="rId351"/>
    <p:sldId id="603" r:id="rId352"/>
    <p:sldId id="604" r:id="rId353"/>
    <p:sldId id="605" r:id="rId354"/>
    <p:sldId id="606" r:id="rId355"/>
    <p:sldId id="607" r:id="rId356"/>
    <p:sldId id="608" r:id="rId357"/>
    <p:sldId id="609" r:id="rId358"/>
    <p:sldId id="610" r:id="rId359"/>
    <p:sldId id="611" r:id="rId360"/>
    <p:sldId id="612" r:id="rId361"/>
    <p:sldId id="613" r:id="rId362"/>
    <p:sldId id="614" r:id="rId363"/>
    <p:sldId id="615" r:id="rId364"/>
    <p:sldId id="616" r:id="rId365"/>
    <p:sldId id="617" r:id="rId366"/>
    <p:sldId id="618" r:id="rId367"/>
    <p:sldId id="619" r:id="rId368"/>
    <p:sldId id="620" r:id="rId369"/>
    <p:sldId id="621" r:id="rId370"/>
    <p:sldId id="622" r:id="rId371"/>
    <p:sldId id="623" r:id="rId372"/>
    <p:sldId id="624" r:id="rId373"/>
    <p:sldId id="625" r:id="rId374"/>
    <p:sldId id="626" r:id="rId375"/>
    <p:sldId id="627" r:id="rId376"/>
    <p:sldId id="628" r:id="rId377"/>
    <p:sldId id="629" r:id="rId378"/>
    <p:sldId id="630" r:id="rId379"/>
    <p:sldId id="631" r:id="rId380"/>
    <p:sldId id="632" r:id="rId381"/>
    <p:sldId id="633" r:id="rId382"/>
    <p:sldId id="634" r:id="rId383"/>
    <p:sldId id="635" r:id="rId384"/>
    <p:sldId id="636" r:id="rId385"/>
    <p:sldId id="637" r:id="rId386"/>
    <p:sldId id="638" r:id="rId387"/>
    <p:sldId id="639" r:id="rId388"/>
    <p:sldId id="640" r:id="rId389"/>
    <p:sldId id="641" r:id="rId390"/>
    <p:sldId id="642" r:id="rId391"/>
    <p:sldId id="643" r:id="rId392"/>
    <p:sldId id="644" r:id="rId393"/>
    <p:sldId id="645" r:id="rId394"/>
    <p:sldId id="646" r:id="rId395"/>
    <p:sldId id="647" r:id="rId396"/>
    <p:sldId id="648" r:id="rId397"/>
    <p:sldId id="649" r:id="rId398"/>
    <p:sldId id="650" r:id="rId399"/>
    <p:sldId id="651" r:id="rId400"/>
    <p:sldId id="652" r:id="rId401"/>
    <p:sldId id="653" r:id="rId402"/>
    <p:sldId id="654" r:id="rId403"/>
    <p:sldId id="655" r:id="rId404"/>
    <p:sldId id="656" r:id="rId405"/>
    <p:sldId id="657" r:id="rId406"/>
    <p:sldId id="658" r:id="rId407"/>
    <p:sldId id="659" r:id="rId408"/>
    <p:sldId id="660" r:id="rId409"/>
    <p:sldId id="661" r:id="rId410"/>
    <p:sldId id="662" r:id="rId411"/>
    <p:sldId id="663" r:id="rId412"/>
    <p:sldId id="664" r:id="rId413"/>
    <p:sldId id="665" r:id="rId414"/>
    <p:sldId id="666" r:id="rId415"/>
    <p:sldId id="667" r:id="rId416"/>
    <p:sldId id="668" r:id="rId417"/>
    <p:sldId id="669" r:id="rId418"/>
    <p:sldId id="670" r:id="rId419"/>
    <p:sldId id="671" r:id="rId420"/>
    <p:sldId id="672" r:id="rId421"/>
    <p:sldId id="673" r:id="rId422"/>
    <p:sldId id="674" r:id="rId423"/>
    <p:sldId id="675" r:id="rId424"/>
    <p:sldId id="676" r:id="rId425"/>
    <p:sldId id="677" r:id="rId426"/>
    <p:sldId id="678" r:id="rId427"/>
    <p:sldId id="679" r:id="rId428"/>
    <p:sldId id="680" r:id="rId429"/>
    <p:sldId id="681" r:id="rId430"/>
    <p:sldId id="682" r:id="rId431"/>
    <p:sldId id="683" r:id="rId432"/>
    <p:sldId id="684" r:id="rId433"/>
    <p:sldId id="685" r:id="rId434"/>
    <p:sldId id="686" r:id="rId435"/>
    <p:sldId id="687" r:id="rId436"/>
    <p:sldId id="688" r:id="rId437"/>
    <p:sldId id="689" r:id="rId438"/>
    <p:sldId id="690" r:id="rId439"/>
    <p:sldId id="691" r:id="rId440"/>
    <p:sldId id="692" r:id="rId441"/>
    <p:sldId id="693" r:id="rId442"/>
    <p:sldId id="694" r:id="rId443"/>
    <p:sldId id="695" r:id="rId444"/>
    <p:sldId id="696" r:id="rId445"/>
    <p:sldId id="697" r:id="rId446"/>
    <p:sldId id="698" r:id="rId447"/>
    <p:sldId id="699" r:id="rId448"/>
    <p:sldId id="700" r:id="rId449"/>
    <p:sldId id="701" r:id="rId450"/>
    <p:sldId id="702" r:id="rId451"/>
    <p:sldId id="703" r:id="rId452"/>
    <p:sldId id="704" r:id="rId453"/>
    <p:sldId id="705" r:id="rId454"/>
    <p:sldId id="706" r:id="rId455"/>
    <p:sldId id="707" r:id="rId456"/>
    <p:sldId id="708" r:id="rId457"/>
    <p:sldId id="709" r:id="rId458"/>
    <p:sldId id="710" r:id="rId459"/>
    <p:sldId id="711" r:id="rId460"/>
    <p:sldId id="712" r:id="rId461"/>
    <p:sldId id="713" r:id="rId462"/>
    <p:sldId id="714" r:id="rId463"/>
    <p:sldId id="715" r:id="rId464"/>
    <p:sldId id="716" r:id="rId465"/>
    <p:sldId id="717" r:id="rId466"/>
    <p:sldId id="718" r:id="rId467"/>
    <p:sldId id="719" r:id="rId468"/>
    <p:sldId id="720" r:id="rId469"/>
    <p:sldId id="721" r:id="rId470"/>
    <p:sldId id="722" r:id="rId471"/>
    <p:sldId id="723" r:id="rId472"/>
    <p:sldId id="724" r:id="rId473"/>
    <p:sldId id="725" r:id="rId474"/>
    <p:sldId id="726" r:id="rId475"/>
    <p:sldId id="727" r:id="rId476"/>
    <p:sldId id="728" r:id="rId477"/>
    <p:sldId id="729" r:id="rId478"/>
    <p:sldId id="730" r:id="rId479"/>
    <p:sldId id="731" r:id="rId480"/>
    <p:sldId id="732" r:id="rId481"/>
    <p:sldId id="733" r:id="rId482"/>
    <p:sldId id="734" r:id="rId483"/>
    <p:sldId id="735" r:id="rId484"/>
    <p:sldId id="736" r:id="rId485"/>
    <p:sldId id="737" r:id="rId486"/>
    <p:sldId id="738" r:id="rId487"/>
    <p:sldId id="739" r:id="rId488"/>
    <p:sldId id="740" r:id="rId489"/>
    <p:sldId id="741" r:id="rId490"/>
    <p:sldId id="742" r:id="rId491"/>
    <p:sldId id="743" r:id="rId492"/>
    <p:sldId id="744" r:id="rId493"/>
    <p:sldId id="745" r:id="rId494"/>
    <p:sldId id="746" r:id="rId495"/>
    <p:sldId id="747" r:id="rId496"/>
    <p:sldId id="748" r:id="rId497"/>
    <p:sldId id="749" r:id="rId498"/>
    <p:sldId id="750" r:id="rId499"/>
    <p:sldId id="751" r:id="rId500"/>
    <p:sldId id="752" r:id="rId501"/>
    <p:sldId id="753" r:id="rId502"/>
    <p:sldId id="754" r:id="rId503"/>
    <p:sldId id="755" r:id="rId504"/>
    <p:sldId id="756" r:id="rId505"/>
    <p:sldId id="757" r:id="rId506"/>
    <p:sldId id="758" r:id="rId507"/>
    <p:sldId id="759" r:id="rId508"/>
    <p:sldId id="760" r:id="rId509"/>
    <p:sldId id="761" r:id="rId510"/>
    <p:sldId id="762" r:id="rId511"/>
    <p:sldId id="763" r:id="rId512"/>
    <p:sldId id="764" r:id="rId513"/>
    <p:sldId id="765" r:id="rId514"/>
    <p:sldId id="766" r:id="rId515"/>
    <p:sldId id="767" r:id="rId516"/>
    <p:sldId id="768" r:id="rId517"/>
    <p:sldId id="769" r:id="rId518"/>
    <p:sldId id="770" r:id="rId519"/>
    <p:sldId id="771" r:id="rId520"/>
    <p:sldId id="772" r:id="rId521"/>
    <p:sldId id="773" r:id="rId522"/>
    <p:sldId id="774" r:id="rId523"/>
    <p:sldId id="775" r:id="rId524"/>
    <p:sldId id="776" r:id="rId525"/>
    <p:sldId id="777" r:id="rId526"/>
    <p:sldId id="778" r:id="rId527"/>
    <p:sldId id="779" r:id="rId528"/>
    <p:sldId id="780" r:id="rId529"/>
    <p:sldId id="781" r:id="rId530"/>
    <p:sldId id="782" r:id="rId531"/>
    <p:sldId id="783" r:id="rId532"/>
    <p:sldId id="784" r:id="rId533"/>
    <p:sldId id="785" r:id="rId534"/>
    <p:sldId id="786" r:id="rId535"/>
    <p:sldId id="787" r:id="rId536"/>
    <p:sldId id="788" r:id="rId537"/>
    <p:sldId id="789" r:id="rId538"/>
    <p:sldId id="790" r:id="rId539"/>
    <p:sldId id="791" r:id="rId540"/>
    <p:sldId id="792" r:id="rId541"/>
    <p:sldId id="793" r:id="rId542"/>
    <p:sldId id="794" r:id="rId543"/>
    <p:sldId id="795" r:id="rId544"/>
    <p:sldId id="796" r:id="rId545"/>
    <p:sldId id="797" r:id="rId546"/>
    <p:sldId id="798" r:id="rId547"/>
    <p:sldId id="799" r:id="rId548"/>
    <p:sldId id="800" r:id="rId549"/>
    <p:sldId id="801" r:id="rId550"/>
    <p:sldId id="802" r:id="rId551"/>
    <p:sldId id="803" r:id="rId552"/>
    <p:sldId id="804" r:id="rId553"/>
    <p:sldId id="805" r:id="rId554"/>
    <p:sldId id="806" r:id="rId555"/>
    <p:sldId id="807" r:id="rId556"/>
    <p:sldId id="808" r:id="rId557"/>
    <p:sldId id="809" r:id="rId558"/>
    <p:sldId id="810" r:id="rId559"/>
    <p:sldId id="811" r:id="rId560"/>
    <p:sldId id="812" r:id="rId561"/>
    <p:sldId id="813" r:id="rId562"/>
    <p:sldId id="814" r:id="rId563"/>
    <p:sldId id="815" r:id="rId564"/>
    <p:sldId id="816" r:id="rId565"/>
    <p:sldId id="817" r:id="rId566"/>
    <p:sldId id="818" r:id="rId567"/>
    <p:sldId id="819" r:id="rId568"/>
    <p:sldId id="820" r:id="rId569"/>
    <p:sldId id="821" r:id="rId570"/>
    <p:sldId id="822" r:id="rId571"/>
    <p:sldId id="823" r:id="rId572"/>
    <p:sldId id="824" r:id="rId573"/>
    <p:sldId id="825" r:id="rId574"/>
    <p:sldId id="826" r:id="rId575"/>
    <p:sldId id="827" r:id="rId576"/>
    <p:sldId id="828" r:id="rId577"/>
    <p:sldId id="829" r:id="rId578"/>
    <p:sldId id="830" r:id="rId579"/>
    <p:sldId id="831" r:id="rId580"/>
    <p:sldId id="832" r:id="rId581"/>
    <p:sldId id="833" r:id="rId582"/>
    <p:sldId id="834" r:id="rId583"/>
    <p:sldId id="835" r:id="rId584"/>
    <p:sldId id="836" r:id="rId585"/>
    <p:sldId id="837" r:id="rId586"/>
    <p:sldId id="838" r:id="rId587"/>
    <p:sldId id="839" r:id="rId588"/>
    <p:sldId id="840" r:id="rId589"/>
    <p:sldId id="841" r:id="rId590"/>
    <p:sldId id="842" r:id="rId591"/>
    <p:sldId id="843" r:id="rId592"/>
    <p:sldId id="844" r:id="rId593"/>
    <p:sldId id="845" r:id="rId594"/>
    <p:sldId id="846" r:id="rId595"/>
    <p:sldId id="847" r:id="rId596"/>
    <p:sldId id="848" r:id="rId597"/>
    <p:sldId id="849" r:id="rId598"/>
    <p:sldId id="850" r:id="rId599"/>
    <p:sldId id="851" r:id="rId600"/>
    <p:sldId id="852" r:id="rId601"/>
    <p:sldId id="853" r:id="rId602"/>
    <p:sldId id="854" r:id="rId603"/>
    <p:sldId id="855" r:id="rId604"/>
    <p:sldId id="856" r:id="rId605"/>
    <p:sldId id="857" r:id="rId606"/>
    <p:sldId id="858" r:id="rId607"/>
    <p:sldId id="859" r:id="rId608"/>
    <p:sldId id="860" r:id="rId609"/>
    <p:sldId id="861" r:id="rId610"/>
    <p:sldId id="862" r:id="rId611"/>
    <p:sldId id="863" r:id="rId612"/>
    <p:sldId id="864" r:id="rId613"/>
    <p:sldId id="865" r:id="rId614"/>
    <p:sldId id="866" r:id="rId615"/>
    <p:sldId id="867" r:id="rId616"/>
    <p:sldId id="868" r:id="rId617"/>
    <p:sldId id="869" r:id="rId618"/>
    <p:sldId id="870" r:id="rId619"/>
    <p:sldId id="871" r:id="rId620"/>
    <p:sldId id="872" r:id="rId621"/>
    <p:sldId id="873" r:id="rId622"/>
    <p:sldId id="874" r:id="rId623"/>
    <p:sldId id="875" r:id="rId624"/>
    <p:sldId id="876" r:id="rId625"/>
    <p:sldId id="877" r:id="rId626"/>
    <p:sldId id="878" r:id="rId627"/>
    <p:sldId id="879" r:id="rId628"/>
    <p:sldId id="880" r:id="rId629"/>
    <p:sldId id="881" r:id="rId630"/>
    <p:sldId id="882" r:id="rId631"/>
    <p:sldId id="883" r:id="rId632"/>
    <p:sldId id="884" r:id="rId633"/>
    <p:sldId id="885" r:id="rId634"/>
    <p:sldId id="886" r:id="rId635"/>
    <p:sldId id="887" r:id="rId636"/>
    <p:sldId id="888" r:id="rId637"/>
    <p:sldId id="889" r:id="rId638"/>
    <p:sldId id="890" r:id="rId639"/>
    <p:sldId id="891" r:id="rId640"/>
    <p:sldId id="892" r:id="rId641"/>
    <p:sldId id="893" r:id="rId642"/>
    <p:sldId id="894" r:id="rId643"/>
    <p:sldId id="895" r:id="rId644"/>
    <p:sldId id="896" r:id="rId645"/>
    <p:sldId id="897" r:id="rId646"/>
    <p:sldId id="898" r:id="rId647"/>
    <p:sldId id="899" r:id="rId648"/>
    <p:sldId id="900" r:id="rId649"/>
    <p:sldId id="901" r:id="rId650"/>
    <p:sldId id="902" r:id="rId651"/>
    <p:sldId id="903" r:id="rId652"/>
    <p:sldId id="904" r:id="rId653"/>
    <p:sldId id="905" r:id="rId654"/>
    <p:sldId id="906" r:id="rId655"/>
    <p:sldId id="907" r:id="rId656"/>
    <p:sldId id="908" r:id="rId657"/>
    <p:sldId id="909" r:id="rId658"/>
    <p:sldId id="910" r:id="rId659"/>
    <p:sldId id="911" r:id="rId660"/>
    <p:sldId id="912" r:id="rId661"/>
    <p:sldId id="913" r:id="rId662"/>
    <p:sldId id="914" r:id="rId663"/>
    <p:sldId id="915" r:id="rId664"/>
    <p:sldId id="916" r:id="rId665"/>
    <p:sldId id="917" r:id="rId666"/>
    <p:sldId id="918" r:id="rId667"/>
    <p:sldId id="919" r:id="rId668"/>
    <p:sldId id="920" r:id="rId669"/>
    <p:sldId id="921" r:id="rId670"/>
    <p:sldId id="922" r:id="rId671"/>
    <p:sldId id="923" r:id="rId672"/>
    <p:sldId id="924" r:id="rId673"/>
    <p:sldId id="925" r:id="rId674"/>
    <p:sldId id="926" r:id="rId675"/>
    <p:sldId id="927" r:id="rId676"/>
    <p:sldId id="928" r:id="rId677"/>
    <p:sldId id="929" r:id="rId678"/>
    <p:sldId id="930" r:id="rId679"/>
    <p:sldId id="931" r:id="rId680"/>
    <p:sldId id="932" r:id="rId681"/>
    <p:sldId id="933" r:id="rId682"/>
    <p:sldId id="934" r:id="rId683"/>
    <p:sldId id="935" r:id="rId684"/>
    <p:sldId id="936" r:id="rId685"/>
    <p:sldId id="937" r:id="rId686"/>
    <p:sldId id="938" r:id="rId687"/>
    <p:sldId id="939" r:id="rId688"/>
    <p:sldId id="940" r:id="rId689"/>
    <p:sldId id="941" r:id="rId690"/>
    <p:sldId id="942" r:id="rId691"/>
    <p:sldId id="943" r:id="rId692"/>
    <p:sldId id="944" r:id="rId693"/>
    <p:sldId id="945" r:id="rId694"/>
    <p:sldId id="946" r:id="rId695"/>
    <p:sldId id="947" r:id="rId696"/>
    <p:sldId id="948" r:id="rId697"/>
    <p:sldId id="949" r:id="rId698"/>
    <p:sldId id="950" r:id="rId699"/>
    <p:sldId id="951" r:id="rId700"/>
    <p:sldId id="952" r:id="rId701"/>
    <p:sldId id="953" r:id="rId702"/>
    <p:sldId id="954" r:id="rId703"/>
    <p:sldId id="955" r:id="rId704"/>
    <p:sldId id="956" r:id="rId705"/>
    <p:sldId id="957" r:id="rId706"/>
    <p:sldId id="958" r:id="rId707"/>
    <p:sldId id="959" r:id="rId708"/>
    <p:sldId id="960" r:id="rId709"/>
    <p:sldId id="961" r:id="rId710"/>
    <p:sldId id="962" r:id="rId711"/>
    <p:sldId id="963" r:id="rId712"/>
    <p:sldId id="964" r:id="rId713"/>
    <p:sldId id="965" r:id="rId714"/>
    <p:sldId id="966" r:id="rId715"/>
    <p:sldId id="967" r:id="rId716"/>
    <p:sldId id="968" r:id="rId717"/>
    <p:sldId id="969" r:id="rId718"/>
    <p:sldId id="970" r:id="rId719"/>
    <p:sldId id="971" r:id="rId720"/>
    <p:sldId id="972" r:id="rId721"/>
    <p:sldId id="973" r:id="rId722"/>
    <p:sldId id="974" r:id="rId723"/>
    <p:sldId id="975" r:id="rId724"/>
    <p:sldId id="976" r:id="rId725"/>
    <p:sldId id="977" r:id="rId726"/>
    <p:sldId id="978" r:id="rId727"/>
    <p:sldId id="979" r:id="rId728"/>
    <p:sldId id="980" r:id="rId729"/>
    <p:sldId id="981" r:id="rId730"/>
    <p:sldId id="982" r:id="rId731"/>
    <p:sldId id="983" r:id="rId732"/>
    <p:sldId id="984" r:id="rId733"/>
    <p:sldId id="985" r:id="rId734"/>
    <p:sldId id="986" r:id="rId735"/>
    <p:sldId id="987" r:id="rId736"/>
    <p:sldId id="988" r:id="rId737"/>
    <p:sldId id="989" r:id="rId738"/>
    <p:sldId id="990" r:id="rId739"/>
    <p:sldId id="991" r:id="rId740"/>
    <p:sldId id="992" r:id="rId741"/>
    <p:sldId id="993" r:id="rId742"/>
    <p:sldId id="994" r:id="rId743"/>
    <p:sldId id="995" r:id="rId744"/>
    <p:sldId id="996" r:id="rId745"/>
    <p:sldId id="997" r:id="rId746"/>
    <p:sldId id="998" r:id="rId747"/>
    <p:sldId id="999" r:id="rId748"/>
    <p:sldId id="1000" r:id="rId749"/>
    <p:sldId id="1001" r:id="rId750"/>
    <p:sldId id="1002" r:id="rId751"/>
    <p:sldId id="1003" r:id="rId752"/>
    <p:sldId id="1004" r:id="rId753"/>
    <p:sldId id="1005" r:id="rId754"/>
    <p:sldId id="1006" r:id="rId755"/>
    <p:sldId id="1007" r:id="rId756"/>
    <p:sldId id="1008" r:id="rId757"/>
    <p:sldId id="1009" r:id="rId758"/>
    <p:sldId id="1010" r:id="rId759"/>
    <p:sldId id="1011" r:id="rId760"/>
    <p:sldId id="1012" r:id="rId761"/>
    <p:sldId id="1013" r:id="rId762"/>
    <p:sldId id="1014" r:id="rId763"/>
    <p:sldId id="1015" r:id="rId764"/>
    <p:sldId id="1016" r:id="rId765"/>
    <p:sldId id="1017" r:id="rId766"/>
    <p:sldId id="1018" r:id="rId767"/>
    <p:sldId id="1019" r:id="rId768"/>
    <p:sldId id="1020" r:id="rId769"/>
    <p:sldId id="1021" r:id="rId770"/>
    <p:sldId id="1022" r:id="rId771"/>
    <p:sldId id="1023" r:id="rId772"/>
    <p:sldId id="1024" r:id="rId773"/>
    <p:sldId id="1025" r:id="rId774"/>
    <p:sldId id="1026" r:id="rId775"/>
    <p:sldId id="1027" r:id="rId776"/>
    <p:sldId id="1028" r:id="rId777"/>
    <p:sldId id="1029" r:id="rId778"/>
    <p:sldId id="1030" r:id="rId779"/>
    <p:sldId id="1031" r:id="rId780"/>
    <p:sldId id="1032" r:id="rId781"/>
    <p:sldId id="1033" r:id="rId782"/>
    <p:sldId id="1034" r:id="rId783"/>
    <p:sldId id="1035" r:id="rId784"/>
    <p:sldId id="1036" r:id="rId785"/>
    <p:sldId id="1037" r:id="rId786"/>
    <p:sldId id="1038" r:id="rId787"/>
    <p:sldId id="1039" r:id="rId788"/>
    <p:sldId id="1040" r:id="rId789"/>
    <p:sldId id="1041" r:id="rId790"/>
    <p:sldId id="1042" r:id="rId791"/>
    <p:sldId id="1043" r:id="rId792"/>
    <p:sldId id="1044" r:id="rId793"/>
    <p:sldId id="1045" r:id="rId794"/>
    <p:sldId id="1046" r:id="rId795"/>
    <p:sldId id="1047" r:id="rId796"/>
    <p:sldId id="1048" r:id="rId797"/>
    <p:sldId id="1049" r:id="rId798"/>
    <p:sldId id="1050" r:id="rId799"/>
    <p:sldId id="1051" r:id="rId800"/>
    <p:sldId id="1052" r:id="rId801"/>
    <p:sldId id="1053" r:id="rId802"/>
    <p:sldId id="1054" r:id="rId803"/>
    <p:sldId id="1055" r:id="rId804"/>
    <p:sldId id="1056" r:id="rId805"/>
    <p:sldId id="1057" r:id="rId806"/>
    <p:sldId id="1058" r:id="rId807"/>
    <p:sldId id="1059" r:id="rId808"/>
    <p:sldId id="1060" r:id="rId809"/>
    <p:sldId id="1061" r:id="rId810"/>
    <p:sldId id="1062" r:id="rId811"/>
    <p:sldId id="1063" r:id="rId812"/>
    <p:sldId id="1064" r:id="rId813"/>
    <p:sldId id="1065" r:id="rId81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slide" Target="slides/slide91.xml"/><Relationship Id="rId96" Type="http://schemas.openxmlformats.org/officeDocument/2006/relationships/slide" Target="slides/slide92.xml"/><Relationship Id="rId97" Type="http://schemas.openxmlformats.org/officeDocument/2006/relationships/slide" Target="slides/slide93.xml"/><Relationship Id="rId98" Type="http://schemas.openxmlformats.org/officeDocument/2006/relationships/slide" Target="slides/slide94.xml"/><Relationship Id="rId99" Type="http://schemas.openxmlformats.org/officeDocument/2006/relationships/slide" Target="slides/slide95.xml"/><Relationship Id="rId100" Type="http://schemas.openxmlformats.org/officeDocument/2006/relationships/slide" Target="slides/slide96.xml"/><Relationship Id="rId101" Type="http://schemas.openxmlformats.org/officeDocument/2006/relationships/slide" Target="slides/slide97.xml"/><Relationship Id="rId102" Type="http://schemas.openxmlformats.org/officeDocument/2006/relationships/slide" Target="slides/slide98.xml"/><Relationship Id="rId103" Type="http://schemas.openxmlformats.org/officeDocument/2006/relationships/slide" Target="slides/slide99.xml"/><Relationship Id="rId104" Type="http://schemas.openxmlformats.org/officeDocument/2006/relationships/slide" Target="slides/slide100.xml"/><Relationship Id="rId105" Type="http://schemas.openxmlformats.org/officeDocument/2006/relationships/slide" Target="slides/slide101.xml"/><Relationship Id="rId106" Type="http://schemas.openxmlformats.org/officeDocument/2006/relationships/slide" Target="slides/slide102.xml"/><Relationship Id="rId107" Type="http://schemas.openxmlformats.org/officeDocument/2006/relationships/slide" Target="slides/slide103.xml"/><Relationship Id="rId108" Type="http://schemas.openxmlformats.org/officeDocument/2006/relationships/slide" Target="slides/slide104.xml"/><Relationship Id="rId109" Type="http://schemas.openxmlformats.org/officeDocument/2006/relationships/slide" Target="slides/slide105.xml"/><Relationship Id="rId110" Type="http://schemas.openxmlformats.org/officeDocument/2006/relationships/slide" Target="slides/slide106.xml"/><Relationship Id="rId111" Type="http://schemas.openxmlformats.org/officeDocument/2006/relationships/slide" Target="slides/slide107.xml"/><Relationship Id="rId112" Type="http://schemas.openxmlformats.org/officeDocument/2006/relationships/slide" Target="slides/slide108.xml"/><Relationship Id="rId113" Type="http://schemas.openxmlformats.org/officeDocument/2006/relationships/slide" Target="slides/slide109.xml"/><Relationship Id="rId114" Type="http://schemas.openxmlformats.org/officeDocument/2006/relationships/slide" Target="slides/slide110.xml"/><Relationship Id="rId115" Type="http://schemas.openxmlformats.org/officeDocument/2006/relationships/slide" Target="slides/slide111.xml"/><Relationship Id="rId116" Type="http://schemas.openxmlformats.org/officeDocument/2006/relationships/slide" Target="slides/slide112.xml"/><Relationship Id="rId117" Type="http://schemas.openxmlformats.org/officeDocument/2006/relationships/slide" Target="slides/slide113.xml"/><Relationship Id="rId118" Type="http://schemas.openxmlformats.org/officeDocument/2006/relationships/slide" Target="slides/slide114.xml"/><Relationship Id="rId119" Type="http://schemas.openxmlformats.org/officeDocument/2006/relationships/slide" Target="slides/slide115.xml"/><Relationship Id="rId120" Type="http://schemas.openxmlformats.org/officeDocument/2006/relationships/slide" Target="slides/slide116.xml"/><Relationship Id="rId121" Type="http://schemas.openxmlformats.org/officeDocument/2006/relationships/slide" Target="slides/slide117.xml"/><Relationship Id="rId122" Type="http://schemas.openxmlformats.org/officeDocument/2006/relationships/slide" Target="slides/slide118.xml"/><Relationship Id="rId123" Type="http://schemas.openxmlformats.org/officeDocument/2006/relationships/slide" Target="slides/slide119.xml"/><Relationship Id="rId124" Type="http://schemas.openxmlformats.org/officeDocument/2006/relationships/slide" Target="slides/slide120.xml"/><Relationship Id="rId125" Type="http://schemas.openxmlformats.org/officeDocument/2006/relationships/slide" Target="slides/slide121.xml"/><Relationship Id="rId126" Type="http://schemas.openxmlformats.org/officeDocument/2006/relationships/slide" Target="slides/slide122.xml"/><Relationship Id="rId127" Type="http://schemas.openxmlformats.org/officeDocument/2006/relationships/slide" Target="slides/slide123.xml"/><Relationship Id="rId128" Type="http://schemas.openxmlformats.org/officeDocument/2006/relationships/slide" Target="slides/slide124.xml"/><Relationship Id="rId129" Type="http://schemas.openxmlformats.org/officeDocument/2006/relationships/slide" Target="slides/slide125.xml"/><Relationship Id="rId130" Type="http://schemas.openxmlformats.org/officeDocument/2006/relationships/slide" Target="slides/slide126.xml"/><Relationship Id="rId131" Type="http://schemas.openxmlformats.org/officeDocument/2006/relationships/slide" Target="slides/slide127.xml"/><Relationship Id="rId132" Type="http://schemas.openxmlformats.org/officeDocument/2006/relationships/slide" Target="slides/slide128.xml"/><Relationship Id="rId133" Type="http://schemas.openxmlformats.org/officeDocument/2006/relationships/slide" Target="slides/slide129.xml"/><Relationship Id="rId134" Type="http://schemas.openxmlformats.org/officeDocument/2006/relationships/slide" Target="slides/slide130.xml"/><Relationship Id="rId135" Type="http://schemas.openxmlformats.org/officeDocument/2006/relationships/slide" Target="slides/slide131.xml"/><Relationship Id="rId136" Type="http://schemas.openxmlformats.org/officeDocument/2006/relationships/slide" Target="slides/slide132.xml"/><Relationship Id="rId137" Type="http://schemas.openxmlformats.org/officeDocument/2006/relationships/slide" Target="slides/slide133.xml"/><Relationship Id="rId138" Type="http://schemas.openxmlformats.org/officeDocument/2006/relationships/slide" Target="slides/slide134.xml"/><Relationship Id="rId139" Type="http://schemas.openxmlformats.org/officeDocument/2006/relationships/slide" Target="slides/slide135.xml"/><Relationship Id="rId140" Type="http://schemas.openxmlformats.org/officeDocument/2006/relationships/slide" Target="slides/slide136.xml"/><Relationship Id="rId141" Type="http://schemas.openxmlformats.org/officeDocument/2006/relationships/slide" Target="slides/slide137.xml"/><Relationship Id="rId142" Type="http://schemas.openxmlformats.org/officeDocument/2006/relationships/slide" Target="slides/slide138.xml"/><Relationship Id="rId143" Type="http://schemas.openxmlformats.org/officeDocument/2006/relationships/slide" Target="slides/slide139.xml"/><Relationship Id="rId144" Type="http://schemas.openxmlformats.org/officeDocument/2006/relationships/slide" Target="slides/slide140.xml"/><Relationship Id="rId145" Type="http://schemas.openxmlformats.org/officeDocument/2006/relationships/slide" Target="slides/slide141.xml"/><Relationship Id="rId146" Type="http://schemas.openxmlformats.org/officeDocument/2006/relationships/slide" Target="slides/slide142.xml"/><Relationship Id="rId147" Type="http://schemas.openxmlformats.org/officeDocument/2006/relationships/slide" Target="slides/slide143.xml"/><Relationship Id="rId148" Type="http://schemas.openxmlformats.org/officeDocument/2006/relationships/slide" Target="slides/slide144.xml"/><Relationship Id="rId149" Type="http://schemas.openxmlformats.org/officeDocument/2006/relationships/slide" Target="slides/slide145.xml"/><Relationship Id="rId150" Type="http://schemas.openxmlformats.org/officeDocument/2006/relationships/slide" Target="slides/slide146.xml"/><Relationship Id="rId151" Type="http://schemas.openxmlformats.org/officeDocument/2006/relationships/slide" Target="slides/slide147.xml"/><Relationship Id="rId152" Type="http://schemas.openxmlformats.org/officeDocument/2006/relationships/slide" Target="slides/slide148.xml"/><Relationship Id="rId153" Type="http://schemas.openxmlformats.org/officeDocument/2006/relationships/slide" Target="slides/slide149.xml"/><Relationship Id="rId154" Type="http://schemas.openxmlformats.org/officeDocument/2006/relationships/slide" Target="slides/slide150.xml"/><Relationship Id="rId155" Type="http://schemas.openxmlformats.org/officeDocument/2006/relationships/slide" Target="slides/slide151.xml"/><Relationship Id="rId156" Type="http://schemas.openxmlformats.org/officeDocument/2006/relationships/slide" Target="slides/slide152.xml"/><Relationship Id="rId157" Type="http://schemas.openxmlformats.org/officeDocument/2006/relationships/slide" Target="slides/slide153.xml"/><Relationship Id="rId158" Type="http://schemas.openxmlformats.org/officeDocument/2006/relationships/slide" Target="slides/slide154.xml"/><Relationship Id="rId159" Type="http://schemas.openxmlformats.org/officeDocument/2006/relationships/slide" Target="slides/slide155.xml"/><Relationship Id="rId160" Type="http://schemas.openxmlformats.org/officeDocument/2006/relationships/slide" Target="slides/slide156.xml"/><Relationship Id="rId161" Type="http://schemas.openxmlformats.org/officeDocument/2006/relationships/slide" Target="slides/slide157.xml"/><Relationship Id="rId162" Type="http://schemas.openxmlformats.org/officeDocument/2006/relationships/slide" Target="slides/slide158.xml"/><Relationship Id="rId163" Type="http://schemas.openxmlformats.org/officeDocument/2006/relationships/slide" Target="slides/slide159.xml"/><Relationship Id="rId164" Type="http://schemas.openxmlformats.org/officeDocument/2006/relationships/slide" Target="slides/slide160.xml"/><Relationship Id="rId165" Type="http://schemas.openxmlformats.org/officeDocument/2006/relationships/slide" Target="slides/slide161.xml"/><Relationship Id="rId166" Type="http://schemas.openxmlformats.org/officeDocument/2006/relationships/slide" Target="slides/slide162.xml"/><Relationship Id="rId167" Type="http://schemas.openxmlformats.org/officeDocument/2006/relationships/slide" Target="slides/slide163.xml"/><Relationship Id="rId168" Type="http://schemas.openxmlformats.org/officeDocument/2006/relationships/slide" Target="slides/slide164.xml"/><Relationship Id="rId169" Type="http://schemas.openxmlformats.org/officeDocument/2006/relationships/slide" Target="slides/slide165.xml"/><Relationship Id="rId170" Type="http://schemas.openxmlformats.org/officeDocument/2006/relationships/slide" Target="slides/slide166.xml"/><Relationship Id="rId171" Type="http://schemas.openxmlformats.org/officeDocument/2006/relationships/slide" Target="slides/slide167.xml"/><Relationship Id="rId172" Type="http://schemas.openxmlformats.org/officeDocument/2006/relationships/slide" Target="slides/slide168.xml"/><Relationship Id="rId173" Type="http://schemas.openxmlformats.org/officeDocument/2006/relationships/slide" Target="slides/slide169.xml"/><Relationship Id="rId174" Type="http://schemas.openxmlformats.org/officeDocument/2006/relationships/slide" Target="slides/slide170.xml"/><Relationship Id="rId175" Type="http://schemas.openxmlformats.org/officeDocument/2006/relationships/slide" Target="slides/slide171.xml"/><Relationship Id="rId176" Type="http://schemas.openxmlformats.org/officeDocument/2006/relationships/slide" Target="slides/slide172.xml"/><Relationship Id="rId177" Type="http://schemas.openxmlformats.org/officeDocument/2006/relationships/slide" Target="slides/slide173.xml"/><Relationship Id="rId178" Type="http://schemas.openxmlformats.org/officeDocument/2006/relationships/slide" Target="slides/slide174.xml"/><Relationship Id="rId179" Type="http://schemas.openxmlformats.org/officeDocument/2006/relationships/slide" Target="slides/slide175.xml"/><Relationship Id="rId180" Type="http://schemas.openxmlformats.org/officeDocument/2006/relationships/slide" Target="slides/slide176.xml"/><Relationship Id="rId181" Type="http://schemas.openxmlformats.org/officeDocument/2006/relationships/slide" Target="slides/slide177.xml"/><Relationship Id="rId182" Type="http://schemas.openxmlformats.org/officeDocument/2006/relationships/slide" Target="slides/slide178.xml"/><Relationship Id="rId183" Type="http://schemas.openxmlformats.org/officeDocument/2006/relationships/slide" Target="slides/slide179.xml"/><Relationship Id="rId184" Type="http://schemas.openxmlformats.org/officeDocument/2006/relationships/slide" Target="slides/slide180.xml"/><Relationship Id="rId185" Type="http://schemas.openxmlformats.org/officeDocument/2006/relationships/slide" Target="slides/slide181.xml"/><Relationship Id="rId186" Type="http://schemas.openxmlformats.org/officeDocument/2006/relationships/slide" Target="slides/slide182.xml"/><Relationship Id="rId187" Type="http://schemas.openxmlformats.org/officeDocument/2006/relationships/slide" Target="slides/slide183.xml"/><Relationship Id="rId188" Type="http://schemas.openxmlformats.org/officeDocument/2006/relationships/slide" Target="slides/slide184.xml"/><Relationship Id="rId189" Type="http://schemas.openxmlformats.org/officeDocument/2006/relationships/slide" Target="slides/slide185.xml"/><Relationship Id="rId190" Type="http://schemas.openxmlformats.org/officeDocument/2006/relationships/slide" Target="slides/slide186.xml"/><Relationship Id="rId191" Type="http://schemas.openxmlformats.org/officeDocument/2006/relationships/slide" Target="slides/slide187.xml"/><Relationship Id="rId192" Type="http://schemas.openxmlformats.org/officeDocument/2006/relationships/slide" Target="slides/slide188.xml"/><Relationship Id="rId193" Type="http://schemas.openxmlformats.org/officeDocument/2006/relationships/slide" Target="slides/slide189.xml"/><Relationship Id="rId194" Type="http://schemas.openxmlformats.org/officeDocument/2006/relationships/slide" Target="slides/slide190.xml"/><Relationship Id="rId195" Type="http://schemas.openxmlformats.org/officeDocument/2006/relationships/slide" Target="slides/slide191.xml"/><Relationship Id="rId196" Type="http://schemas.openxmlformats.org/officeDocument/2006/relationships/slide" Target="slides/slide192.xml"/><Relationship Id="rId197" Type="http://schemas.openxmlformats.org/officeDocument/2006/relationships/slide" Target="slides/slide193.xml"/><Relationship Id="rId198" Type="http://schemas.openxmlformats.org/officeDocument/2006/relationships/slide" Target="slides/slide194.xml"/><Relationship Id="rId199" Type="http://schemas.openxmlformats.org/officeDocument/2006/relationships/slide" Target="slides/slide195.xml"/><Relationship Id="rId200" Type="http://schemas.openxmlformats.org/officeDocument/2006/relationships/slide" Target="slides/slide196.xml"/><Relationship Id="rId201" Type="http://schemas.openxmlformats.org/officeDocument/2006/relationships/slide" Target="slides/slide197.xml"/><Relationship Id="rId202" Type="http://schemas.openxmlformats.org/officeDocument/2006/relationships/slide" Target="slides/slide198.xml"/><Relationship Id="rId203" Type="http://schemas.openxmlformats.org/officeDocument/2006/relationships/slide" Target="slides/slide199.xml"/><Relationship Id="rId204" Type="http://schemas.openxmlformats.org/officeDocument/2006/relationships/slide" Target="slides/slide200.xml"/><Relationship Id="rId205" Type="http://schemas.openxmlformats.org/officeDocument/2006/relationships/slide" Target="slides/slide201.xml"/><Relationship Id="rId206" Type="http://schemas.openxmlformats.org/officeDocument/2006/relationships/slide" Target="slides/slide202.xml"/><Relationship Id="rId207" Type="http://schemas.openxmlformats.org/officeDocument/2006/relationships/slide" Target="slides/slide203.xml"/><Relationship Id="rId208" Type="http://schemas.openxmlformats.org/officeDocument/2006/relationships/slide" Target="slides/slide204.xml"/><Relationship Id="rId209" Type="http://schemas.openxmlformats.org/officeDocument/2006/relationships/slide" Target="slides/slide205.xml"/><Relationship Id="rId210" Type="http://schemas.openxmlformats.org/officeDocument/2006/relationships/slide" Target="slides/slide206.xml"/><Relationship Id="rId211" Type="http://schemas.openxmlformats.org/officeDocument/2006/relationships/slide" Target="slides/slide207.xml"/><Relationship Id="rId212" Type="http://schemas.openxmlformats.org/officeDocument/2006/relationships/slide" Target="slides/slide208.xml"/><Relationship Id="rId213" Type="http://schemas.openxmlformats.org/officeDocument/2006/relationships/slide" Target="slides/slide209.xml"/><Relationship Id="rId214" Type="http://schemas.openxmlformats.org/officeDocument/2006/relationships/slide" Target="slides/slide210.xml"/><Relationship Id="rId215" Type="http://schemas.openxmlformats.org/officeDocument/2006/relationships/slide" Target="slides/slide211.xml"/><Relationship Id="rId216" Type="http://schemas.openxmlformats.org/officeDocument/2006/relationships/slide" Target="slides/slide212.xml"/><Relationship Id="rId217" Type="http://schemas.openxmlformats.org/officeDocument/2006/relationships/slide" Target="slides/slide213.xml"/><Relationship Id="rId218" Type="http://schemas.openxmlformats.org/officeDocument/2006/relationships/slide" Target="slides/slide214.xml"/><Relationship Id="rId219" Type="http://schemas.openxmlformats.org/officeDocument/2006/relationships/slide" Target="slides/slide215.xml"/><Relationship Id="rId220" Type="http://schemas.openxmlformats.org/officeDocument/2006/relationships/slide" Target="slides/slide216.xml"/><Relationship Id="rId221" Type="http://schemas.openxmlformats.org/officeDocument/2006/relationships/slide" Target="slides/slide217.xml"/><Relationship Id="rId222" Type="http://schemas.openxmlformats.org/officeDocument/2006/relationships/slide" Target="slides/slide218.xml"/><Relationship Id="rId223" Type="http://schemas.openxmlformats.org/officeDocument/2006/relationships/slide" Target="slides/slide219.xml"/><Relationship Id="rId224" Type="http://schemas.openxmlformats.org/officeDocument/2006/relationships/slide" Target="slides/slide220.xml"/><Relationship Id="rId225" Type="http://schemas.openxmlformats.org/officeDocument/2006/relationships/slide" Target="slides/slide221.xml"/><Relationship Id="rId226" Type="http://schemas.openxmlformats.org/officeDocument/2006/relationships/slide" Target="slides/slide222.xml"/><Relationship Id="rId227" Type="http://schemas.openxmlformats.org/officeDocument/2006/relationships/slide" Target="slides/slide223.xml"/><Relationship Id="rId228" Type="http://schemas.openxmlformats.org/officeDocument/2006/relationships/slide" Target="slides/slide224.xml"/><Relationship Id="rId229" Type="http://schemas.openxmlformats.org/officeDocument/2006/relationships/slide" Target="slides/slide225.xml"/><Relationship Id="rId230" Type="http://schemas.openxmlformats.org/officeDocument/2006/relationships/slide" Target="slides/slide226.xml"/><Relationship Id="rId231" Type="http://schemas.openxmlformats.org/officeDocument/2006/relationships/slide" Target="slides/slide227.xml"/><Relationship Id="rId232" Type="http://schemas.openxmlformats.org/officeDocument/2006/relationships/slide" Target="slides/slide228.xml"/><Relationship Id="rId233" Type="http://schemas.openxmlformats.org/officeDocument/2006/relationships/slide" Target="slides/slide229.xml"/><Relationship Id="rId234" Type="http://schemas.openxmlformats.org/officeDocument/2006/relationships/slide" Target="slides/slide230.xml"/><Relationship Id="rId235" Type="http://schemas.openxmlformats.org/officeDocument/2006/relationships/slide" Target="slides/slide231.xml"/><Relationship Id="rId236" Type="http://schemas.openxmlformats.org/officeDocument/2006/relationships/slide" Target="slides/slide232.xml"/><Relationship Id="rId237" Type="http://schemas.openxmlformats.org/officeDocument/2006/relationships/slide" Target="slides/slide233.xml"/><Relationship Id="rId238" Type="http://schemas.openxmlformats.org/officeDocument/2006/relationships/slide" Target="slides/slide234.xml"/><Relationship Id="rId239" Type="http://schemas.openxmlformats.org/officeDocument/2006/relationships/slide" Target="slides/slide235.xml"/><Relationship Id="rId240" Type="http://schemas.openxmlformats.org/officeDocument/2006/relationships/slide" Target="slides/slide236.xml"/><Relationship Id="rId241" Type="http://schemas.openxmlformats.org/officeDocument/2006/relationships/slide" Target="slides/slide237.xml"/><Relationship Id="rId242" Type="http://schemas.openxmlformats.org/officeDocument/2006/relationships/slide" Target="slides/slide238.xml"/><Relationship Id="rId243" Type="http://schemas.openxmlformats.org/officeDocument/2006/relationships/slide" Target="slides/slide239.xml"/><Relationship Id="rId244" Type="http://schemas.openxmlformats.org/officeDocument/2006/relationships/slide" Target="slides/slide240.xml"/><Relationship Id="rId245" Type="http://schemas.openxmlformats.org/officeDocument/2006/relationships/slide" Target="slides/slide241.xml"/><Relationship Id="rId246" Type="http://schemas.openxmlformats.org/officeDocument/2006/relationships/slide" Target="slides/slide242.xml"/><Relationship Id="rId247" Type="http://schemas.openxmlformats.org/officeDocument/2006/relationships/slide" Target="slides/slide243.xml"/><Relationship Id="rId248" Type="http://schemas.openxmlformats.org/officeDocument/2006/relationships/slide" Target="slides/slide244.xml"/><Relationship Id="rId249" Type="http://schemas.openxmlformats.org/officeDocument/2006/relationships/slide" Target="slides/slide245.xml"/><Relationship Id="rId250" Type="http://schemas.openxmlformats.org/officeDocument/2006/relationships/slide" Target="slides/slide246.xml"/><Relationship Id="rId251" Type="http://schemas.openxmlformats.org/officeDocument/2006/relationships/slide" Target="slides/slide247.xml"/><Relationship Id="rId252" Type="http://schemas.openxmlformats.org/officeDocument/2006/relationships/slide" Target="slides/slide248.xml"/><Relationship Id="rId253" Type="http://schemas.openxmlformats.org/officeDocument/2006/relationships/slide" Target="slides/slide249.xml"/><Relationship Id="rId254" Type="http://schemas.openxmlformats.org/officeDocument/2006/relationships/slide" Target="slides/slide250.xml"/><Relationship Id="rId255" Type="http://schemas.openxmlformats.org/officeDocument/2006/relationships/slide" Target="slides/slide251.xml"/><Relationship Id="rId256" Type="http://schemas.openxmlformats.org/officeDocument/2006/relationships/slide" Target="slides/slide252.xml"/><Relationship Id="rId257" Type="http://schemas.openxmlformats.org/officeDocument/2006/relationships/slide" Target="slides/slide253.xml"/><Relationship Id="rId258" Type="http://schemas.openxmlformats.org/officeDocument/2006/relationships/slide" Target="slides/slide254.xml"/><Relationship Id="rId259" Type="http://schemas.openxmlformats.org/officeDocument/2006/relationships/slide" Target="slides/slide255.xml"/><Relationship Id="rId260" Type="http://schemas.openxmlformats.org/officeDocument/2006/relationships/slide" Target="slides/slide256.xml"/><Relationship Id="rId261" Type="http://schemas.openxmlformats.org/officeDocument/2006/relationships/slide" Target="slides/slide257.xml"/><Relationship Id="rId262" Type="http://schemas.openxmlformats.org/officeDocument/2006/relationships/slide" Target="slides/slide258.xml"/><Relationship Id="rId263" Type="http://schemas.openxmlformats.org/officeDocument/2006/relationships/slide" Target="slides/slide259.xml"/><Relationship Id="rId264" Type="http://schemas.openxmlformats.org/officeDocument/2006/relationships/slide" Target="slides/slide260.xml"/><Relationship Id="rId265" Type="http://schemas.openxmlformats.org/officeDocument/2006/relationships/slide" Target="slides/slide261.xml"/><Relationship Id="rId266" Type="http://schemas.openxmlformats.org/officeDocument/2006/relationships/slide" Target="slides/slide262.xml"/><Relationship Id="rId267" Type="http://schemas.openxmlformats.org/officeDocument/2006/relationships/slide" Target="slides/slide263.xml"/><Relationship Id="rId268" Type="http://schemas.openxmlformats.org/officeDocument/2006/relationships/slide" Target="slides/slide264.xml"/><Relationship Id="rId269" Type="http://schemas.openxmlformats.org/officeDocument/2006/relationships/slide" Target="slides/slide265.xml"/><Relationship Id="rId270" Type="http://schemas.openxmlformats.org/officeDocument/2006/relationships/slide" Target="slides/slide266.xml"/><Relationship Id="rId271" Type="http://schemas.openxmlformats.org/officeDocument/2006/relationships/slide" Target="slides/slide267.xml"/><Relationship Id="rId272" Type="http://schemas.openxmlformats.org/officeDocument/2006/relationships/slide" Target="slides/slide268.xml"/><Relationship Id="rId273" Type="http://schemas.openxmlformats.org/officeDocument/2006/relationships/slide" Target="slides/slide269.xml"/><Relationship Id="rId274" Type="http://schemas.openxmlformats.org/officeDocument/2006/relationships/slide" Target="slides/slide270.xml"/><Relationship Id="rId275" Type="http://schemas.openxmlformats.org/officeDocument/2006/relationships/slide" Target="slides/slide271.xml"/><Relationship Id="rId276" Type="http://schemas.openxmlformats.org/officeDocument/2006/relationships/slide" Target="slides/slide272.xml"/><Relationship Id="rId277" Type="http://schemas.openxmlformats.org/officeDocument/2006/relationships/slide" Target="slides/slide273.xml"/><Relationship Id="rId278" Type="http://schemas.openxmlformats.org/officeDocument/2006/relationships/slide" Target="slides/slide274.xml"/><Relationship Id="rId279" Type="http://schemas.openxmlformats.org/officeDocument/2006/relationships/slide" Target="slides/slide275.xml"/><Relationship Id="rId280" Type="http://schemas.openxmlformats.org/officeDocument/2006/relationships/slide" Target="slides/slide276.xml"/><Relationship Id="rId281" Type="http://schemas.openxmlformats.org/officeDocument/2006/relationships/slide" Target="slides/slide277.xml"/><Relationship Id="rId282" Type="http://schemas.openxmlformats.org/officeDocument/2006/relationships/slide" Target="slides/slide278.xml"/><Relationship Id="rId283" Type="http://schemas.openxmlformats.org/officeDocument/2006/relationships/slide" Target="slides/slide279.xml"/><Relationship Id="rId284" Type="http://schemas.openxmlformats.org/officeDocument/2006/relationships/slide" Target="slides/slide280.xml"/><Relationship Id="rId285" Type="http://schemas.openxmlformats.org/officeDocument/2006/relationships/slide" Target="slides/slide281.xml"/><Relationship Id="rId286" Type="http://schemas.openxmlformats.org/officeDocument/2006/relationships/slide" Target="slides/slide282.xml"/><Relationship Id="rId287" Type="http://schemas.openxmlformats.org/officeDocument/2006/relationships/slide" Target="slides/slide283.xml"/><Relationship Id="rId288" Type="http://schemas.openxmlformats.org/officeDocument/2006/relationships/slide" Target="slides/slide284.xml"/><Relationship Id="rId289" Type="http://schemas.openxmlformats.org/officeDocument/2006/relationships/slide" Target="slides/slide285.xml"/><Relationship Id="rId290" Type="http://schemas.openxmlformats.org/officeDocument/2006/relationships/slide" Target="slides/slide286.xml"/><Relationship Id="rId291" Type="http://schemas.openxmlformats.org/officeDocument/2006/relationships/slide" Target="slides/slide287.xml"/><Relationship Id="rId292" Type="http://schemas.openxmlformats.org/officeDocument/2006/relationships/slide" Target="slides/slide288.xml"/><Relationship Id="rId293" Type="http://schemas.openxmlformats.org/officeDocument/2006/relationships/slide" Target="slides/slide289.xml"/><Relationship Id="rId294" Type="http://schemas.openxmlformats.org/officeDocument/2006/relationships/slide" Target="slides/slide290.xml"/><Relationship Id="rId295" Type="http://schemas.openxmlformats.org/officeDocument/2006/relationships/slide" Target="slides/slide291.xml"/><Relationship Id="rId296" Type="http://schemas.openxmlformats.org/officeDocument/2006/relationships/slide" Target="slides/slide292.xml"/><Relationship Id="rId297" Type="http://schemas.openxmlformats.org/officeDocument/2006/relationships/slide" Target="slides/slide293.xml"/><Relationship Id="rId298" Type="http://schemas.openxmlformats.org/officeDocument/2006/relationships/slide" Target="slides/slide294.xml"/><Relationship Id="rId299" Type="http://schemas.openxmlformats.org/officeDocument/2006/relationships/slide" Target="slides/slide295.xml"/><Relationship Id="rId300" Type="http://schemas.openxmlformats.org/officeDocument/2006/relationships/slide" Target="slides/slide296.xml"/><Relationship Id="rId301" Type="http://schemas.openxmlformats.org/officeDocument/2006/relationships/slide" Target="slides/slide297.xml"/><Relationship Id="rId302" Type="http://schemas.openxmlformats.org/officeDocument/2006/relationships/slide" Target="slides/slide298.xml"/><Relationship Id="rId303" Type="http://schemas.openxmlformats.org/officeDocument/2006/relationships/slide" Target="slides/slide299.xml"/><Relationship Id="rId304" Type="http://schemas.openxmlformats.org/officeDocument/2006/relationships/slide" Target="slides/slide300.xml"/><Relationship Id="rId305" Type="http://schemas.openxmlformats.org/officeDocument/2006/relationships/slide" Target="slides/slide301.xml"/><Relationship Id="rId306" Type="http://schemas.openxmlformats.org/officeDocument/2006/relationships/slide" Target="slides/slide302.xml"/><Relationship Id="rId307" Type="http://schemas.openxmlformats.org/officeDocument/2006/relationships/slide" Target="slides/slide303.xml"/><Relationship Id="rId308" Type="http://schemas.openxmlformats.org/officeDocument/2006/relationships/slide" Target="slides/slide304.xml"/><Relationship Id="rId309" Type="http://schemas.openxmlformats.org/officeDocument/2006/relationships/slide" Target="slides/slide305.xml"/><Relationship Id="rId310" Type="http://schemas.openxmlformats.org/officeDocument/2006/relationships/slide" Target="slides/slide306.xml"/><Relationship Id="rId311" Type="http://schemas.openxmlformats.org/officeDocument/2006/relationships/slide" Target="slides/slide307.xml"/><Relationship Id="rId312" Type="http://schemas.openxmlformats.org/officeDocument/2006/relationships/slide" Target="slides/slide308.xml"/><Relationship Id="rId313" Type="http://schemas.openxmlformats.org/officeDocument/2006/relationships/slide" Target="slides/slide309.xml"/><Relationship Id="rId314" Type="http://schemas.openxmlformats.org/officeDocument/2006/relationships/slide" Target="slides/slide310.xml"/><Relationship Id="rId315" Type="http://schemas.openxmlformats.org/officeDocument/2006/relationships/slide" Target="slides/slide311.xml"/><Relationship Id="rId316" Type="http://schemas.openxmlformats.org/officeDocument/2006/relationships/slide" Target="slides/slide312.xml"/><Relationship Id="rId317" Type="http://schemas.openxmlformats.org/officeDocument/2006/relationships/slide" Target="slides/slide313.xml"/><Relationship Id="rId318" Type="http://schemas.openxmlformats.org/officeDocument/2006/relationships/slide" Target="slides/slide314.xml"/><Relationship Id="rId319" Type="http://schemas.openxmlformats.org/officeDocument/2006/relationships/slide" Target="slides/slide315.xml"/><Relationship Id="rId320" Type="http://schemas.openxmlformats.org/officeDocument/2006/relationships/slide" Target="slides/slide316.xml"/><Relationship Id="rId321" Type="http://schemas.openxmlformats.org/officeDocument/2006/relationships/slide" Target="slides/slide317.xml"/><Relationship Id="rId322" Type="http://schemas.openxmlformats.org/officeDocument/2006/relationships/slide" Target="slides/slide318.xml"/><Relationship Id="rId323" Type="http://schemas.openxmlformats.org/officeDocument/2006/relationships/slide" Target="slides/slide319.xml"/><Relationship Id="rId324" Type="http://schemas.openxmlformats.org/officeDocument/2006/relationships/slide" Target="slides/slide320.xml"/><Relationship Id="rId325" Type="http://schemas.openxmlformats.org/officeDocument/2006/relationships/slide" Target="slides/slide321.xml"/><Relationship Id="rId326" Type="http://schemas.openxmlformats.org/officeDocument/2006/relationships/slide" Target="slides/slide322.xml"/><Relationship Id="rId327" Type="http://schemas.openxmlformats.org/officeDocument/2006/relationships/slide" Target="slides/slide323.xml"/><Relationship Id="rId328" Type="http://schemas.openxmlformats.org/officeDocument/2006/relationships/slide" Target="slides/slide324.xml"/><Relationship Id="rId329" Type="http://schemas.openxmlformats.org/officeDocument/2006/relationships/slide" Target="slides/slide325.xml"/><Relationship Id="rId330" Type="http://schemas.openxmlformats.org/officeDocument/2006/relationships/slide" Target="slides/slide326.xml"/><Relationship Id="rId331" Type="http://schemas.openxmlformats.org/officeDocument/2006/relationships/slide" Target="slides/slide327.xml"/><Relationship Id="rId332" Type="http://schemas.openxmlformats.org/officeDocument/2006/relationships/slide" Target="slides/slide328.xml"/><Relationship Id="rId333" Type="http://schemas.openxmlformats.org/officeDocument/2006/relationships/slide" Target="slides/slide329.xml"/><Relationship Id="rId334" Type="http://schemas.openxmlformats.org/officeDocument/2006/relationships/slide" Target="slides/slide330.xml"/><Relationship Id="rId335" Type="http://schemas.openxmlformats.org/officeDocument/2006/relationships/slide" Target="slides/slide331.xml"/><Relationship Id="rId336" Type="http://schemas.openxmlformats.org/officeDocument/2006/relationships/slide" Target="slides/slide332.xml"/><Relationship Id="rId337" Type="http://schemas.openxmlformats.org/officeDocument/2006/relationships/slide" Target="slides/slide333.xml"/><Relationship Id="rId338" Type="http://schemas.openxmlformats.org/officeDocument/2006/relationships/slide" Target="slides/slide334.xml"/><Relationship Id="rId339" Type="http://schemas.openxmlformats.org/officeDocument/2006/relationships/slide" Target="slides/slide335.xml"/><Relationship Id="rId340" Type="http://schemas.openxmlformats.org/officeDocument/2006/relationships/slide" Target="slides/slide336.xml"/><Relationship Id="rId341" Type="http://schemas.openxmlformats.org/officeDocument/2006/relationships/slide" Target="slides/slide337.xml"/><Relationship Id="rId342" Type="http://schemas.openxmlformats.org/officeDocument/2006/relationships/slide" Target="slides/slide338.xml"/><Relationship Id="rId343" Type="http://schemas.openxmlformats.org/officeDocument/2006/relationships/slide" Target="slides/slide339.xml"/><Relationship Id="rId344" Type="http://schemas.openxmlformats.org/officeDocument/2006/relationships/slide" Target="slides/slide340.xml"/><Relationship Id="rId345" Type="http://schemas.openxmlformats.org/officeDocument/2006/relationships/slide" Target="slides/slide341.xml"/><Relationship Id="rId346" Type="http://schemas.openxmlformats.org/officeDocument/2006/relationships/slide" Target="slides/slide342.xml"/><Relationship Id="rId347" Type="http://schemas.openxmlformats.org/officeDocument/2006/relationships/slide" Target="slides/slide343.xml"/><Relationship Id="rId348" Type="http://schemas.openxmlformats.org/officeDocument/2006/relationships/slide" Target="slides/slide344.xml"/><Relationship Id="rId349" Type="http://schemas.openxmlformats.org/officeDocument/2006/relationships/slide" Target="slides/slide345.xml"/><Relationship Id="rId350" Type="http://schemas.openxmlformats.org/officeDocument/2006/relationships/slide" Target="slides/slide346.xml"/><Relationship Id="rId351" Type="http://schemas.openxmlformats.org/officeDocument/2006/relationships/slide" Target="slides/slide347.xml"/><Relationship Id="rId352" Type="http://schemas.openxmlformats.org/officeDocument/2006/relationships/slide" Target="slides/slide348.xml"/><Relationship Id="rId353" Type="http://schemas.openxmlformats.org/officeDocument/2006/relationships/slide" Target="slides/slide349.xml"/><Relationship Id="rId354" Type="http://schemas.openxmlformats.org/officeDocument/2006/relationships/slide" Target="slides/slide350.xml"/><Relationship Id="rId355" Type="http://schemas.openxmlformats.org/officeDocument/2006/relationships/slide" Target="slides/slide351.xml"/><Relationship Id="rId356" Type="http://schemas.openxmlformats.org/officeDocument/2006/relationships/slide" Target="slides/slide352.xml"/><Relationship Id="rId357" Type="http://schemas.openxmlformats.org/officeDocument/2006/relationships/slide" Target="slides/slide353.xml"/><Relationship Id="rId358" Type="http://schemas.openxmlformats.org/officeDocument/2006/relationships/slide" Target="slides/slide354.xml"/><Relationship Id="rId359" Type="http://schemas.openxmlformats.org/officeDocument/2006/relationships/slide" Target="slides/slide355.xml"/><Relationship Id="rId360" Type="http://schemas.openxmlformats.org/officeDocument/2006/relationships/slide" Target="slides/slide356.xml"/><Relationship Id="rId361" Type="http://schemas.openxmlformats.org/officeDocument/2006/relationships/slide" Target="slides/slide357.xml"/><Relationship Id="rId362" Type="http://schemas.openxmlformats.org/officeDocument/2006/relationships/slide" Target="slides/slide358.xml"/><Relationship Id="rId363" Type="http://schemas.openxmlformats.org/officeDocument/2006/relationships/slide" Target="slides/slide359.xml"/><Relationship Id="rId364" Type="http://schemas.openxmlformats.org/officeDocument/2006/relationships/slide" Target="slides/slide360.xml"/><Relationship Id="rId365" Type="http://schemas.openxmlformats.org/officeDocument/2006/relationships/slide" Target="slides/slide361.xml"/><Relationship Id="rId366" Type="http://schemas.openxmlformats.org/officeDocument/2006/relationships/slide" Target="slides/slide362.xml"/><Relationship Id="rId367" Type="http://schemas.openxmlformats.org/officeDocument/2006/relationships/slide" Target="slides/slide363.xml"/><Relationship Id="rId368" Type="http://schemas.openxmlformats.org/officeDocument/2006/relationships/slide" Target="slides/slide364.xml"/><Relationship Id="rId369" Type="http://schemas.openxmlformats.org/officeDocument/2006/relationships/slide" Target="slides/slide365.xml"/><Relationship Id="rId370" Type="http://schemas.openxmlformats.org/officeDocument/2006/relationships/slide" Target="slides/slide366.xml"/><Relationship Id="rId371" Type="http://schemas.openxmlformats.org/officeDocument/2006/relationships/slide" Target="slides/slide367.xml"/><Relationship Id="rId372" Type="http://schemas.openxmlformats.org/officeDocument/2006/relationships/slide" Target="slides/slide368.xml"/><Relationship Id="rId373" Type="http://schemas.openxmlformats.org/officeDocument/2006/relationships/slide" Target="slides/slide369.xml"/><Relationship Id="rId374" Type="http://schemas.openxmlformats.org/officeDocument/2006/relationships/slide" Target="slides/slide370.xml"/><Relationship Id="rId375" Type="http://schemas.openxmlformats.org/officeDocument/2006/relationships/slide" Target="slides/slide371.xml"/><Relationship Id="rId376" Type="http://schemas.openxmlformats.org/officeDocument/2006/relationships/slide" Target="slides/slide372.xml"/><Relationship Id="rId377" Type="http://schemas.openxmlformats.org/officeDocument/2006/relationships/slide" Target="slides/slide373.xml"/><Relationship Id="rId378" Type="http://schemas.openxmlformats.org/officeDocument/2006/relationships/slide" Target="slides/slide374.xml"/><Relationship Id="rId379" Type="http://schemas.openxmlformats.org/officeDocument/2006/relationships/slide" Target="slides/slide375.xml"/><Relationship Id="rId380" Type="http://schemas.openxmlformats.org/officeDocument/2006/relationships/slide" Target="slides/slide376.xml"/><Relationship Id="rId381" Type="http://schemas.openxmlformats.org/officeDocument/2006/relationships/slide" Target="slides/slide377.xml"/><Relationship Id="rId382" Type="http://schemas.openxmlformats.org/officeDocument/2006/relationships/slide" Target="slides/slide378.xml"/><Relationship Id="rId383" Type="http://schemas.openxmlformats.org/officeDocument/2006/relationships/slide" Target="slides/slide379.xml"/><Relationship Id="rId384" Type="http://schemas.openxmlformats.org/officeDocument/2006/relationships/slide" Target="slides/slide380.xml"/><Relationship Id="rId385" Type="http://schemas.openxmlformats.org/officeDocument/2006/relationships/slide" Target="slides/slide381.xml"/><Relationship Id="rId386" Type="http://schemas.openxmlformats.org/officeDocument/2006/relationships/slide" Target="slides/slide382.xml"/><Relationship Id="rId387" Type="http://schemas.openxmlformats.org/officeDocument/2006/relationships/slide" Target="slides/slide383.xml"/><Relationship Id="rId388" Type="http://schemas.openxmlformats.org/officeDocument/2006/relationships/slide" Target="slides/slide384.xml"/><Relationship Id="rId389" Type="http://schemas.openxmlformats.org/officeDocument/2006/relationships/slide" Target="slides/slide385.xml"/><Relationship Id="rId390" Type="http://schemas.openxmlformats.org/officeDocument/2006/relationships/slide" Target="slides/slide386.xml"/><Relationship Id="rId391" Type="http://schemas.openxmlformats.org/officeDocument/2006/relationships/slide" Target="slides/slide387.xml"/><Relationship Id="rId392" Type="http://schemas.openxmlformats.org/officeDocument/2006/relationships/slide" Target="slides/slide388.xml"/><Relationship Id="rId393" Type="http://schemas.openxmlformats.org/officeDocument/2006/relationships/slide" Target="slides/slide389.xml"/><Relationship Id="rId394" Type="http://schemas.openxmlformats.org/officeDocument/2006/relationships/slide" Target="slides/slide390.xml"/><Relationship Id="rId395" Type="http://schemas.openxmlformats.org/officeDocument/2006/relationships/slide" Target="slides/slide391.xml"/><Relationship Id="rId396" Type="http://schemas.openxmlformats.org/officeDocument/2006/relationships/slide" Target="slides/slide392.xml"/><Relationship Id="rId397" Type="http://schemas.openxmlformats.org/officeDocument/2006/relationships/slide" Target="slides/slide393.xml"/><Relationship Id="rId398" Type="http://schemas.openxmlformats.org/officeDocument/2006/relationships/slide" Target="slides/slide394.xml"/><Relationship Id="rId399" Type="http://schemas.openxmlformats.org/officeDocument/2006/relationships/slide" Target="slides/slide395.xml"/><Relationship Id="rId400" Type="http://schemas.openxmlformats.org/officeDocument/2006/relationships/slide" Target="slides/slide396.xml"/><Relationship Id="rId401" Type="http://schemas.openxmlformats.org/officeDocument/2006/relationships/slide" Target="slides/slide397.xml"/><Relationship Id="rId402" Type="http://schemas.openxmlformats.org/officeDocument/2006/relationships/slide" Target="slides/slide398.xml"/><Relationship Id="rId403" Type="http://schemas.openxmlformats.org/officeDocument/2006/relationships/slide" Target="slides/slide399.xml"/><Relationship Id="rId404" Type="http://schemas.openxmlformats.org/officeDocument/2006/relationships/slide" Target="slides/slide400.xml"/><Relationship Id="rId405" Type="http://schemas.openxmlformats.org/officeDocument/2006/relationships/slide" Target="slides/slide401.xml"/><Relationship Id="rId406" Type="http://schemas.openxmlformats.org/officeDocument/2006/relationships/slide" Target="slides/slide402.xml"/><Relationship Id="rId407" Type="http://schemas.openxmlformats.org/officeDocument/2006/relationships/slide" Target="slides/slide403.xml"/><Relationship Id="rId408" Type="http://schemas.openxmlformats.org/officeDocument/2006/relationships/slide" Target="slides/slide404.xml"/><Relationship Id="rId409" Type="http://schemas.openxmlformats.org/officeDocument/2006/relationships/slide" Target="slides/slide405.xml"/><Relationship Id="rId410" Type="http://schemas.openxmlformats.org/officeDocument/2006/relationships/slide" Target="slides/slide406.xml"/><Relationship Id="rId411" Type="http://schemas.openxmlformats.org/officeDocument/2006/relationships/slide" Target="slides/slide407.xml"/><Relationship Id="rId412" Type="http://schemas.openxmlformats.org/officeDocument/2006/relationships/slide" Target="slides/slide408.xml"/><Relationship Id="rId413" Type="http://schemas.openxmlformats.org/officeDocument/2006/relationships/slide" Target="slides/slide409.xml"/><Relationship Id="rId414" Type="http://schemas.openxmlformats.org/officeDocument/2006/relationships/slide" Target="slides/slide410.xml"/><Relationship Id="rId415" Type="http://schemas.openxmlformats.org/officeDocument/2006/relationships/slide" Target="slides/slide411.xml"/><Relationship Id="rId416" Type="http://schemas.openxmlformats.org/officeDocument/2006/relationships/slide" Target="slides/slide412.xml"/><Relationship Id="rId417" Type="http://schemas.openxmlformats.org/officeDocument/2006/relationships/slide" Target="slides/slide413.xml"/><Relationship Id="rId418" Type="http://schemas.openxmlformats.org/officeDocument/2006/relationships/slide" Target="slides/slide414.xml"/><Relationship Id="rId419" Type="http://schemas.openxmlformats.org/officeDocument/2006/relationships/slide" Target="slides/slide415.xml"/><Relationship Id="rId420" Type="http://schemas.openxmlformats.org/officeDocument/2006/relationships/slide" Target="slides/slide416.xml"/><Relationship Id="rId421" Type="http://schemas.openxmlformats.org/officeDocument/2006/relationships/slide" Target="slides/slide417.xml"/><Relationship Id="rId422" Type="http://schemas.openxmlformats.org/officeDocument/2006/relationships/slide" Target="slides/slide418.xml"/><Relationship Id="rId423" Type="http://schemas.openxmlformats.org/officeDocument/2006/relationships/slide" Target="slides/slide419.xml"/><Relationship Id="rId424" Type="http://schemas.openxmlformats.org/officeDocument/2006/relationships/slide" Target="slides/slide420.xml"/><Relationship Id="rId425" Type="http://schemas.openxmlformats.org/officeDocument/2006/relationships/slide" Target="slides/slide421.xml"/><Relationship Id="rId426" Type="http://schemas.openxmlformats.org/officeDocument/2006/relationships/slide" Target="slides/slide422.xml"/><Relationship Id="rId427" Type="http://schemas.openxmlformats.org/officeDocument/2006/relationships/slide" Target="slides/slide423.xml"/><Relationship Id="rId428" Type="http://schemas.openxmlformats.org/officeDocument/2006/relationships/slide" Target="slides/slide424.xml"/><Relationship Id="rId429" Type="http://schemas.openxmlformats.org/officeDocument/2006/relationships/slide" Target="slides/slide425.xml"/><Relationship Id="rId430" Type="http://schemas.openxmlformats.org/officeDocument/2006/relationships/slide" Target="slides/slide426.xml"/><Relationship Id="rId431" Type="http://schemas.openxmlformats.org/officeDocument/2006/relationships/slide" Target="slides/slide427.xml"/><Relationship Id="rId432" Type="http://schemas.openxmlformats.org/officeDocument/2006/relationships/slide" Target="slides/slide428.xml"/><Relationship Id="rId433" Type="http://schemas.openxmlformats.org/officeDocument/2006/relationships/slide" Target="slides/slide429.xml"/><Relationship Id="rId434" Type="http://schemas.openxmlformats.org/officeDocument/2006/relationships/slide" Target="slides/slide430.xml"/><Relationship Id="rId435" Type="http://schemas.openxmlformats.org/officeDocument/2006/relationships/slide" Target="slides/slide431.xml"/><Relationship Id="rId436" Type="http://schemas.openxmlformats.org/officeDocument/2006/relationships/slide" Target="slides/slide432.xml"/><Relationship Id="rId437" Type="http://schemas.openxmlformats.org/officeDocument/2006/relationships/slide" Target="slides/slide433.xml"/><Relationship Id="rId438" Type="http://schemas.openxmlformats.org/officeDocument/2006/relationships/slide" Target="slides/slide434.xml"/><Relationship Id="rId439" Type="http://schemas.openxmlformats.org/officeDocument/2006/relationships/slide" Target="slides/slide435.xml"/><Relationship Id="rId440" Type="http://schemas.openxmlformats.org/officeDocument/2006/relationships/slide" Target="slides/slide436.xml"/><Relationship Id="rId441" Type="http://schemas.openxmlformats.org/officeDocument/2006/relationships/slide" Target="slides/slide437.xml"/><Relationship Id="rId442" Type="http://schemas.openxmlformats.org/officeDocument/2006/relationships/slide" Target="slides/slide438.xml"/><Relationship Id="rId443" Type="http://schemas.openxmlformats.org/officeDocument/2006/relationships/slide" Target="slides/slide439.xml"/><Relationship Id="rId444" Type="http://schemas.openxmlformats.org/officeDocument/2006/relationships/slide" Target="slides/slide440.xml"/><Relationship Id="rId445" Type="http://schemas.openxmlformats.org/officeDocument/2006/relationships/slide" Target="slides/slide441.xml"/><Relationship Id="rId446" Type="http://schemas.openxmlformats.org/officeDocument/2006/relationships/slide" Target="slides/slide442.xml"/><Relationship Id="rId447" Type="http://schemas.openxmlformats.org/officeDocument/2006/relationships/slide" Target="slides/slide443.xml"/><Relationship Id="rId448" Type="http://schemas.openxmlformats.org/officeDocument/2006/relationships/slide" Target="slides/slide444.xml"/><Relationship Id="rId449" Type="http://schemas.openxmlformats.org/officeDocument/2006/relationships/slide" Target="slides/slide445.xml"/><Relationship Id="rId450" Type="http://schemas.openxmlformats.org/officeDocument/2006/relationships/slide" Target="slides/slide446.xml"/><Relationship Id="rId451" Type="http://schemas.openxmlformats.org/officeDocument/2006/relationships/slide" Target="slides/slide447.xml"/><Relationship Id="rId452" Type="http://schemas.openxmlformats.org/officeDocument/2006/relationships/slide" Target="slides/slide448.xml"/><Relationship Id="rId453" Type="http://schemas.openxmlformats.org/officeDocument/2006/relationships/slide" Target="slides/slide449.xml"/><Relationship Id="rId454" Type="http://schemas.openxmlformats.org/officeDocument/2006/relationships/slide" Target="slides/slide450.xml"/><Relationship Id="rId455" Type="http://schemas.openxmlformats.org/officeDocument/2006/relationships/slide" Target="slides/slide451.xml"/><Relationship Id="rId456" Type="http://schemas.openxmlformats.org/officeDocument/2006/relationships/slide" Target="slides/slide452.xml"/><Relationship Id="rId457" Type="http://schemas.openxmlformats.org/officeDocument/2006/relationships/slide" Target="slides/slide453.xml"/><Relationship Id="rId458" Type="http://schemas.openxmlformats.org/officeDocument/2006/relationships/slide" Target="slides/slide454.xml"/><Relationship Id="rId459" Type="http://schemas.openxmlformats.org/officeDocument/2006/relationships/slide" Target="slides/slide455.xml"/><Relationship Id="rId460" Type="http://schemas.openxmlformats.org/officeDocument/2006/relationships/slide" Target="slides/slide456.xml"/><Relationship Id="rId461" Type="http://schemas.openxmlformats.org/officeDocument/2006/relationships/slide" Target="slides/slide457.xml"/><Relationship Id="rId462" Type="http://schemas.openxmlformats.org/officeDocument/2006/relationships/slide" Target="slides/slide458.xml"/><Relationship Id="rId463" Type="http://schemas.openxmlformats.org/officeDocument/2006/relationships/slide" Target="slides/slide459.xml"/><Relationship Id="rId464" Type="http://schemas.openxmlformats.org/officeDocument/2006/relationships/slide" Target="slides/slide460.xml"/><Relationship Id="rId465" Type="http://schemas.openxmlformats.org/officeDocument/2006/relationships/slide" Target="slides/slide461.xml"/><Relationship Id="rId466" Type="http://schemas.openxmlformats.org/officeDocument/2006/relationships/slide" Target="slides/slide462.xml"/><Relationship Id="rId467" Type="http://schemas.openxmlformats.org/officeDocument/2006/relationships/slide" Target="slides/slide463.xml"/><Relationship Id="rId468" Type="http://schemas.openxmlformats.org/officeDocument/2006/relationships/slide" Target="slides/slide464.xml"/><Relationship Id="rId469" Type="http://schemas.openxmlformats.org/officeDocument/2006/relationships/slide" Target="slides/slide465.xml"/><Relationship Id="rId470" Type="http://schemas.openxmlformats.org/officeDocument/2006/relationships/slide" Target="slides/slide466.xml"/><Relationship Id="rId471" Type="http://schemas.openxmlformats.org/officeDocument/2006/relationships/slide" Target="slides/slide467.xml"/><Relationship Id="rId472" Type="http://schemas.openxmlformats.org/officeDocument/2006/relationships/slide" Target="slides/slide468.xml"/><Relationship Id="rId473" Type="http://schemas.openxmlformats.org/officeDocument/2006/relationships/slide" Target="slides/slide469.xml"/><Relationship Id="rId474" Type="http://schemas.openxmlformats.org/officeDocument/2006/relationships/slide" Target="slides/slide470.xml"/><Relationship Id="rId475" Type="http://schemas.openxmlformats.org/officeDocument/2006/relationships/slide" Target="slides/slide471.xml"/><Relationship Id="rId476" Type="http://schemas.openxmlformats.org/officeDocument/2006/relationships/slide" Target="slides/slide472.xml"/><Relationship Id="rId477" Type="http://schemas.openxmlformats.org/officeDocument/2006/relationships/slide" Target="slides/slide473.xml"/><Relationship Id="rId478" Type="http://schemas.openxmlformats.org/officeDocument/2006/relationships/slide" Target="slides/slide474.xml"/><Relationship Id="rId479" Type="http://schemas.openxmlformats.org/officeDocument/2006/relationships/slide" Target="slides/slide475.xml"/><Relationship Id="rId480" Type="http://schemas.openxmlformats.org/officeDocument/2006/relationships/slide" Target="slides/slide476.xml"/><Relationship Id="rId481" Type="http://schemas.openxmlformats.org/officeDocument/2006/relationships/slide" Target="slides/slide477.xml"/><Relationship Id="rId482" Type="http://schemas.openxmlformats.org/officeDocument/2006/relationships/slide" Target="slides/slide478.xml"/><Relationship Id="rId483" Type="http://schemas.openxmlformats.org/officeDocument/2006/relationships/slide" Target="slides/slide479.xml"/><Relationship Id="rId484" Type="http://schemas.openxmlformats.org/officeDocument/2006/relationships/slide" Target="slides/slide480.xml"/><Relationship Id="rId485" Type="http://schemas.openxmlformats.org/officeDocument/2006/relationships/slide" Target="slides/slide481.xml"/><Relationship Id="rId486" Type="http://schemas.openxmlformats.org/officeDocument/2006/relationships/slide" Target="slides/slide482.xml"/><Relationship Id="rId487" Type="http://schemas.openxmlformats.org/officeDocument/2006/relationships/slide" Target="slides/slide483.xml"/><Relationship Id="rId488" Type="http://schemas.openxmlformats.org/officeDocument/2006/relationships/slide" Target="slides/slide484.xml"/><Relationship Id="rId489" Type="http://schemas.openxmlformats.org/officeDocument/2006/relationships/slide" Target="slides/slide485.xml"/><Relationship Id="rId490" Type="http://schemas.openxmlformats.org/officeDocument/2006/relationships/slide" Target="slides/slide486.xml"/><Relationship Id="rId491" Type="http://schemas.openxmlformats.org/officeDocument/2006/relationships/slide" Target="slides/slide487.xml"/><Relationship Id="rId492" Type="http://schemas.openxmlformats.org/officeDocument/2006/relationships/slide" Target="slides/slide488.xml"/><Relationship Id="rId493" Type="http://schemas.openxmlformats.org/officeDocument/2006/relationships/slide" Target="slides/slide489.xml"/><Relationship Id="rId494" Type="http://schemas.openxmlformats.org/officeDocument/2006/relationships/slide" Target="slides/slide490.xml"/><Relationship Id="rId495" Type="http://schemas.openxmlformats.org/officeDocument/2006/relationships/slide" Target="slides/slide491.xml"/><Relationship Id="rId496" Type="http://schemas.openxmlformats.org/officeDocument/2006/relationships/slide" Target="slides/slide492.xml"/><Relationship Id="rId497" Type="http://schemas.openxmlformats.org/officeDocument/2006/relationships/slide" Target="slides/slide493.xml"/><Relationship Id="rId498" Type="http://schemas.openxmlformats.org/officeDocument/2006/relationships/slide" Target="slides/slide494.xml"/><Relationship Id="rId499" Type="http://schemas.openxmlformats.org/officeDocument/2006/relationships/slide" Target="slides/slide495.xml"/><Relationship Id="rId500" Type="http://schemas.openxmlformats.org/officeDocument/2006/relationships/slide" Target="slides/slide496.xml"/><Relationship Id="rId501" Type="http://schemas.openxmlformats.org/officeDocument/2006/relationships/slide" Target="slides/slide497.xml"/><Relationship Id="rId502" Type="http://schemas.openxmlformats.org/officeDocument/2006/relationships/slide" Target="slides/slide498.xml"/><Relationship Id="rId503" Type="http://schemas.openxmlformats.org/officeDocument/2006/relationships/slide" Target="slides/slide499.xml"/><Relationship Id="rId504" Type="http://schemas.openxmlformats.org/officeDocument/2006/relationships/slide" Target="slides/slide500.xml"/><Relationship Id="rId505" Type="http://schemas.openxmlformats.org/officeDocument/2006/relationships/slide" Target="slides/slide501.xml"/><Relationship Id="rId506" Type="http://schemas.openxmlformats.org/officeDocument/2006/relationships/slide" Target="slides/slide502.xml"/><Relationship Id="rId507" Type="http://schemas.openxmlformats.org/officeDocument/2006/relationships/slide" Target="slides/slide503.xml"/><Relationship Id="rId508" Type="http://schemas.openxmlformats.org/officeDocument/2006/relationships/slide" Target="slides/slide504.xml"/><Relationship Id="rId509" Type="http://schemas.openxmlformats.org/officeDocument/2006/relationships/slide" Target="slides/slide505.xml"/><Relationship Id="rId510" Type="http://schemas.openxmlformats.org/officeDocument/2006/relationships/slide" Target="slides/slide506.xml"/><Relationship Id="rId511" Type="http://schemas.openxmlformats.org/officeDocument/2006/relationships/slide" Target="slides/slide507.xml"/><Relationship Id="rId512" Type="http://schemas.openxmlformats.org/officeDocument/2006/relationships/slide" Target="slides/slide508.xml"/><Relationship Id="rId513" Type="http://schemas.openxmlformats.org/officeDocument/2006/relationships/slide" Target="slides/slide509.xml"/><Relationship Id="rId514" Type="http://schemas.openxmlformats.org/officeDocument/2006/relationships/slide" Target="slides/slide510.xml"/><Relationship Id="rId515" Type="http://schemas.openxmlformats.org/officeDocument/2006/relationships/slide" Target="slides/slide511.xml"/><Relationship Id="rId516" Type="http://schemas.openxmlformats.org/officeDocument/2006/relationships/slide" Target="slides/slide512.xml"/><Relationship Id="rId517" Type="http://schemas.openxmlformats.org/officeDocument/2006/relationships/slide" Target="slides/slide513.xml"/><Relationship Id="rId518" Type="http://schemas.openxmlformats.org/officeDocument/2006/relationships/slide" Target="slides/slide514.xml"/><Relationship Id="rId519" Type="http://schemas.openxmlformats.org/officeDocument/2006/relationships/slide" Target="slides/slide515.xml"/><Relationship Id="rId520" Type="http://schemas.openxmlformats.org/officeDocument/2006/relationships/slide" Target="slides/slide516.xml"/><Relationship Id="rId521" Type="http://schemas.openxmlformats.org/officeDocument/2006/relationships/slide" Target="slides/slide517.xml"/><Relationship Id="rId522" Type="http://schemas.openxmlformats.org/officeDocument/2006/relationships/slide" Target="slides/slide518.xml"/><Relationship Id="rId523" Type="http://schemas.openxmlformats.org/officeDocument/2006/relationships/slide" Target="slides/slide519.xml"/><Relationship Id="rId524" Type="http://schemas.openxmlformats.org/officeDocument/2006/relationships/slide" Target="slides/slide520.xml"/><Relationship Id="rId525" Type="http://schemas.openxmlformats.org/officeDocument/2006/relationships/slide" Target="slides/slide521.xml"/><Relationship Id="rId526" Type="http://schemas.openxmlformats.org/officeDocument/2006/relationships/slide" Target="slides/slide522.xml"/><Relationship Id="rId527" Type="http://schemas.openxmlformats.org/officeDocument/2006/relationships/slide" Target="slides/slide523.xml"/><Relationship Id="rId528" Type="http://schemas.openxmlformats.org/officeDocument/2006/relationships/slide" Target="slides/slide524.xml"/><Relationship Id="rId529" Type="http://schemas.openxmlformats.org/officeDocument/2006/relationships/slide" Target="slides/slide525.xml"/><Relationship Id="rId530" Type="http://schemas.openxmlformats.org/officeDocument/2006/relationships/slide" Target="slides/slide526.xml"/><Relationship Id="rId531" Type="http://schemas.openxmlformats.org/officeDocument/2006/relationships/slide" Target="slides/slide527.xml"/><Relationship Id="rId532" Type="http://schemas.openxmlformats.org/officeDocument/2006/relationships/slide" Target="slides/slide528.xml"/><Relationship Id="rId533" Type="http://schemas.openxmlformats.org/officeDocument/2006/relationships/slide" Target="slides/slide529.xml"/><Relationship Id="rId534" Type="http://schemas.openxmlformats.org/officeDocument/2006/relationships/slide" Target="slides/slide530.xml"/><Relationship Id="rId535" Type="http://schemas.openxmlformats.org/officeDocument/2006/relationships/slide" Target="slides/slide531.xml"/><Relationship Id="rId536" Type="http://schemas.openxmlformats.org/officeDocument/2006/relationships/slide" Target="slides/slide532.xml"/><Relationship Id="rId537" Type="http://schemas.openxmlformats.org/officeDocument/2006/relationships/slide" Target="slides/slide533.xml"/><Relationship Id="rId538" Type="http://schemas.openxmlformats.org/officeDocument/2006/relationships/slide" Target="slides/slide534.xml"/><Relationship Id="rId539" Type="http://schemas.openxmlformats.org/officeDocument/2006/relationships/slide" Target="slides/slide535.xml"/><Relationship Id="rId540" Type="http://schemas.openxmlformats.org/officeDocument/2006/relationships/slide" Target="slides/slide536.xml"/><Relationship Id="rId541" Type="http://schemas.openxmlformats.org/officeDocument/2006/relationships/slide" Target="slides/slide537.xml"/><Relationship Id="rId542" Type="http://schemas.openxmlformats.org/officeDocument/2006/relationships/slide" Target="slides/slide538.xml"/><Relationship Id="rId543" Type="http://schemas.openxmlformats.org/officeDocument/2006/relationships/slide" Target="slides/slide539.xml"/><Relationship Id="rId544" Type="http://schemas.openxmlformats.org/officeDocument/2006/relationships/slide" Target="slides/slide540.xml"/><Relationship Id="rId545" Type="http://schemas.openxmlformats.org/officeDocument/2006/relationships/slide" Target="slides/slide541.xml"/><Relationship Id="rId546" Type="http://schemas.openxmlformats.org/officeDocument/2006/relationships/slide" Target="slides/slide542.xml"/><Relationship Id="rId547" Type="http://schemas.openxmlformats.org/officeDocument/2006/relationships/slide" Target="slides/slide543.xml"/><Relationship Id="rId548" Type="http://schemas.openxmlformats.org/officeDocument/2006/relationships/slide" Target="slides/slide544.xml"/><Relationship Id="rId549" Type="http://schemas.openxmlformats.org/officeDocument/2006/relationships/slide" Target="slides/slide545.xml"/><Relationship Id="rId550" Type="http://schemas.openxmlformats.org/officeDocument/2006/relationships/slide" Target="slides/slide546.xml"/><Relationship Id="rId551" Type="http://schemas.openxmlformats.org/officeDocument/2006/relationships/slide" Target="slides/slide547.xml"/><Relationship Id="rId552" Type="http://schemas.openxmlformats.org/officeDocument/2006/relationships/slide" Target="slides/slide548.xml"/><Relationship Id="rId553" Type="http://schemas.openxmlformats.org/officeDocument/2006/relationships/slide" Target="slides/slide549.xml"/><Relationship Id="rId554" Type="http://schemas.openxmlformats.org/officeDocument/2006/relationships/slide" Target="slides/slide550.xml"/><Relationship Id="rId555" Type="http://schemas.openxmlformats.org/officeDocument/2006/relationships/slide" Target="slides/slide551.xml"/><Relationship Id="rId556" Type="http://schemas.openxmlformats.org/officeDocument/2006/relationships/slide" Target="slides/slide552.xml"/><Relationship Id="rId557" Type="http://schemas.openxmlformats.org/officeDocument/2006/relationships/slide" Target="slides/slide553.xml"/><Relationship Id="rId558" Type="http://schemas.openxmlformats.org/officeDocument/2006/relationships/slide" Target="slides/slide554.xml"/><Relationship Id="rId559" Type="http://schemas.openxmlformats.org/officeDocument/2006/relationships/slide" Target="slides/slide555.xml"/><Relationship Id="rId560" Type="http://schemas.openxmlformats.org/officeDocument/2006/relationships/slide" Target="slides/slide556.xml"/><Relationship Id="rId561" Type="http://schemas.openxmlformats.org/officeDocument/2006/relationships/slide" Target="slides/slide557.xml"/><Relationship Id="rId562" Type="http://schemas.openxmlformats.org/officeDocument/2006/relationships/slide" Target="slides/slide558.xml"/><Relationship Id="rId563" Type="http://schemas.openxmlformats.org/officeDocument/2006/relationships/slide" Target="slides/slide559.xml"/><Relationship Id="rId564" Type="http://schemas.openxmlformats.org/officeDocument/2006/relationships/slide" Target="slides/slide560.xml"/><Relationship Id="rId565" Type="http://schemas.openxmlformats.org/officeDocument/2006/relationships/slide" Target="slides/slide561.xml"/><Relationship Id="rId566" Type="http://schemas.openxmlformats.org/officeDocument/2006/relationships/slide" Target="slides/slide562.xml"/><Relationship Id="rId567" Type="http://schemas.openxmlformats.org/officeDocument/2006/relationships/slide" Target="slides/slide563.xml"/><Relationship Id="rId568" Type="http://schemas.openxmlformats.org/officeDocument/2006/relationships/slide" Target="slides/slide564.xml"/><Relationship Id="rId569" Type="http://schemas.openxmlformats.org/officeDocument/2006/relationships/slide" Target="slides/slide565.xml"/><Relationship Id="rId570" Type="http://schemas.openxmlformats.org/officeDocument/2006/relationships/slide" Target="slides/slide566.xml"/><Relationship Id="rId571" Type="http://schemas.openxmlformats.org/officeDocument/2006/relationships/slide" Target="slides/slide567.xml"/><Relationship Id="rId572" Type="http://schemas.openxmlformats.org/officeDocument/2006/relationships/slide" Target="slides/slide568.xml"/><Relationship Id="rId573" Type="http://schemas.openxmlformats.org/officeDocument/2006/relationships/slide" Target="slides/slide569.xml"/><Relationship Id="rId574" Type="http://schemas.openxmlformats.org/officeDocument/2006/relationships/slide" Target="slides/slide570.xml"/><Relationship Id="rId575" Type="http://schemas.openxmlformats.org/officeDocument/2006/relationships/slide" Target="slides/slide571.xml"/><Relationship Id="rId576" Type="http://schemas.openxmlformats.org/officeDocument/2006/relationships/slide" Target="slides/slide572.xml"/><Relationship Id="rId577" Type="http://schemas.openxmlformats.org/officeDocument/2006/relationships/slide" Target="slides/slide573.xml"/><Relationship Id="rId578" Type="http://schemas.openxmlformats.org/officeDocument/2006/relationships/slide" Target="slides/slide574.xml"/><Relationship Id="rId579" Type="http://schemas.openxmlformats.org/officeDocument/2006/relationships/slide" Target="slides/slide575.xml"/><Relationship Id="rId580" Type="http://schemas.openxmlformats.org/officeDocument/2006/relationships/slide" Target="slides/slide576.xml"/><Relationship Id="rId581" Type="http://schemas.openxmlformats.org/officeDocument/2006/relationships/slide" Target="slides/slide577.xml"/><Relationship Id="rId582" Type="http://schemas.openxmlformats.org/officeDocument/2006/relationships/slide" Target="slides/slide578.xml"/><Relationship Id="rId583" Type="http://schemas.openxmlformats.org/officeDocument/2006/relationships/slide" Target="slides/slide579.xml"/><Relationship Id="rId584" Type="http://schemas.openxmlformats.org/officeDocument/2006/relationships/slide" Target="slides/slide580.xml"/><Relationship Id="rId585" Type="http://schemas.openxmlformats.org/officeDocument/2006/relationships/slide" Target="slides/slide581.xml"/><Relationship Id="rId586" Type="http://schemas.openxmlformats.org/officeDocument/2006/relationships/slide" Target="slides/slide582.xml"/><Relationship Id="rId587" Type="http://schemas.openxmlformats.org/officeDocument/2006/relationships/slide" Target="slides/slide583.xml"/><Relationship Id="rId588" Type="http://schemas.openxmlformats.org/officeDocument/2006/relationships/slide" Target="slides/slide584.xml"/><Relationship Id="rId589" Type="http://schemas.openxmlformats.org/officeDocument/2006/relationships/slide" Target="slides/slide585.xml"/><Relationship Id="rId590" Type="http://schemas.openxmlformats.org/officeDocument/2006/relationships/slide" Target="slides/slide586.xml"/><Relationship Id="rId591" Type="http://schemas.openxmlformats.org/officeDocument/2006/relationships/slide" Target="slides/slide587.xml"/><Relationship Id="rId592" Type="http://schemas.openxmlformats.org/officeDocument/2006/relationships/slide" Target="slides/slide588.xml"/><Relationship Id="rId593" Type="http://schemas.openxmlformats.org/officeDocument/2006/relationships/slide" Target="slides/slide589.xml"/><Relationship Id="rId594" Type="http://schemas.openxmlformats.org/officeDocument/2006/relationships/slide" Target="slides/slide590.xml"/><Relationship Id="rId595" Type="http://schemas.openxmlformats.org/officeDocument/2006/relationships/slide" Target="slides/slide591.xml"/><Relationship Id="rId596" Type="http://schemas.openxmlformats.org/officeDocument/2006/relationships/slide" Target="slides/slide592.xml"/><Relationship Id="rId597" Type="http://schemas.openxmlformats.org/officeDocument/2006/relationships/slide" Target="slides/slide593.xml"/><Relationship Id="rId598" Type="http://schemas.openxmlformats.org/officeDocument/2006/relationships/slide" Target="slides/slide594.xml"/><Relationship Id="rId599" Type="http://schemas.openxmlformats.org/officeDocument/2006/relationships/slide" Target="slides/slide595.xml"/><Relationship Id="rId600" Type="http://schemas.openxmlformats.org/officeDocument/2006/relationships/slide" Target="slides/slide596.xml"/><Relationship Id="rId601" Type="http://schemas.openxmlformats.org/officeDocument/2006/relationships/slide" Target="slides/slide597.xml"/><Relationship Id="rId602" Type="http://schemas.openxmlformats.org/officeDocument/2006/relationships/slide" Target="slides/slide598.xml"/><Relationship Id="rId603" Type="http://schemas.openxmlformats.org/officeDocument/2006/relationships/slide" Target="slides/slide599.xml"/><Relationship Id="rId604" Type="http://schemas.openxmlformats.org/officeDocument/2006/relationships/slide" Target="slides/slide600.xml"/><Relationship Id="rId605" Type="http://schemas.openxmlformats.org/officeDocument/2006/relationships/slide" Target="slides/slide601.xml"/><Relationship Id="rId606" Type="http://schemas.openxmlformats.org/officeDocument/2006/relationships/slide" Target="slides/slide602.xml"/><Relationship Id="rId607" Type="http://schemas.openxmlformats.org/officeDocument/2006/relationships/slide" Target="slides/slide603.xml"/><Relationship Id="rId608" Type="http://schemas.openxmlformats.org/officeDocument/2006/relationships/slide" Target="slides/slide604.xml"/><Relationship Id="rId609" Type="http://schemas.openxmlformats.org/officeDocument/2006/relationships/slide" Target="slides/slide605.xml"/><Relationship Id="rId610" Type="http://schemas.openxmlformats.org/officeDocument/2006/relationships/slide" Target="slides/slide606.xml"/><Relationship Id="rId611" Type="http://schemas.openxmlformats.org/officeDocument/2006/relationships/slide" Target="slides/slide607.xml"/><Relationship Id="rId612" Type="http://schemas.openxmlformats.org/officeDocument/2006/relationships/slide" Target="slides/slide608.xml"/><Relationship Id="rId613" Type="http://schemas.openxmlformats.org/officeDocument/2006/relationships/slide" Target="slides/slide609.xml"/><Relationship Id="rId614" Type="http://schemas.openxmlformats.org/officeDocument/2006/relationships/slide" Target="slides/slide610.xml"/><Relationship Id="rId615" Type="http://schemas.openxmlformats.org/officeDocument/2006/relationships/slide" Target="slides/slide611.xml"/><Relationship Id="rId616" Type="http://schemas.openxmlformats.org/officeDocument/2006/relationships/slide" Target="slides/slide612.xml"/><Relationship Id="rId617" Type="http://schemas.openxmlformats.org/officeDocument/2006/relationships/slide" Target="slides/slide613.xml"/><Relationship Id="rId618" Type="http://schemas.openxmlformats.org/officeDocument/2006/relationships/slide" Target="slides/slide614.xml"/><Relationship Id="rId619" Type="http://schemas.openxmlformats.org/officeDocument/2006/relationships/slide" Target="slides/slide615.xml"/><Relationship Id="rId620" Type="http://schemas.openxmlformats.org/officeDocument/2006/relationships/slide" Target="slides/slide616.xml"/><Relationship Id="rId621" Type="http://schemas.openxmlformats.org/officeDocument/2006/relationships/slide" Target="slides/slide617.xml"/><Relationship Id="rId622" Type="http://schemas.openxmlformats.org/officeDocument/2006/relationships/slide" Target="slides/slide618.xml"/><Relationship Id="rId623" Type="http://schemas.openxmlformats.org/officeDocument/2006/relationships/slide" Target="slides/slide619.xml"/><Relationship Id="rId624" Type="http://schemas.openxmlformats.org/officeDocument/2006/relationships/slide" Target="slides/slide620.xml"/><Relationship Id="rId625" Type="http://schemas.openxmlformats.org/officeDocument/2006/relationships/slide" Target="slides/slide621.xml"/><Relationship Id="rId626" Type="http://schemas.openxmlformats.org/officeDocument/2006/relationships/slide" Target="slides/slide622.xml"/><Relationship Id="rId627" Type="http://schemas.openxmlformats.org/officeDocument/2006/relationships/slide" Target="slides/slide623.xml"/><Relationship Id="rId628" Type="http://schemas.openxmlformats.org/officeDocument/2006/relationships/slide" Target="slides/slide624.xml"/><Relationship Id="rId629" Type="http://schemas.openxmlformats.org/officeDocument/2006/relationships/slide" Target="slides/slide625.xml"/><Relationship Id="rId630" Type="http://schemas.openxmlformats.org/officeDocument/2006/relationships/slide" Target="slides/slide626.xml"/><Relationship Id="rId631" Type="http://schemas.openxmlformats.org/officeDocument/2006/relationships/slide" Target="slides/slide627.xml"/><Relationship Id="rId632" Type="http://schemas.openxmlformats.org/officeDocument/2006/relationships/slide" Target="slides/slide628.xml"/><Relationship Id="rId633" Type="http://schemas.openxmlformats.org/officeDocument/2006/relationships/slide" Target="slides/slide629.xml"/><Relationship Id="rId634" Type="http://schemas.openxmlformats.org/officeDocument/2006/relationships/slide" Target="slides/slide630.xml"/><Relationship Id="rId635" Type="http://schemas.openxmlformats.org/officeDocument/2006/relationships/slide" Target="slides/slide631.xml"/><Relationship Id="rId636" Type="http://schemas.openxmlformats.org/officeDocument/2006/relationships/slide" Target="slides/slide632.xml"/><Relationship Id="rId637" Type="http://schemas.openxmlformats.org/officeDocument/2006/relationships/slide" Target="slides/slide633.xml"/><Relationship Id="rId638" Type="http://schemas.openxmlformats.org/officeDocument/2006/relationships/slide" Target="slides/slide634.xml"/><Relationship Id="rId639" Type="http://schemas.openxmlformats.org/officeDocument/2006/relationships/slide" Target="slides/slide635.xml"/><Relationship Id="rId640" Type="http://schemas.openxmlformats.org/officeDocument/2006/relationships/slide" Target="slides/slide636.xml"/><Relationship Id="rId641" Type="http://schemas.openxmlformats.org/officeDocument/2006/relationships/slide" Target="slides/slide637.xml"/><Relationship Id="rId642" Type="http://schemas.openxmlformats.org/officeDocument/2006/relationships/slide" Target="slides/slide638.xml"/><Relationship Id="rId643" Type="http://schemas.openxmlformats.org/officeDocument/2006/relationships/slide" Target="slides/slide639.xml"/><Relationship Id="rId644" Type="http://schemas.openxmlformats.org/officeDocument/2006/relationships/slide" Target="slides/slide640.xml"/><Relationship Id="rId645" Type="http://schemas.openxmlformats.org/officeDocument/2006/relationships/slide" Target="slides/slide641.xml"/><Relationship Id="rId646" Type="http://schemas.openxmlformats.org/officeDocument/2006/relationships/slide" Target="slides/slide642.xml"/><Relationship Id="rId647" Type="http://schemas.openxmlformats.org/officeDocument/2006/relationships/slide" Target="slides/slide643.xml"/><Relationship Id="rId648" Type="http://schemas.openxmlformats.org/officeDocument/2006/relationships/slide" Target="slides/slide644.xml"/><Relationship Id="rId649" Type="http://schemas.openxmlformats.org/officeDocument/2006/relationships/slide" Target="slides/slide645.xml"/><Relationship Id="rId650" Type="http://schemas.openxmlformats.org/officeDocument/2006/relationships/slide" Target="slides/slide646.xml"/><Relationship Id="rId651" Type="http://schemas.openxmlformats.org/officeDocument/2006/relationships/slide" Target="slides/slide647.xml"/><Relationship Id="rId652" Type="http://schemas.openxmlformats.org/officeDocument/2006/relationships/slide" Target="slides/slide648.xml"/><Relationship Id="rId653" Type="http://schemas.openxmlformats.org/officeDocument/2006/relationships/slide" Target="slides/slide649.xml"/><Relationship Id="rId654" Type="http://schemas.openxmlformats.org/officeDocument/2006/relationships/slide" Target="slides/slide650.xml"/><Relationship Id="rId655" Type="http://schemas.openxmlformats.org/officeDocument/2006/relationships/slide" Target="slides/slide651.xml"/><Relationship Id="rId656" Type="http://schemas.openxmlformats.org/officeDocument/2006/relationships/slide" Target="slides/slide652.xml"/><Relationship Id="rId657" Type="http://schemas.openxmlformats.org/officeDocument/2006/relationships/slide" Target="slides/slide653.xml"/><Relationship Id="rId658" Type="http://schemas.openxmlformats.org/officeDocument/2006/relationships/slide" Target="slides/slide654.xml"/><Relationship Id="rId659" Type="http://schemas.openxmlformats.org/officeDocument/2006/relationships/slide" Target="slides/slide655.xml"/><Relationship Id="rId660" Type="http://schemas.openxmlformats.org/officeDocument/2006/relationships/slide" Target="slides/slide656.xml"/><Relationship Id="rId661" Type="http://schemas.openxmlformats.org/officeDocument/2006/relationships/slide" Target="slides/slide657.xml"/><Relationship Id="rId662" Type="http://schemas.openxmlformats.org/officeDocument/2006/relationships/slide" Target="slides/slide658.xml"/><Relationship Id="rId663" Type="http://schemas.openxmlformats.org/officeDocument/2006/relationships/slide" Target="slides/slide659.xml"/><Relationship Id="rId664" Type="http://schemas.openxmlformats.org/officeDocument/2006/relationships/slide" Target="slides/slide660.xml"/><Relationship Id="rId665" Type="http://schemas.openxmlformats.org/officeDocument/2006/relationships/slide" Target="slides/slide661.xml"/><Relationship Id="rId666" Type="http://schemas.openxmlformats.org/officeDocument/2006/relationships/slide" Target="slides/slide662.xml"/><Relationship Id="rId667" Type="http://schemas.openxmlformats.org/officeDocument/2006/relationships/slide" Target="slides/slide663.xml"/><Relationship Id="rId668" Type="http://schemas.openxmlformats.org/officeDocument/2006/relationships/slide" Target="slides/slide664.xml"/><Relationship Id="rId669" Type="http://schemas.openxmlformats.org/officeDocument/2006/relationships/slide" Target="slides/slide665.xml"/><Relationship Id="rId670" Type="http://schemas.openxmlformats.org/officeDocument/2006/relationships/slide" Target="slides/slide666.xml"/><Relationship Id="rId671" Type="http://schemas.openxmlformats.org/officeDocument/2006/relationships/slide" Target="slides/slide667.xml"/><Relationship Id="rId672" Type="http://schemas.openxmlformats.org/officeDocument/2006/relationships/slide" Target="slides/slide668.xml"/><Relationship Id="rId673" Type="http://schemas.openxmlformats.org/officeDocument/2006/relationships/slide" Target="slides/slide669.xml"/><Relationship Id="rId674" Type="http://schemas.openxmlformats.org/officeDocument/2006/relationships/slide" Target="slides/slide670.xml"/><Relationship Id="rId675" Type="http://schemas.openxmlformats.org/officeDocument/2006/relationships/slide" Target="slides/slide671.xml"/><Relationship Id="rId676" Type="http://schemas.openxmlformats.org/officeDocument/2006/relationships/slide" Target="slides/slide672.xml"/><Relationship Id="rId677" Type="http://schemas.openxmlformats.org/officeDocument/2006/relationships/slide" Target="slides/slide673.xml"/><Relationship Id="rId678" Type="http://schemas.openxmlformats.org/officeDocument/2006/relationships/slide" Target="slides/slide674.xml"/><Relationship Id="rId679" Type="http://schemas.openxmlformats.org/officeDocument/2006/relationships/slide" Target="slides/slide675.xml"/><Relationship Id="rId680" Type="http://schemas.openxmlformats.org/officeDocument/2006/relationships/slide" Target="slides/slide676.xml"/><Relationship Id="rId681" Type="http://schemas.openxmlformats.org/officeDocument/2006/relationships/slide" Target="slides/slide677.xml"/><Relationship Id="rId682" Type="http://schemas.openxmlformats.org/officeDocument/2006/relationships/slide" Target="slides/slide678.xml"/><Relationship Id="rId683" Type="http://schemas.openxmlformats.org/officeDocument/2006/relationships/slide" Target="slides/slide679.xml"/><Relationship Id="rId684" Type="http://schemas.openxmlformats.org/officeDocument/2006/relationships/slide" Target="slides/slide680.xml"/><Relationship Id="rId685" Type="http://schemas.openxmlformats.org/officeDocument/2006/relationships/slide" Target="slides/slide681.xml"/><Relationship Id="rId686" Type="http://schemas.openxmlformats.org/officeDocument/2006/relationships/slide" Target="slides/slide682.xml"/><Relationship Id="rId687" Type="http://schemas.openxmlformats.org/officeDocument/2006/relationships/slide" Target="slides/slide683.xml"/><Relationship Id="rId688" Type="http://schemas.openxmlformats.org/officeDocument/2006/relationships/slide" Target="slides/slide684.xml"/><Relationship Id="rId689" Type="http://schemas.openxmlformats.org/officeDocument/2006/relationships/slide" Target="slides/slide685.xml"/><Relationship Id="rId690" Type="http://schemas.openxmlformats.org/officeDocument/2006/relationships/slide" Target="slides/slide686.xml"/><Relationship Id="rId691" Type="http://schemas.openxmlformats.org/officeDocument/2006/relationships/slide" Target="slides/slide687.xml"/><Relationship Id="rId692" Type="http://schemas.openxmlformats.org/officeDocument/2006/relationships/slide" Target="slides/slide688.xml"/><Relationship Id="rId693" Type="http://schemas.openxmlformats.org/officeDocument/2006/relationships/slide" Target="slides/slide689.xml"/><Relationship Id="rId694" Type="http://schemas.openxmlformats.org/officeDocument/2006/relationships/slide" Target="slides/slide690.xml"/><Relationship Id="rId695" Type="http://schemas.openxmlformats.org/officeDocument/2006/relationships/slide" Target="slides/slide691.xml"/><Relationship Id="rId696" Type="http://schemas.openxmlformats.org/officeDocument/2006/relationships/slide" Target="slides/slide692.xml"/><Relationship Id="rId697" Type="http://schemas.openxmlformats.org/officeDocument/2006/relationships/slide" Target="slides/slide693.xml"/><Relationship Id="rId698" Type="http://schemas.openxmlformats.org/officeDocument/2006/relationships/slide" Target="slides/slide694.xml"/><Relationship Id="rId699" Type="http://schemas.openxmlformats.org/officeDocument/2006/relationships/slide" Target="slides/slide695.xml"/><Relationship Id="rId700" Type="http://schemas.openxmlformats.org/officeDocument/2006/relationships/slide" Target="slides/slide696.xml"/><Relationship Id="rId701" Type="http://schemas.openxmlformats.org/officeDocument/2006/relationships/slide" Target="slides/slide697.xml"/><Relationship Id="rId702" Type="http://schemas.openxmlformats.org/officeDocument/2006/relationships/slide" Target="slides/slide698.xml"/><Relationship Id="rId703" Type="http://schemas.openxmlformats.org/officeDocument/2006/relationships/slide" Target="slides/slide699.xml"/><Relationship Id="rId704" Type="http://schemas.openxmlformats.org/officeDocument/2006/relationships/slide" Target="slides/slide700.xml"/><Relationship Id="rId705" Type="http://schemas.openxmlformats.org/officeDocument/2006/relationships/slide" Target="slides/slide701.xml"/><Relationship Id="rId706" Type="http://schemas.openxmlformats.org/officeDocument/2006/relationships/slide" Target="slides/slide702.xml"/><Relationship Id="rId707" Type="http://schemas.openxmlformats.org/officeDocument/2006/relationships/slide" Target="slides/slide703.xml"/><Relationship Id="rId708" Type="http://schemas.openxmlformats.org/officeDocument/2006/relationships/slide" Target="slides/slide704.xml"/><Relationship Id="rId709" Type="http://schemas.openxmlformats.org/officeDocument/2006/relationships/slide" Target="slides/slide705.xml"/><Relationship Id="rId710" Type="http://schemas.openxmlformats.org/officeDocument/2006/relationships/slide" Target="slides/slide706.xml"/><Relationship Id="rId711" Type="http://schemas.openxmlformats.org/officeDocument/2006/relationships/slide" Target="slides/slide707.xml"/><Relationship Id="rId712" Type="http://schemas.openxmlformats.org/officeDocument/2006/relationships/slide" Target="slides/slide708.xml"/><Relationship Id="rId713" Type="http://schemas.openxmlformats.org/officeDocument/2006/relationships/slide" Target="slides/slide709.xml"/><Relationship Id="rId714" Type="http://schemas.openxmlformats.org/officeDocument/2006/relationships/slide" Target="slides/slide710.xml"/><Relationship Id="rId715" Type="http://schemas.openxmlformats.org/officeDocument/2006/relationships/slide" Target="slides/slide711.xml"/><Relationship Id="rId716" Type="http://schemas.openxmlformats.org/officeDocument/2006/relationships/slide" Target="slides/slide712.xml"/><Relationship Id="rId717" Type="http://schemas.openxmlformats.org/officeDocument/2006/relationships/slide" Target="slides/slide713.xml"/><Relationship Id="rId718" Type="http://schemas.openxmlformats.org/officeDocument/2006/relationships/slide" Target="slides/slide714.xml"/><Relationship Id="rId719" Type="http://schemas.openxmlformats.org/officeDocument/2006/relationships/slide" Target="slides/slide715.xml"/><Relationship Id="rId720" Type="http://schemas.openxmlformats.org/officeDocument/2006/relationships/slide" Target="slides/slide716.xml"/><Relationship Id="rId721" Type="http://schemas.openxmlformats.org/officeDocument/2006/relationships/slide" Target="slides/slide717.xml"/><Relationship Id="rId722" Type="http://schemas.openxmlformats.org/officeDocument/2006/relationships/slide" Target="slides/slide718.xml"/><Relationship Id="rId723" Type="http://schemas.openxmlformats.org/officeDocument/2006/relationships/slide" Target="slides/slide719.xml"/><Relationship Id="rId724" Type="http://schemas.openxmlformats.org/officeDocument/2006/relationships/slide" Target="slides/slide720.xml"/><Relationship Id="rId725" Type="http://schemas.openxmlformats.org/officeDocument/2006/relationships/slide" Target="slides/slide721.xml"/><Relationship Id="rId726" Type="http://schemas.openxmlformats.org/officeDocument/2006/relationships/slide" Target="slides/slide722.xml"/><Relationship Id="rId727" Type="http://schemas.openxmlformats.org/officeDocument/2006/relationships/slide" Target="slides/slide723.xml"/><Relationship Id="rId728" Type="http://schemas.openxmlformats.org/officeDocument/2006/relationships/slide" Target="slides/slide724.xml"/><Relationship Id="rId729" Type="http://schemas.openxmlformats.org/officeDocument/2006/relationships/slide" Target="slides/slide725.xml"/><Relationship Id="rId730" Type="http://schemas.openxmlformats.org/officeDocument/2006/relationships/slide" Target="slides/slide726.xml"/><Relationship Id="rId731" Type="http://schemas.openxmlformats.org/officeDocument/2006/relationships/slide" Target="slides/slide727.xml"/><Relationship Id="rId732" Type="http://schemas.openxmlformats.org/officeDocument/2006/relationships/slide" Target="slides/slide728.xml"/><Relationship Id="rId733" Type="http://schemas.openxmlformats.org/officeDocument/2006/relationships/slide" Target="slides/slide729.xml"/><Relationship Id="rId734" Type="http://schemas.openxmlformats.org/officeDocument/2006/relationships/slide" Target="slides/slide730.xml"/><Relationship Id="rId735" Type="http://schemas.openxmlformats.org/officeDocument/2006/relationships/slide" Target="slides/slide731.xml"/><Relationship Id="rId736" Type="http://schemas.openxmlformats.org/officeDocument/2006/relationships/slide" Target="slides/slide732.xml"/><Relationship Id="rId737" Type="http://schemas.openxmlformats.org/officeDocument/2006/relationships/slide" Target="slides/slide733.xml"/><Relationship Id="rId738" Type="http://schemas.openxmlformats.org/officeDocument/2006/relationships/slide" Target="slides/slide734.xml"/><Relationship Id="rId739" Type="http://schemas.openxmlformats.org/officeDocument/2006/relationships/slide" Target="slides/slide735.xml"/><Relationship Id="rId740" Type="http://schemas.openxmlformats.org/officeDocument/2006/relationships/slide" Target="slides/slide736.xml"/><Relationship Id="rId741" Type="http://schemas.openxmlformats.org/officeDocument/2006/relationships/slide" Target="slides/slide737.xml"/><Relationship Id="rId742" Type="http://schemas.openxmlformats.org/officeDocument/2006/relationships/slide" Target="slides/slide738.xml"/><Relationship Id="rId743" Type="http://schemas.openxmlformats.org/officeDocument/2006/relationships/slide" Target="slides/slide739.xml"/><Relationship Id="rId744" Type="http://schemas.openxmlformats.org/officeDocument/2006/relationships/slide" Target="slides/slide740.xml"/><Relationship Id="rId745" Type="http://schemas.openxmlformats.org/officeDocument/2006/relationships/slide" Target="slides/slide741.xml"/><Relationship Id="rId746" Type="http://schemas.openxmlformats.org/officeDocument/2006/relationships/slide" Target="slides/slide742.xml"/><Relationship Id="rId747" Type="http://schemas.openxmlformats.org/officeDocument/2006/relationships/slide" Target="slides/slide743.xml"/><Relationship Id="rId748" Type="http://schemas.openxmlformats.org/officeDocument/2006/relationships/slide" Target="slides/slide744.xml"/><Relationship Id="rId749" Type="http://schemas.openxmlformats.org/officeDocument/2006/relationships/slide" Target="slides/slide745.xml"/><Relationship Id="rId750" Type="http://schemas.openxmlformats.org/officeDocument/2006/relationships/slide" Target="slides/slide746.xml"/><Relationship Id="rId751" Type="http://schemas.openxmlformats.org/officeDocument/2006/relationships/slide" Target="slides/slide747.xml"/><Relationship Id="rId752" Type="http://schemas.openxmlformats.org/officeDocument/2006/relationships/slide" Target="slides/slide748.xml"/><Relationship Id="rId753" Type="http://schemas.openxmlformats.org/officeDocument/2006/relationships/slide" Target="slides/slide749.xml"/><Relationship Id="rId754" Type="http://schemas.openxmlformats.org/officeDocument/2006/relationships/slide" Target="slides/slide750.xml"/><Relationship Id="rId755" Type="http://schemas.openxmlformats.org/officeDocument/2006/relationships/slide" Target="slides/slide751.xml"/><Relationship Id="rId756" Type="http://schemas.openxmlformats.org/officeDocument/2006/relationships/slide" Target="slides/slide752.xml"/><Relationship Id="rId757" Type="http://schemas.openxmlformats.org/officeDocument/2006/relationships/slide" Target="slides/slide753.xml"/><Relationship Id="rId758" Type="http://schemas.openxmlformats.org/officeDocument/2006/relationships/slide" Target="slides/slide754.xml"/><Relationship Id="rId759" Type="http://schemas.openxmlformats.org/officeDocument/2006/relationships/slide" Target="slides/slide755.xml"/><Relationship Id="rId760" Type="http://schemas.openxmlformats.org/officeDocument/2006/relationships/slide" Target="slides/slide756.xml"/><Relationship Id="rId761" Type="http://schemas.openxmlformats.org/officeDocument/2006/relationships/slide" Target="slides/slide757.xml"/><Relationship Id="rId762" Type="http://schemas.openxmlformats.org/officeDocument/2006/relationships/slide" Target="slides/slide758.xml"/><Relationship Id="rId763" Type="http://schemas.openxmlformats.org/officeDocument/2006/relationships/slide" Target="slides/slide759.xml"/><Relationship Id="rId764" Type="http://schemas.openxmlformats.org/officeDocument/2006/relationships/slide" Target="slides/slide760.xml"/><Relationship Id="rId765" Type="http://schemas.openxmlformats.org/officeDocument/2006/relationships/slide" Target="slides/slide761.xml"/><Relationship Id="rId766" Type="http://schemas.openxmlformats.org/officeDocument/2006/relationships/slide" Target="slides/slide762.xml"/><Relationship Id="rId767" Type="http://schemas.openxmlformats.org/officeDocument/2006/relationships/slide" Target="slides/slide763.xml"/><Relationship Id="rId768" Type="http://schemas.openxmlformats.org/officeDocument/2006/relationships/slide" Target="slides/slide764.xml"/><Relationship Id="rId769" Type="http://schemas.openxmlformats.org/officeDocument/2006/relationships/slide" Target="slides/slide765.xml"/><Relationship Id="rId770" Type="http://schemas.openxmlformats.org/officeDocument/2006/relationships/slide" Target="slides/slide766.xml"/><Relationship Id="rId771" Type="http://schemas.openxmlformats.org/officeDocument/2006/relationships/slide" Target="slides/slide767.xml"/><Relationship Id="rId772" Type="http://schemas.openxmlformats.org/officeDocument/2006/relationships/slide" Target="slides/slide768.xml"/><Relationship Id="rId773" Type="http://schemas.openxmlformats.org/officeDocument/2006/relationships/slide" Target="slides/slide769.xml"/><Relationship Id="rId774" Type="http://schemas.openxmlformats.org/officeDocument/2006/relationships/slide" Target="slides/slide770.xml"/><Relationship Id="rId775" Type="http://schemas.openxmlformats.org/officeDocument/2006/relationships/slide" Target="slides/slide771.xml"/><Relationship Id="rId776" Type="http://schemas.openxmlformats.org/officeDocument/2006/relationships/slide" Target="slides/slide772.xml"/><Relationship Id="rId777" Type="http://schemas.openxmlformats.org/officeDocument/2006/relationships/slide" Target="slides/slide773.xml"/><Relationship Id="rId778" Type="http://schemas.openxmlformats.org/officeDocument/2006/relationships/slide" Target="slides/slide774.xml"/><Relationship Id="rId779" Type="http://schemas.openxmlformats.org/officeDocument/2006/relationships/slide" Target="slides/slide775.xml"/><Relationship Id="rId780" Type="http://schemas.openxmlformats.org/officeDocument/2006/relationships/slide" Target="slides/slide776.xml"/><Relationship Id="rId781" Type="http://schemas.openxmlformats.org/officeDocument/2006/relationships/slide" Target="slides/slide777.xml"/><Relationship Id="rId782" Type="http://schemas.openxmlformats.org/officeDocument/2006/relationships/slide" Target="slides/slide778.xml"/><Relationship Id="rId783" Type="http://schemas.openxmlformats.org/officeDocument/2006/relationships/slide" Target="slides/slide779.xml"/><Relationship Id="rId784" Type="http://schemas.openxmlformats.org/officeDocument/2006/relationships/slide" Target="slides/slide780.xml"/><Relationship Id="rId785" Type="http://schemas.openxmlformats.org/officeDocument/2006/relationships/slide" Target="slides/slide781.xml"/><Relationship Id="rId786" Type="http://schemas.openxmlformats.org/officeDocument/2006/relationships/slide" Target="slides/slide782.xml"/><Relationship Id="rId787" Type="http://schemas.openxmlformats.org/officeDocument/2006/relationships/slide" Target="slides/slide783.xml"/><Relationship Id="rId788" Type="http://schemas.openxmlformats.org/officeDocument/2006/relationships/slide" Target="slides/slide784.xml"/><Relationship Id="rId789" Type="http://schemas.openxmlformats.org/officeDocument/2006/relationships/slide" Target="slides/slide785.xml"/><Relationship Id="rId790" Type="http://schemas.openxmlformats.org/officeDocument/2006/relationships/slide" Target="slides/slide786.xml"/><Relationship Id="rId791" Type="http://schemas.openxmlformats.org/officeDocument/2006/relationships/slide" Target="slides/slide787.xml"/><Relationship Id="rId792" Type="http://schemas.openxmlformats.org/officeDocument/2006/relationships/slide" Target="slides/slide788.xml"/><Relationship Id="rId793" Type="http://schemas.openxmlformats.org/officeDocument/2006/relationships/slide" Target="slides/slide789.xml"/><Relationship Id="rId794" Type="http://schemas.openxmlformats.org/officeDocument/2006/relationships/slide" Target="slides/slide790.xml"/><Relationship Id="rId795" Type="http://schemas.openxmlformats.org/officeDocument/2006/relationships/slide" Target="slides/slide791.xml"/><Relationship Id="rId796" Type="http://schemas.openxmlformats.org/officeDocument/2006/relationships/slide" Target="slides/slide792.xml"/><Relationship Id="rId797" Type="http://schemas.openxmlformats.org/officeDocument/2006/relationships/slide" Target="slides/slide793.xml"/><Relationship Id="rId798" Type="http://schemas.openxmlformats.org/officeDocument/2006/relationships/slide" Target="slides/slide794.xml"/><Relationship Id="rId799" Type="http://schemas.openxmlformats.org/officeDocument/2006/relationships/slide" Target="slides/slide795.xml"/><Relationship Id="rId800" Type="http://schemas.openxmlformats.org/officeDocument/2006/relationships/slide" Target="slides/slide796.xml"/><Relationship Id="rId801" Type="http://schemas.openxmlformats.org/officeDocument/2006/relationships/slide" Target="slides/slide797.xml"/><Relationship Id="rId802" Type="http://schemas.openxmlformats.org/officeDocument/2006/relationships/slide" Target="slides/slide798.xml"/><Relationship Id="rId803" Type="http://schemas.openxmlformats.org/officeDocument/2006/relationships/slide" Target="slides/slide799.xml"/><Relationship Id="rId804" Type="http://schemas.openxmlformats.org/officeDocument/2006/relationships/slide" Target="slides/slide800.xml"/><Relationship Id="rId805" Type="http://schemas.openxmlformats.org/officeDocument/2006/relationships/slide" Target="slides/slide801.xml"/><Relationship Id="rId806" Type="http://schemas.openxmlformats.org/officeDocument/2006/relationships/slide" Target="slides/slide802.xml"/><Relationship Id="rId807" Type="http://schemas.openxmlformats.org/officeDocument/2006/relationships/slide" Target="slides/slide803.xml"/><Relationship Id="rId808" Type="http://schemas.openxmlformats.org/officeDocument/2006/relationships/slide" Target="slides/slide804.xml"/><Relationship Id="rId809" Type="http://schemas.openxmlformats.org/officeDocument/2006/relationships/slide" Target="slides/slide805.xml"/><Relationship Id="rId810" Type="http://schemas.openxmlformats.org/officeDocument/2006/relationships/slide" Target="slides/slide806.xml"/><Relationship Id="rId811" Type="http://schemas.openxmlformats.org/officeDocument/2006/relationships/slide" Target="slides/slide807.xml"/><Relationship Id="rId812" Type="http://schemas.openxmlformats.org/officeDocument/2006/relationships/slide" Target="slides/slide808.xml"/><Relationship Id="rId813" Type="http://schemas.openxmlformats.org/officeDocument/2006/relationships/slide" Target="slides/slide809.xml"/><Relationship Id="rId814" Type="http://schemas.openxmlformats.org/officeDocument/2006/relationships/slide" Target="slides/slide810.xml"/><Relationship Id="rId8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937454-7832-42AC-91D2-0FDCCB8A7D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6D4D30-BF75-4382-978D-93667F83958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ABED90-05DE-4016-9721-24A1F3621A4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FB3C36-1BFE-4E59-9C41-1DF19FC7303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418285-C77A-47EE-8D65-984F6EC097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DEF3E5-B03B-4D82-8F09-DF84CF56B2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A01962-E6BB-4E81-BB52-0A8D6FDDC8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F7B169-DC58-492F-8549-7989854D67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F8A8FD-E4D7-4180-A65A-DF1F6E02E7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B58EB7-13A3-421C-A143-AF554D937A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CE65D3-79F9-43A6-8CF5-CD1A39129A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F1C113-D63C-45CD-96ED-14703464D7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86E158F-D0D6-48B4-8FC6-07986D0075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E51167-9391-4130-9EDC-7CAAB55847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CCD819-3C72-44EA-B3FC-7A0D118334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EB21CA-D80D-4601-ADBF-80836172A5A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C0E11C-84B0-4A12-9959-FA8E28FA054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C9D2698-E94A-4F97-A02F-BE8CE76E93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82F7692-7E3E-42BF-95FE-1E8211699F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913E164-B134-4977-9C87-20B4A233FC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1800CA0-09FD-4022-A819-43FFF19496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DA322A1-9F74-4911-9A2A-F0D02483D8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271428-6113-42EC-AB54-BCEAE0D09D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F69D8CF-F27E-4BB6-8FBB-0221527BC1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E18E0CF-9A68-44C2-B8D1-30BF3E8FA0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5E9BA73-62FC-479E-9193-6F449C5EAB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BC0C1AB-B78A-4749-99E6-D24904A21C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40C24C4-5678-4A9F-9283-12CDE8C5680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C54C6D9-9B53-4DB3-8336-579C263718F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846B356-9917-45DE-9BE7-85FBD34029B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044167-041F-412B-9B56-713BA5141A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04A4B9-70B3-43DF-A84F-2659263E24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27C85B-5002-4A04-93CB-6C1C0B7E90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BABA83-E821-4AFD-A659-D2583799AF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838C7E-3814-4B64-BEEA-9D791BF6B7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B7E6D6-981B-47C0-BA6C-A635DDD3F5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"/>
          <p:cNvCxnSpPr/>
          <p:nvPr/>
        </p:nvCxnSpPr>
        <p:spPr>
          <a:xfrm>
            <a:off x="540000" y="306360"/>
            <a:ext cx="721080" cy="1080"/>
          </a:xfrm>
          <a:prstGeom prst="bentConnector3">
            <a:avLst>
              <a:gd name="adj1" fmla="val 50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" name=""/>
          <p:cNvCxnSpPr>
            <a:stCxn id="2" idx="6"/>
            <a:endCxn id="3" idx="2"/>
          </p:cNvCxnSpPr>
          <p:nvPr/>
        </p:nvCxnSpPr>
        <p:spPr>
          <a:xfrm>
            <a:off x="719280" y="486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" name=""/>
          <p:cNvCxnSpPr/>
          <p:nvPr/>
        </p:nvCxnSpPr>
        <p:spPr>
          <a:xfrm>
            <a:off x="863640" y="702360"/>
            <a:ext cx="73080" cy="720"/>
          </a:xfrm>
          <a:prstGeom prst="bentConnector3">
            <a:avLst>
              <a:gd name="adj1" fmla="val 50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" name=""/>
          <p:cNvCxnSpPr>
            <a:stCxn id="6" idx="6"/>
            <a:endCxn id="7" idx="2"/>
          </p:cNvCxnSpPr>
          <p:nvPr/>
        </p:nvCxnSpPr>
        <p:spPr>
          <a:xfrm>
            <a:off x="719280" y="126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" name=""/>
          <p:cNvCxnSpPr>
            <a:stCxn id="9" idx="6"/>
            <a:endCxn id="10" idx="2"/>
          </p:cNvCxnSpPr>
          <p:nvPr/>
        </p:nvCxnSpPr>
        <p:spPr>
          <a:xfrm>
            <a:off x="863280" y="95400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1" name=""/>
          <p:cNvCxnSpPr>
            <a:stCxn id="12" idx="6"/>
            <a:endCxn id="13" idx="2"/>
          </p:cNvCxnSpPr>
          <p:nvPr/>
        </p:nvCxnSpPr>
        <p:spPr>
          <a:xfrm rot="10800000">
            <a:off x="537840" y="135000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" name=""/>
          <p:cNvCxnSpPr>
            <a:stCxn id="15" idx="6"/>
            <a:endCxn id="16" idx="2"/>
          </p:cNvCxnSpPr>
          <p:nvPr/>
        </p:nvCxnSpPr>
        <p:spPr>
          <a:xfrm rot="10800000">
            <a:off x="717840" y="1170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" name=""/>
          <p:cNvCxnSpPr>
            <a:stCxn id="18" idx="6"/>
            <a:endCxn id="19" idx="2"/>
          </p:cNvCxnSpPr>
          <p:nvPr/>
        </p:nvCxnSpPr>
        <p:spPr>
          <a:xfrm rot="10800000">
            <a:off x="717840" y="1530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0" name=""/>
          <p:cNvCxnSpPr>
            <a:stCxn id="21" idx="6"/>
            <a:endCxn id="22" idx="2"/>
          </p:cNvCxnSpPr>
          <p:nvPr/>
        </p:nvCxnSpPr>
        <p:spPr>
          <a:xfrm rot="10800000">
            <a:off x="861840" y="174600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3" name=""/>
          <p:cNvCxnSpPr>
            <a:stCxn id="24" idx="6"/>
            <a:endCxn id="25" idx="2"/>
          </p:cNvCxnSpPr>
          <p:nvPr/>
        </p:nvCxnSpPr>
        <p:spPr>
          <a:xfrm rot="10800000">
            <a:off x="861840" y="199800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" name=""/>
          <p:cNvCxnSpPr>
            <a:stCxn id="27" idx="6"/>
            <a:endCxn id="28" idx="2"/>
          </p:cNvCxnSpPr>
          <p:nvPr/>
        </p:nvCxnSpPr>
        <p:spPr>
          <a:xfrm>
            <a:off x="539280" y="239400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" name=""/>
          <p:cNvCxnSpPr>
            <a:stCxn id="30" idx="6"/>
            <a:endCxn id="31" idx="2"/>
          </p:cNvCxnSpPr>
          <p:nvPr/>
        </p:nvCxnSpPr>
        <p:spPr>
          <a:xfrm>
            <a:off x="719280" y="2214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2" name=""/>
          <p:cNvCxnSpPr>
            <a:stCxn id="33" idx="6"/>
            <a:endCxn id="34" idx="2"/>
          </p:cNvCxnSpPr>
          <p:nvPr/>
        </p:nvCxnSpPr>
        <p:spPr>
          <a:xfrm>
            <a:off x="719280" y="2583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5" name=""/>
          <p:cNvCxnSpPr>
            <a:stCxn id="36" idx="6"/>
            <a:endCxn id="37" idx="2"/>
          </p:cNvCxnSpPr>
          <p:nvPr/>
        </p:nvCxnSpPr>
        <p:spPr>
          <a:xfrm>
            <a:off x="863280" y="2799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8" name=""/>
          <p:cNvCxnSpPr>
            <a:stCxn id="39" idx="6"/>
            <a:endCxn id="40" idx="2"/>
          </p:cNvCxnSpPr>
          <p:nvPr/>
        </p:nvCxnSpPr>
        <p:spPr>
          <a:xfrm>
            <a:off x="863280" y="3051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1" name=""/>
          <p:cNvCxnSpPr>
            <a:stCxn id="42" idx="6"/>
            <a:endCxn id="43" idx="2"/>
          </p:cNvCxnSpPr>
          <p:nvPr/>
        </p:nvCxnSpPr>
        <p:spPr>
          <a:xfrm rot="10800000">
            <a:off x="537840" y="344736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4" name=""/>
          <p:cNvCxnSpPr>
            <a:stCxn id="45" idx="6"/>
            <a:endCxn id="46" idx="2"/>
          </p:cNvCxnSpPr>
          <p:nvPr/>
        </p:nvCxnSpPr>
        <p:spPr>
          <a:xfrm rot="10800000">
            <a:off x="736560" y="3267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7" name=""/>
          <p:cNvCxnSpPr>
            <a:stCxn id="48" idx="6"/>
            <a:endCxn id="49" idx="2"/>
          </p:cNvCxnSpPr>
          <p:nvPr/>
        </p:nvCxnSpPr>
        <p:spPr>
          <a:xfrm rot="10800000">
            <a:off x="727200" y="3636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0" name=""/>
          <p:cNvCxnSpPr>
            <a:stCxn id="51" idx="6"/>
            <a:endCxn id="52" idx="2"/>
          </p:cNvCxnSpPr>
          <p:nvPr/>
        </p:nvCxnSpPr>
        <p:spPr>
          <a:xfrm rot="10800000">
            <a:off x="871200" y="3852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3" name=""/>
          <p:cNvCxnSpPr>
            <a:stCxn id="54" idx="6"/>
            <a:endCxn id="55" idx="2"/>
          </p:cNvCxnSpPr>
          <p:nvPr/>
        </p:nvCxnSpPr>
        <p:spPr>
          <a:xfrm rot="10800000">
            <a:off x="871200" y="4104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6" name=""/>
          <p:cNvCxnSpPr>
            <a:stCxn id="57" idx="6"/>
            <a:endCxn id="58" idx="2"/>
          </p:cNvCxnSpPr>
          <p:nvPr/>
        </p:nvCxnSpPr>
        <p:spPr>
          <a:xfrm>
            <a:off x="548640" y="450036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9" name=""/>
          <p:cNvCxnSpPr>
            <a:stCxn id="60" idx="6"/>
            <a:endCxn id="61" idx="2"/>
          </p:cNvCxnSpPr>
          <p:nvPr/>
        </p:nvCxnSpPr>
        <p:spPr>
          <a:xfrm>
            <a:off x="728640" y="4320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2" name=""/>
          <p:cNvCxnSpPr>
            <a:stCxn id="63" idx="6"/>
            <a:endCxn id="64" idx="2"/>
          </p:cNvCxnSpPr>
          <p:nvPr/>
        </p:nvCxnSpPr>
        <p:spPr>
          <a:xfrm>
            <a:off x="728640" y="4680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5" name=""/>
          <p:cNvCxnSpPr>
            <a:stCxn id="66" idx="6"/>
            <a:endCxn id="67" idx="2"/>
          </p:cNvCxnSpPr>
          <p:nvPr/>
        </p:nvCxnSpPr>
        <p:spPr>
          <a:xfrm>
            <a:off x="872640" y="4896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8" name=""/>
          <p:cNvCxnSpPr>
            <a:stCxn id="69" idx="6"/>
            <a:endCxn id="70" idx="2"/>
          </p:cNvCxnSpPr>
          <p:nvPr/>
        </p:nvCxnSpPr>
        <p:spPr>
          <a:xfrm>
            <a:off x="872640" y="5148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1" name=""/>
          <p:cNvCxnSpPr>
            <a:stCxn id="72" idx="6"/>
            <a:endCxn id="73" idx="2"/>
          </p:cNvCxnSpPr>
          <p:nvPr/>
        </p:nvCxnSpPr>
        <p:spPr>
          <a:xfrm rot="10800000">
            <a:off x="547200" y="554436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4" name=""/>
          <p:cNvCxnSpPr>
            <a:stCxn id="75" idx="6"/>
            <a:endCxn id="76" idx="2"/>
          </p:cNvCxnSpPr>
          <p:nvPr/>
        </p:nvCxnSpPr>
        <p:spPr>
          <a:xfrm rot="10800000">
            <a:off x="727200" y="5364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sp>
        <p:nvSpPr>
          <p:cNvPr id="77" name=""/>
          <p:cNvSpPr/>
          <p:nvPr/>
        </p:nvSpPr>
        <p:spPr>
          <a:xfrm>
            <a:off x="1260000" y="21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1080000" y="39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" name=""/>
          <p:cNvSpPr/>
          <p:nvPr/>
        </p:nvSpPr>
        <p:spPr>
          <a:xfrm>
            <a:off x="1080000" y="3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8" name=""/>
          <p:cNvSpPr/>
          <p:nvPr/>
        </p:nvSpPr>
        <p:spPr>
          <a:xfrm>
            <a:off x="936000" y="612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" name=""/>
          <p:cNvSpPr/>
          <p:nvPr/>
        </p:nvSpPr>
        <p:spPr>
          <a:xfrm>
            <a:off x="936000" y="86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" name=""/>
          <p:cNvSpPr/>
          <p:nvPr/>
        </p:nvSpPr>
        <p:spPr>
          <a:xfrm flipH="1">
            <a:off x="1258560" y="126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" name=""/>
          <p:cNvSpPr/>
          <p:nvPr/>
        </p:nvSpPr>
        <p:spPr>
          <a:xfrm flipH="1">
            <a:off x="1078560" y="108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" name=""/>
          <p:cNvSpPr/>
          <p:nvPr/>
        </p:nvSpPr>
        <p:spPr>
          <a:xfrm flipH="1">
            <a:off x="1078560" y="144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" name=""/>
          <p:cNvSpPr/>
          <p:nvPr/>
        </p:nvSpPr>
        <p:spPr>
          <a:xfrm flipH="1">
            <a:off x="934560" y="165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" name=""/>
          <p:cNvSpPr/>
          <p:nvPr/>
        </p:nvSpPr>
        <p:spPr>
          <a:xfrm flipH="1">
            <a:off x="934560" y="1908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" name=""/>
          <p:cNvSpPr/>
          <p:nvPr/>
        </p:nvSpPr>
        <p:spPr>
          <a:xfrm>
            <a:off x="1260000" y="230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" name=""/>
          <p:cNvSpPr/>
          <p:nvPr/>
        </p:nvSpPr>
        <p:spPr>
          <a:xfrm>
            <a:off x="1080000" y="212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" name=""/>
          <p:cNvSpPr/>
          <p:nvPr/>
        </p:nvSpPr>
        <p:spPr>
          <a:xfrm>
            <a:off x="1080000" y="2493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" name=""/>
          <p:cNvSpPr/>
          <p:nvPr/>
        </p:nvSpPr>
        <p:spPr>
          <a:xfrm>
            <a:off x="936000" y="2709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" name=""/>
          <p:cNvSpPr/>
          <p:nvPr/>
        </p:nvSpPr>
        <p:spPr>
          <a:xfrm>
            <a:off x="936000" y="2961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" name=""/>
          <p:cNvSpPr/>
          <p:nvPr/>
        </p:nvSpPr>
        <p:spPr>
          <a:xfrm flipH="1">
            <a:off x="1258560" y="3357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" name=""/>
          <p:cNvSpPr/>
          <p:nvPr/>
        </p:nvSpPr>
        <p:spPr>
          <a:xfrm flipH="1">
            <a:off x="1097280" y="3177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"/>
          <p:cNvSpPr/>
          <p:nvPr/>
        </p:nvSpPr>
        <p:spPr>
          <a:xfrm flipH="1">
            <a:off x="1087920" y="3546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" name=""/>
          <p:cNvSpPr/>
          <p:nvPr/>
        </p:nvSpPr>
        <p:spPr>
          <a:xfrm flipH="1">
            <a:off x="943920" y="3762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"/>
          <p:cNvSpPr/>
          <p:nvPr/>
        </p:nvSpPr>
        <p:spPr>
          <a:xfrm flipH="1">
            <a:off x="943920" y="401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" name=""/>
          <p:cNvSpPr/>
          <p:nvPr/>
        </p:nvSpPr>
        <p:spPr>
          <a:xfrm>
            <a:off x="1269360" y="441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" name=""/>
          <p:cNvSpPr/>
          <p:nvPr/>
        </p:nvSpPr>
        <p:spPr>
          <a:xfrm>
            <a:off x="1089360" y="423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4" name=""/>
          <p:cNvSpPr/>
          <p:nvPr/>
        </p:nvSpPr>
        <p:spPr>
          <a:xfrm>
            <a:off x="1089360" y="459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" name=""/>
          <p:cNvSpPr/>
          <p:nvPr/>
        </p:nvSpPr>
        <p:spPr>
          <a:xfrm>
            <a:off x="945360" y="4806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" name=""/>
          <p:cNvSpPr/>
          <p:nvPr/>
        </p:nvSpPr>
        <p:spPr>
          <a:xfrm>
            <a:off x="945360" y="5058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"/>
          <p:cNvSpPr/>
          <p:nvPr/>
        </p:nvSpPr>
        <p:spPr>
          <a:xfrm flipH="1">
            <a:off x="367920" y="545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6" name=""/>
          <p:cNvSpPr/>
          <p:nvPr/>
        </p:nvSpPr>
        <p:spPr>
          <a:xfrm flipH="1">
            <a:off x="547920" y="527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9" name=""/>
          <p:cNvSpPr/>
          <p:nvPr/>
        </p:nvSpPr>
        <p:spPr>
          <a:xfrm>
            <a:off x="360000" y="21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"/>
          <p:cNvSpPr/>
          <p:nvPr/>
        </p:nvSpPr>
        <p:spPr>
          <a:xfrm>
            <a:off x="540000" y="39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"/>
          <p:cNvSpPr/>
          <p:nvPr/>
        </p:nvSpPr>
        <p:spPr>
          <a:xfrm>
            <a:off x="540000" y="3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0" name=""/>
          <p:cNvSpPr/>
          <p:nvPr/>
        </p:nvSpPr>
        <p:spPr>
          <a:xfrm>
            <a:off x="684000" y="612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" name=""/>
          <p:cNvSpPr/>
          <p:nvPr/>
        </p:nvSpPr>
        <p:spPr>
          <a:xfrm>
            <a:off x="684000" y="86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" name=""/>
          <p:cNvSpPr/>
          <p:nvPr/>
        </p:nvSpPr>
        <p:spPr>
          <a:xfrm flipH="1">
            <a:off x="358560" y="126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" name=""/>
          <p:cNvSpPr/>
          <p:nvPr/>
        </p:nvSpPr>
        <p:spPr>
          <a:xfrm flipH="1">
            <a:off x="538560" y="108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" name=""/>
          <p:cNvSpPr/>
          <p:nvPr/>
        </p:nvSpPr>
        <p:spPr>
          <a:xfrm flipH="1">
            <a:off x="538560" y="144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" name=""/>
          <p:cNvSpPr/>
          <p:nvPr/>
        </p:nvSpPr>
        <p:spPr>
          <a:xfrm flipH="1">
            <a:off x="682560" y="165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" name=""/>
          <p:cNvSpPr/>
          <p:nvPr/>
        </p:nvSpPr>
        <p:spPr>
          <a:xfrm flipH="1">
            <a:off x="682560" y="1908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" name=""/>
          <p:cNvSpPr/>
          <p:nvPr/>
        </p:nvSpPr>
        <p:spPr>
          <a:xfrm>
            <a:off x="360000" y="230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" name=""/>
          <p:cNvSpPr/>
          <p:nvPr/>
        </p:nvSpPr>
        <p:spPr>
          <a:xfrm>
            <a:off x="540000" y="212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" name=""/>
          <p:cNvSpPr/>
          <p:nvPr/>
        </p:nvSpPr>
        <p:spPr>
          <a:xfrm>
            <a:off x="540000" y="2493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" name=""/>
          <p:cNvSpPr/>
          <p:nvPr/>
        </p:nvSpPr>
        <p:spPr>
          <a:xfrm>
            <a:off x="684000" y="2709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" name=""/>
          <p:cNvSpPr/>
          <p:nvPr/>
        </p:nvSpPr>
        <p:spPr>
          <a:xfrm>
            <a:off x="684000" y="2961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"/>
          <p:cNvSpPr/>
          <p:nvPr/>
        </p:nvSpPr>
        <p:spPr>
          <a:xfrm flipH="1">
            <a:off x="358560" y="3357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" name=""/>
          <p:cNvSpPr/>
          <p:nvPr/>
        </p:nvSpPr>
        <p:spPr>
          <a:xfrm flipH="1">
            <a:off x="557280" y="3177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" name=""/>
          <p:cNvSpPr/>
          <p:nvPr/>
        </p:nvSpPr>
        <p:spPr>
          <a:xfrm flipH="1">
            <a:off x="547920" y="3546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"/>
          <p:cNvSpPr/>
          <p:nvPr/>
        </p:nvSpPr>
        <p:spPr>
          <a:xfrm flipH="1">
            <a:off x="691920" y="3762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" name=""/>
          <p:cNvSpPr/>
          <p:nvPr/>
        </p:nvSpPr>
        <p:spPr>
          <a:xfrm flipH="1">
            <a:off x="691920" y="401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" name=""/>
          <p:cNvSpPr/>
          <p:nvPr/>
        </p:nvSpPr>
        <p:spPr>
          <a:xfrm>
            <a:off x="369360" y="441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" name=""/>
          <p:cNvSpPr/>
          <p:nvPr/>
        </p:nvSpPr>
        <p:spPr>
          <a:xfrm>
            <a:off x="549360" y="423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3" name=""/>
          <p:cNvSpPr/>
          <p:nvPr/>
        </p:nvSpPr>
        <p:spPr>
          <a:xfrm>
            <a:off x="549360" y="459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" name=""/>
          <p:cNvSpPr/>
          <p:nvPr/>
        </p:nvSpPr>
        <p:spPr>
          <a:xfrm>
            <a:off x="693360" y="4806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9" name=""/>
          <p:cNvSpPr/>
          <p:nvPr/>
        </p:nvSpPr>
        <p:spPr>
          <a:xfrm>
            <a:off x="693360" y="5058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" name=""/>
          <p:cNvSpPr/>
          <p:nvPr/>
        </p:nvSpPr>
        <p:spPr>
          <a:xfrm flipH="1">
            <a:off x="1267920" y="545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" name=""/>
          <p:cNvSpPr/>
          <p:nvPr/>
        </p:nvSpPr>
        <p:spPr>
          <a:xfrm flipH="1">
            <a:off x="1087920" y="527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ftr" idx="1"/>
          </p:nvPr>
        </p:nvSpPr>
        <p:spPr>
          <a:xfrm>
            <a:off x="3987000" y="516492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sldNum" idx="2"/>
          </p:nvPr>
        </p:nvSpPr>
        <p:spPr>
          <a:xfrm>
            <a:off x="722700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9E5F2A-E54E-48D3-8CA4-787A2361D086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dt" idx="3"/>
          </p:nvPr>
        </p:nvSpPr>
        <p:spPr>
          <a:xfrm>
            <a:off x="158400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"/>
          <p:cNvCxnSpPr/>
          <p:nvPr/>
        </p:nvCxnSpPr>
        <p:spPr>
          <a:xfrm>
            <a:off x="540000" y="306360"/>
            <a:ext cx="721080" cy="1080"/>
          </a:xfrm>
          <a:prstGeom prst="bentConnector3">
            <a:avLst>
              <a:gd name="adj1" fmla="val 50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3" name=""/>
          <p:cNvCxnSpPr>
            <a:stCxn id="124" idx="6"/>
            <a:endCxn id="125" idx="2"/>
          </p:cNvCxnSpPr>
          <p:nvPr/>
        </p:nvCxnSpPr>
        <p:spPr>
          <a:xfrm>
            <a:off x="719280" y="486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6" name=""/>
          <p:cNvCxnSpPr>
            <a:stCxn id="127" idx="6"/>
            <a:endCxn id="128" idx="2"/>
          </p:cNvCxnSpPr>
          <p:nvPr/>
        </p:nvCxnSpPr>
        <p:spPr>
          <a:xfrm>
            <a:off x="863280" y="70200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9" name=""/>
          <p:cNvCxnSpPr>
            <a:stCxn id="130" idx="6"/>
            <a:endCxn id="131" idx="2"/>
          </p:cNvCxnSpPr>
          <p:nvPr/>
        </p:nvCxnSpPr>
        <p:spPr>
          <a:xfrm>
            <a:off x="719280" y="126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2" name=""/>
          <p:cNvCxnSpPr>
            <a:stCxn id="133" idx="6"/>
            <a:endCxn id="134" idx="2"/>
          </p:cNvCxnSpPr>
          <p:nvPr/>
        </p:nvCxnSpPr>
        <p:spPr>
          <a:xfrm>
            <a:off x="863280" y="95400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5" name=""/>
          <p:cNvCxnSpPr>
            <a:stCxn id="136" idx="6"/>
            <a:endCxn id="137" idx="2"/>
          </p:cNvCxnSpPr>
          <p:nvPr/>
        </p:nvCxnSpPr>
        <p:spPr>
          <a:xfrm rot="10800000">
            <a:off x="537840" y="135000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8" name=""/>
          <p:cNvCxnSpPr>
            <a:stCxn id="139" idx="6"/>
            <a:endCxn id="140" idx="2"/>
          </p:cNvCxnSpPr>
          <p:nvPr/>
        </p:nvCxnSpPr>
        <p:spPr>
          <a:xfrm rot="10800000">
            <a:off x="717840" y="1170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1" name=""/>
          <p:cNvCxnSpPr>
            <a:stCxn id="142" idx="6"/>
            <a:endCxn id="143" idx="2"/>
          </p:cNvCxnSpPr>
          <p:nvPr/>
        </p:nvCxnSpPr>
        <p:spPr>
          <a:xfrm rot="10800000">
            <a:off x="717840" y="1530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4" name=""/>
          <p:cNvCxnSpPr>
            <a:stCxn id="145" idx="6"/>
            <a:endCxn id="146" idx="2"/>
          </p:cNvCxnSpPr>
          <p:nvPr/>
        </p:nvCxnSpPr>
        <p:spPr>
          <a:xfrm rot="10800000">
            <a:off x="861840" y="174600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7" name=""/>
          <p:cNvCxnSpPr>
            <a:stCxn id="148" idx="6"/>
            <a:endCxn id="149" idx="2"/>
          </p:cNvCxnSpPr>
          <p:nvPr/>
        </p:nvCxnSpPr>
        <p:spPr>
          <a:xfrm rot="10800000">
            <a:off x="861840" y="199800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0" name=""/>
          <p:cNvCxnSpPr>
            <a:stCxn id="151" idx="6"/>
            <a:endCxn id="152" idx="2"/>
          </p:cNvCxnSpPr>
          <p:nvPr/>
        </p:nvCxnSpPr>
        <p:spPr>
          <a:xfrm>
            <a:off x="539280" y="239400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3" name=""/>
          <p:cNvCxnSpPr>
            <a:stCxn id="154" idx="6"/>
            <a:endCxn id="155" idx="2"/>
          </p:cNvCxnSpPr>
          <p:nvPr/>
        </p:nvCxnSpPr>
        <p:spPr>
          <a:xfrm>
            <a:off x="719280" y="2214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6" name=""/>
          <p:cNvCxnSpPr>
            <a:stCxn id="157" idx="6"/>
            <a:endCxn id="158" idx="2"/>
          </p:cNvCxnSpPr>
          <p:nvPr/>
        </p:nvCxnSpPr>
        <p:spPr>
          <a:xfrm>
            <a:off x="719280" y="2583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9" name=""/>
          <p:cNvCxnSpPr>
            <a:stCxn id="160" idx="6"/>
            <a:endCxn id="161" idx="2"/>
          </p:cNvCxnSpPr>
          <p:nvPr/>
        </p:nvCxnSpPr>
        <p:spPr>
          <a:xfrm>
            <a:off x="863280" y="2799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2" name=""/>
          <p:cNvCxnSpPr>
            <a:stCxn id="163" idx="6"/>
            <a:endCxn id="164" idx="2"/>
          </p:cNvCxnSpPr>
          <p:nvPr/>
        </p:nvCxnSpPr>
        <p:spPr>
          <a:xfrm>
            <a:off x="863280" y="3051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5" name=""/>
          <p:cNvCxnSpPr>
            <a:stCxn id="166" idx="6"/>
            <a:endCxn id="167" idx="2"/>
          </p:cNvCxnSpPr>
          <p:nvPr/>
        </p:nvCxnSpPr>
        <p:spPr>
          <a:xfrm rot="10800000">
            <a:off x="537840" y="344736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8" name=""/>
          <p:cNvCxnSpPr>
            <a:stCxn id="169" idx="6"/>
            <a:endCxn id="170" idx="2"/>
          </p:cNvCxnSpPr>
          <p:nvPr/>
        </p:nvCxnSpPr>
        <p:spPr>
          <a:xfrm rot="10800000">
            <a:off x="736560" y="3267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1" name=""/>
          <p:cNvCxnSpPr>
            <a:stCxn id="172" idx="6"/>
            <a:endCxn id="173" idx="2"/>
          </p:cNvCxnSpPr>
          <p:nvPr/>
        </p:nvCxnSpPr>
        <p:spPr>
          <a:xfrm rot="10800000">
            <a:off x="727200" y="3636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4" name=""/>
          <p:cNvCxnSpPr>
            <a:stCxn id="175" idx="6"/>
            <a:endCxn id="176" idx="2"/>
          </p:cNvCxnSpPr>
          <p:nvPr/>
        </p:nvCxnSpPr>
        <p:spPr>
          <a:xfrm rot="10800000">
            <a:off x="871200" y="3852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7" name=""/>
          <p:cNvCxnSpPr>
            <a:stCxn id="178" idx="6"/>
            <a:endCxn id="179" idx="2"/>
          </p:cNvCxnSpPr>
          <p:nvPr/>
        </p:nvCxnSpPr>
        <p:spPr>
          <a:xfrm rot="10800000">
            <a:off x="871200" y="4104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0" name=""/>
          <p:cNvCxnSpPr>
            <a:stCxn id="181" idx="6"/>
            <a:endCxn id="182" idx="2"/>
          </p:cNvCxnSpPr>
          <p:nvPr/>
        </p:nvCxnSpPr>
        <p:spPr>
          <a:xfrm>
            <a:off x="548640" y="450036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3" name=""/>
          <p:cNvCxnSpPr>
            <a:stCxn id="184" idx="6"/>
            <a:endCxn id="185" idx="2"/>
          </p:cNvCxnSpPr>
          <p:nvPr/>
        </p:nvCxnSpPr>
        <p:spPr>
          <a:xfrm>
            <a:off x="728640" y="4320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6" name=""/>
          <p:cNvCxnSpPr>
            <a:stCxn id="187" idx="6"/>
            <a:endCxn id="188" idx="2"/>
          </p:cNvCxnSpPr>
          <p:nvPr/>
        </p:nvCxnSpPr>
        <p:spPr>
          <a:xfrm>
            <a:off x="728640" y="4680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9" name=""/>
          <p:cNvCxnSpPr>
            <a:stCxn id="190" idx="6"/>
            <a:endCxn id="191" idx="2"/>
          </p:cNvCxnSpPr>
          <p:nvPr/>
        </p:nvCxnSpPr>
        <p:spPr>
          <a:xfrm>
            <a:off x="872640" y="4896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2" name=""/>
          <p:cNvCxnSpPr>
            <a:stCxn id="193" idx="6"/>
            <a:endCxn id="194" idx="2"/>
          </p:cNvCxnSpPr>
          <p:nvPr/>
        </p:nvCxnSpPr>
        <p:spPr>
          <a:xfrm>
            <a:off x="872640" y="5148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5" name=""/>
          <p:cNvCxnSpPr>
            <a:stCxn id="196" idx="6"/>
            <a:endCxn id="197" idx="2"/>
          </p:cNvCxnSpPr>
          <p:nvPr/>
        </p:nvCxnSpPr>
        <p:spPr>
          <a:xfrm rot="10800000">
            <a:off x="547200" y="554436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8" name=""/>
          <p:cNvCxnSpPr>
            <a:stCxn id="199" idx="6"/>
            <a:endCxn id="200" idx="2"/>
          </p:cNvCxnSpPr>
          <p:nvPr/>
        </p:nvCxnSpPr>
        <p:spPr>
          <a:xfrm rot="10800000">
            <a:off x="727200" y="5364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sp>
        <p:nvSpPr>
          <p:cNvPr id="201" name=""/>
          <p:cNvSpPr/>
          <p:nvPr/>
        </p:nvSpPr>
        <p:spPr>
          <a:xfrm>
            <a:off x="1260000" y="21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5" name=""/>
          <p:cNvSpPr/>
          <p:nvPr/>
        </p:nvSpPr>
        <p:spPr>
          <a:xfrm>
            <a:off x="1080000" y="39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1" name=""/>
          <p:cNvSpPr/>
          <p:nvPr/>
        </p:nvSpPr>
        <p:spPr>
          <a:xfrm>
            <a:off x="1080000" y="3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" name=""/>
          <p:cNvSpPr/>
          <p:nvPr/>
        </p:nvSpPr>
        <p:spPr>
          <a:xfrm>
            <a:off x="936000" y="612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"/>
          <p:cNvSpPr/>
          <p:nvPr/>
        </p:nvSpPr>
        <p:spPr>
          <a:xfrm>
            <a:off x="936000" y="86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" name=""/>
          <p:cNvSpPr/>
          <p:nvPr/>
        </p:nvSpPr>
        <p:spPr>
          <a:xfrm flipH="1">
            <a:off x="1258560" y="126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9" name=""/>
          <p:cNvSpPr/>
          <p:nvPr/>
        </p:nvSpPr>
        <p:spPr>
          <a:xfrm flipH="1">
            <a:off x="1078560" y="108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2" name=""/>
          <p:cNvSpPr/>
          <p:nvPr/>
        </p:nvSpPr>
        <p:spPr>
          <a:xfrm flipH="1">
            <a:off x="1078560" y="144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5" name=""/>
          <p:cNvSpPr/>
          <p:nvPr/>
        </p:nvSpPr>
        <p:spPr>
          <a:xfrm flipH="1">
            <a:off x="934560" y="165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8" name=""/>
          <p:cNvSpPr/>
          <p:nvPr/>
        </p:nvSpPr>
        <p:spPr>
          <a:xfrm flipH="1">
            <a:off x="934560" y="1908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2" name=""/>
          <p:cNvSpPr/>
          <p:nvPr/>
        </p:nvSpPr>
        <p:spPr>
          <a:xfrm>
            <a:off x="1260000" y="230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5" name=""/>
          <p:cNvSpPr/>
          <p:nvPr/>
        </p:nvSpPr>
        <p:spPr>
          <a:xfrm>
            <a:off x="1080000" y="212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" name=""/>
          <p:cNvSpPr/>
          <p:nvPr/>
        </p:nvSpPr>
        <p:spPr>
          <a:xfrm>
            <a:off x="1080000" y="2493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1" name=""/>
          <p:cNvSpPr/>
          <p:nvPr/>
        </p:nvSpPr>
        <p:spPr>
          <a:xfrm>
            <a:off x="936000" y="2709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4" name=""/>
          <p:cNvSpPr/>
          <p:nvPr/>
        </p:nvSpPr>
        <p:spPr>
          <a:xfrm>
            <a:off x="936000" y="2961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6" name=""/>
          <p:cNvSpPr/>
          <p:nvPr/>
        </p:nvSpPr>
        <p:spPr>
          <a:xfrm flipH="1">
            <a:off x="1258560" y="3357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9" name=""/>
          <p:cNvSpPr/>
          <p:nvPr/>
        </p:nvSpPr>
        <p:spPr>
          <a:xfrm flipH="1">
            <a:off x="1097280" y="3177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2" name=""/>
          <p:cNvSpPr/>
          <p:nvPr/>
        </p:nvSpPr>
        <p:spPr>
          <a:xfrm flipH="1">
            <a:off x="1087920" y="3546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5" name=""/>
          <p:cNvSpPr/>
          <p:nvPr/>
        </p:nvSpPr>
        <p:spPr>
          <a:xfrm flipH="1">
            <a:off x="943920" y="3762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8" name=""/>
          <p:cNvSpPr/>
          <p:nvPr/>
        </p:nvSpPr>
        <p:spPr>
          <a:xfrm flipH="1">
            <a:off x="943920" y="401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2" name=""/>
          <p:cNvSpPr/>
          <p:nvPr/>
        </p:nvSpPr>
        <p:spPr>
          <a:xfrm>
            <a:off x="1269360" y="441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5" name=""/>
          <p:cNvSpPr/>
          <p:nvPr/>
        </p:nvSpPr>
        <p:spPr>
          <a:xfrm>
            <a:off x="1089360" y="423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8" name=""/>
          <p:cNvSpPr/>
          <p:nvPr/>
        </p:nvSpPr>
        <p:spPr>
          <a:xfrm>
            <a:off x="1089360" y="459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1" name=""/>
          <p:cNvSpPr/>
          <p:nvPr/>
        </p:nvSpPr>
        <p:spPr>
          <a:xfrm>
            <a:off x="945360" y="4806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4" name=""/>
          <p:cNvSpPr/>
          <p:nvPr/>
        </p:nvSpPr>
        <p:spPr>
          <a:xfrm>
            <a:off x="945360" y="5058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7" name=""/>
          <p:cNvSpPr/>
          <p:nvPr/>
        </p:nvSpPr>
        <p:spPr>
          <a:xfrm flipH="1">
            <a:off x="367920" y="545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0" name=""/>
          <p:cNvSpPr/>
          <p:nvPr/>
        </p:nvSpPr>
        <p:spPr>
          <a:xfrm flipH="1">
            <a:off x="547920" y="527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2" name=""/>
          <p:cNvSpPr/>
          <p:nvPr/>
        </p:nvSpPr>
        <p:spPr>
          <a:xfrm>
            <a:off x="360000" y="21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4" name=""/>
          <p:cNvSpPr/>
          <p:nvPr/>
        </p:nvSpPr>
        <p:spPr>
          <a:xfrm>
            <a:off x="540000" y="39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0" name=""/>
          <p:cNvSpPr/>
          <p:nvPr/>
        </p:nvSpPr>
        <p:spPr>
          <a:xfrm>
            <a:off x="540000" y="3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7" name=""/>
          <p:cNvSpPr/>
          <p:nvPr/>
        </p:nvSpPr>
        <p:spPr>
          <a:xfrm>
            <a:off x="684000" y="612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3" name=""/>
          <p:cNvSpPr/>
          <p:nvPr/>
        </p:nvSpPr>
        <p:spPr>
          <a:xfrm>
            <a:off x="684000" y="86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7" name=""/>
          <p:cNvSpPr/>
          <p:nvPr/>
        </p:nvSpPr>
        <p:spPr>
          <a:xfrm flipH="1">
            <a:off x="358560" y="126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0" name=""/>
          <p:cNvSpPr/>
          <p:nvPr/>
        </p:nvSpPr>
        <p:spPr>
          <a:xfrm flipH="1">
            <a:off x="538560" y="108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3" name=""/>
          <p:cNvSpPr/>
          <p:nvPr/>
        </p:nvSpPr>
        <p:spPr>
          <a:xfrm flipH="1">
            <a:off x="538560" y="144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6" name=""/>
          <p:cNvSpPr/>
          <p:nvPr/>
        </p:nvSpPr>
        <p:spPr>
          <a:xfrm flipH="1">
            <a:off x="682560" y="165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9" name=""/>
          <p:cNvSpPr/>
          <p:nvPr/>
        </p:nvSpPr>
        <p:spPr>
          <a:xfrm flipH="1">
            <a:off x="682560" y="1908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"/>
          <p:cNvSpPr/>
          <p:nvPr/>
        </p:nvSpPr>
        <p:spPr>
          <a:xfrm>
            <a:off x="360000" y="230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4" name=""/>
          <p:cNvSpPr/>
          <p:nvPr/>
        </p:nvSpPr>
        <p:spPr>
          <a:xfrm>
            <a:off x="540000" y="212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7" name=""/>
          <p:cNvSpPr/>
          <p:nvPr/>
        </p:nvSpPr>
        <p:spPr>
          <a:xfrm>
            <a:off x="540000" y="2493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0" name=""/>
          <p:cNvSpPr/>
          <p:nvPr/>
        </p:nvSpPr>
        <p:spPr>
          <a:xfrm>
            <a:off x="684000" y="2709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3" name=""/>
          <p:cNvSpPr/>
          <p:nvPr/>
        </p:nvSpPr>
        <p:spPr>
          <a:xfrm>
            <a:off x="684000" y="2961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"/>
          <p:cNvSpPr/>
          <p:nvPr/>
        </p:nvSpPr>
        <p:spPr>
          <a:xfrm flipH="1">
            <a:off x="358560" y="3357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0" name=""/>
          <p:cNvSpPr/>
          <p:nvPr/>
        </p:nvSpPr>
        <p:spPr>
          <a:xfrm flipH="1">
            <a:off x="557280" y="3177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3" name=""/>
          <p:cNvSpPr/>
          <p:nvPr/>
        </p:nvSpPr>
        <p:spPr>
          <a:xfrm flipH="1">
            <a:off x="547920" y="3546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6" name=""/>
          <p:cNvSpPr/>
          <p:nvPr/>
        </p:nvSpPr>
        <p:spPr>
          <a:xfrm flipH="1">
            <a:off x="691920" y="3762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9" name=""/>
          <p:cNvSpPr/>
          <p:nvPr/>
        </p:nvSpPr>
        <p:spPr>
          <a:xfrm flipH="1">
            <a:off x="691920" y="401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1" name=""/>
          <p:cNvSpPr/>
          <p:nvPr/>
        </p:nvSpPr>
        <p:spPr>
          <a:xfrm>
            <a:off x="369360" y="441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4" name=""/>
          <p:cNvSpPr/>
          <p:nvPr/>
        </p:nvSpPr>
        <p:spPr>
          <a:xfrm>
            <a:off x="549360" y="423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7" name=""/>
          <p:cNvSpPr/>
          <p:nvPr/>
        </p:nvSpPr>
        <p:spPr>
          <a:xfrm>
            <a:off x="549360" y="459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0" name=""/>
          <p:cNvSpPr/>
          <p:nvPr/>
        </p:nvSpPr>
        <p:spPr>
          <a:xfrm>
            <a:off x="693360" y="4806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3" name=""/>
          <p:cNvSpPr/>
          <p:nvPr/>
        </p:nvSpPr>
        <p:spPr>
          <a:xfrm>
            <a:off x="693360" y="5058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6" name=""/>
          <p:cNvSpPr/>
          <p:nvPr/>
        </p:nvSpPr>
        <p:spPr>
          <a:xfrm flipH="1">
            <a:off x="1267920" y="545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9" name=""/>
          <p:cNvSpPr/>
          <p:nvPr/>
        </p:nvSpPr>
        <p:spPr>
          <a:xfrm flipH="1">
            <a:off x="1087920" y="527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3" name="PlaceHolder 1"/>
          <p:cNvSpPr>
            <a:spLocks noGrp="1"/>
          </p:cNvSpPr>
          <p:nvPr>
            <p:ph type="ftr" idx="4"/>
          </p:nvPr>
        </p:nvSpPr>
        <p:spPr>
          <a:xfrm>
            <a:off x="3987000" y="516492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ldNum" idx="5"/>
          </p:nvPr>
        </p:nvSpPr>
        <p:spPr>
          <a:xfrm>
            <a:off x="722700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F1C9C83-1313-4D22-9716-F340ECE7F132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dt" idx="6"/>
          </p:nvPr>
        </p:nvSpPr>
        <p:spPr>
          <a:xfrm>
            <a:off x="158400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"/>
          <p:cNvCxnSpPr/>
          <p:nvPr/>
        </p:nvCxnSpPr>
        <p:spPr>
          <a:xfrm>
            <a:off x="540000" y="306360"/>
            <a:ext cx="721080" cy="1080"/>
          </a:xfrm>
          <a:prstGeom prst="bentConnector3">
            <a:avLst>
              <a:gd name="adj1" fmla="val 50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45" name=""/>
          <p:cNvCxnSpPr>
            <a:stCxn id="246" idx="6"/>
            <a:endCxn id="247" idx="2"/>
          </p:cNvCxnSpPr>
          <p:nvPr/>
        </p:nvCxnSpPr>
        <p:spPr>
          <a:xfrm>
            <a:off x="719280" y="486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48" name=""/>
          <p:cNvCxnSpPr>
            <a:stCxn id="249" idx="6"/>
            <a:endCxn id="250" idx="2"/>
          </p:cNvCxnSpPr>
          <p:nvPr/>
        </p:nvCxnSpPr>
        <p:spPr>
          <a:xfrm>
            <a:off x="863280" y="70200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51" name=""/>
          <p:cNvCxnSpPr>
            <a:stCxn id="252" idx="6"/>
            <a:endCxn id="253" idx="2"/>
          </p:cNvCxnSpPr>
          <p:nvPr/>
        </p:nvCxnSpPr>
        <p:spPr>
          <a:xfrm>
            <a:off x="719280" y="126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54" name=""/>
          <p:cNvCxnSpPr>
            <a:stCxn id="255" idx="6"/>
            <a:endCxn id="256" idx="2"/>
          </p:cNvCxnSpPr>
          <p:nvPr/>
        </p:nvCxnSpPr>
        <p:spPr>
          <a:xfrm>
            <a:off x="863280" y="95400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57" name=""/>
          <p:cNvCxnSpPr>
            <a:stCxn id="258" idx="6"/>
            <a:endCxn id="259" idx="2"/>
          </p:cNvCxnSpPr>
          <p:nvPr/>
        </p:nvCxnSpPr>
        <p:spPr>
          <a:xfrm rot="10800000">
            <a:off x="537840" y="135000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0" name=""/>
          <p:cNvCxnSpPr>
            <a:stCxn id="261" idx="6"/>
            <a:endCxn id="262" idx="2"/>
          </p:cNvCxnSpPr>
          <p:nvPr/>
        </p:nvCxnSpPr>
        <p:spPr>
          <a:xfrm rot="10800000">
            <a:off x="717840" y="1170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3" name=""/>
          <p:cNvCxnSpPr>
            <a:stCxn id="264" idx="6"/>
            <a:endCxn id="265" idx="2"/>
          </p:cNvCxnSpPr>
          <p:nvPr/>
        </p:nvCxnSpPr>
        <p:spPr>
          <a:xfrm rot="10800000">
            <a:off x="717840" y="1530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6" name=""/>
          <p:cNvCxnSpPr>
            <a:stCxn id="267" idx="6"/>
            <a:endCxn id="268" idx="2"/>
          </p:cNvCxnSpPr>
          <p:nvPr/>
        </p:nvCxnSpPr>
        <p:spPr>
          <a:xfrm rot="10800000">
            <a:off x="861840" y="174600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9" name=""/>
          <p:cNvCxnSpPr>
            <a:stCxn id="270" idx="6"/>
            <a:endCxn id="271" idx="2"/>
          </p:cNvCxnSpPr>
          <p:nvPr/>
        </p:nvCxnSpPr>
        <p:spPr>
          <a:xfrm rot="10800000">
            <a:off x="861840" y="199800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72" name=""/>
          <p:cNvCxnSpPr>
            <a:stCxn id="273" idx="6"/>
            <a:endCxn id="274" idx="2"/>
          </p:cNvCxnSpPr>
          <p:nvPr/>
        </p:nvCxnSpPr>
        <p:spPr>
          <a:xfrm>
            <a:off x="539280" y="239400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75" name=""/>
          <p:cNvCxnSpPr>
            <a:stCxn id="276" idx="6"/>
            <a:endCxn id="277" idx="2"/>
          </p:cNvCxnSpPr>
          <p:nvPr/>
        </p:nvCxnSpPr>
        <p:spPr>
          <a:xfrm>
            <a:off x="719280" y="2214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78" name=""/>
          <p:cNvCxnSpPr>
            <a:stCxn id="279" idx="6"/>
            <a:endCxn id="280" idx="2"/>
          </p:cNvCxnSpPr>
          <p:nvPr/>
        </p:nvCxnSpPr>
        <p:spPr>
          <a:xfrm>
            <a:off x="719280" y="2583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81" name=""/>
          <p:cNvCxnSpPr>
            <a:stCxn id="282" idx="6"/>
            <a:endCxn id="283" idx="2"/>
          </p:cNvCxnSpPr>
          <p:nvPr/>
        </p:nvCxnSpPr>
        <p:spPr>
          <a:xfrm>
            <a:off x="863280" y="2799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84" name=""/>
          <p:cNvCxnSpPr>
            <a:stCxn id="285" idx="6"/>
            <a:endCxn id="286" idx="2"/>
          </p:cNvCxnSpPr>
          <p:nvPr/>
        </p:nvCxnSpPr>
        <p:spPr>
          <a:xfrm>
            <a:off x="863280" y="3051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87" name=""/>
          <p:cNvCxnSpPr>
            <a:stCxn id="288" idx="6"/>
            <a:endCxn id="289" idx="2"/>
          </p:cNvCxnSpPr>
          <p:nvPr/>
        </p:nvCxnSpPr>
        <p:spPr>
          <a:xfrm rot="10800000">
            <a:off x="537840" y="344736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0" name=""/>
          <p:cNvCxnSpPr>
            <a:stCxn id="291" idx="6"/>
            <a:endCxn id="292" idx="2"/>
          </p:cNvCxnSpPr>
          <p:nvPr/>
        </p:nvCxnSpPr>
        <p:spPr>
          <a:xfrm rot="10800000">
            <a:off x="736560" y="3267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3" name=""/>
          <p:cNvCxnSpPr>
            <a:stCxn id="294" idx="6"/>
            <a:endCxn id="295" idx="2"/>
          </p:cNvCxnSpPr>
          <p:nvPr/>
        </p:nvCxnSpPr>
        <p:spPr>
          <a:xfrm rot="10800000">
            <a:off x="727200" y="3636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6" name=""/>
          <p:cNvCxnSpPr>
            <a:stCxn id="297" idx="6"/>
            <a:endCxn id="298" idx="2"/>
          </p:cNvCxnSpPr>
          <p:nvPr/>
        </p:nvCxnSpPr>
        <p:spPr>
          <a:xfrm rot="10800000">
            <a:off x="871200" y="3852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9" name=""/>
          <p:cNvCxnSpPr>
            <a:stCxn id="300" idx="6"/>
            <a:endCxn id="301" idx="2"/>
          </p:cNvCxnSpPr>
          <p:nvPr/>
        </p:nvCxnSpPr>
        <p:spPr>
          <a:xfrm rot="10800000">
            <a:off x="871200" y="4104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02" name=""/>
          <p:cNvCxnSpPr>
            <a:stCxn id="303" idx="6"/>
            <a:endCxn id="304" idx="2"/>
          </p:cNvCxnSpPr>
          <p:nvPr/>
        </p:nvCxnSpPr>
        <p:spPr>
          <a:xfrm>
            <a:off x="548640" y="450036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05" name=""/>
          <p:cNvCxnSpPr>
            <a:stCxn id="306" idx="6"/>
            <a:endCxn id="307" idx="2"/>
          </p:cNvCxnSpPr>
          <p:nvPr/>
        </p:nvCxnSpPr>
        <p:spPr>
          <a:xfrm>
            <a:off x="728640" y="4320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08" name=""/>
          <p:cNvCxnSpPr>
            <a:stCxn id="309" idx="6"/>
            <a:endCxn id="310" idx="2"/>
          </p:cNvCxnSpPr>
          <p:nvPr/>
        </p:nvCxnSpPr>
        <p:spPr>
          <a:xfrm>
            <a:off x="728640" y="4680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11" name=""/>
          <p:cNvCxnSpPr>
            <a:stCxn id="312" idx="6"/>
            <a:endCxn id="313" idx="2"/>
          </p:cNvCxnSpPr>
          <p:nvPr/>
        </p:nvCxnSpPr>
        <p:spPr>
          <a:xfrm>
            <a:off x="872640" y="4896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14" name=""/>
          <p:cNvCxnSpPr>
            <a:stCxn id="315" idx="6"/>
            <a:endCxn id="316" idx="2"/>
          </p:cNvCxnSpPr>
          <p:nvPr/>
        </p:nvCxnSpPr>
        <p:spPr>
          <a:xfrm>
            <a:off x="872640" y="5148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17" name=""/>
          <p:cNvCxnSpPr>
            <a:stCxn id="318" idx="6"/>
            <a:endCxn id="319" idx="2"/>
          </p:cNvCxnSpPr>
          <p:nvPr/>
        </p:nvCxnSpPr>
        <p:spPr>
          <a:xfrm rot="10800000">
            <a:off x="547200" y="554436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20" name=""/>
          <p:cNvCxnSpPr>
            <a:stCxn id="321" idx="6"/>
            <a:endCxn id="322" idx="2"/>
          </p:cNvCxnSpPr>
          <p:nvPr/>
        </p:nvCxnSpPr>
        <p:spPr>
          <a:xfrm rot="10800000">
            <a:off x="727200" y="5364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sp>
        <p:nvSpPr>
          <p:cNvPr id="323" name=""/>
          <p:cNvSpPr/>
          <p:nvPr/>
        </p:nvSpPr>
        <p:spPr>
          <a:xfrm>
            <a:off x="1260000" y="21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7" name=""/>
          <p:cNvSpPr/>
          <p:nvPr/>
        </p:nvSpPr>
        <p:spPr>
          <a:xfrm>
            <a:off x="1080000" y="39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3" name=""/>
          <p:cNvSpPr/>
          <p:nvPr/>
        </p:nvSpPr>
        <p:spPr>
          <a:xfrm>
            <a:off x="1080000" y="3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0" name=""/>
          <p:cNvSpPr/>
          <p:nvPr/>
        </p:nvSpPr>
        <p:spPr>
          <a:xfrm>
            <a:off x="936000" y="612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6" name=""/>
          <p:cNvSpPr/>
          <p:nvPr/>
        </p:nvSpPr>
        <p:spPr>
          <a:xfrm>
            <a:off x="936000" y="86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8" name=""/>
          <p:cNvSpPr/>
          <p:nvPr/>
        </p:nvSpPr>
        <p:spPr>
          <a:xfrm flipH="1">
            <a:off x="1258560" y="126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1" name=""/>
          <p:cNvSpPr/>
          <p:nvPr/>
        </p:nvSpPr>
        <p:spPr>
          <a:xfrm flipH="1">
            <a:off x="1078560" y="108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4" name=""/>
          <p:cNvSpPr/>
          <p:nvPr/>
        </p:nvSpPr>
        <p:spPr>
          <a:xfrm flipH="1">
            <a:off x="1078560" y="144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7" name=""/>
          <p:cNvSpPr/>
          <p:nvPr/>
        </p:nvSpPr>
        <p:spPr>
          <a:xfrm flipH="1">
            <a:off x="934560" y="165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0" name=""/>
          <p:cNvSpPr/>
          <p:nvPr/>
        </p:nvSpPr>
        <p:spPr>
          <a:xfrm flipH="1">
            <a:off x="934560" y="1908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4" name=""/>
          <p:cNvSpPr/>
          <p:nvPr/>
        </p:nvSpPr>
        <p:spPr>
          <a:xfrm>
            <a:off x="1260000" y="230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7" name=""/>
          <p:cNvSpPr/>
          <p:nvPr/>
        </p:nvSpPr>
        <p:spPr>
          <a:xfrm>
            <a:off x="1080000" y="212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0" name=""/>
          <p:cNvSpPr/>
          <p:nvPr/>
        </p:nvSpPr>
        <p:spPr>
          <a:xfrm>
            <a:off x="1080000" y="2493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3" name=""/>
          <p:cNvSpPr/>
          <p:nvPr/>
        </p:nvSpPr>
        <p:spPr>
          <a:xfrm>
            <a:off x="936000" y="2709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6" name=""/>
          <p:cNvSpPr/>
          <p:nvPr/>
        </p:nvSpPr>
        <p:spPr>
          <a:xfrm>
            <a:off x="936000" y="2961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8" name=""/>
          <p:cNvSpPr/>
          <p:nvPr/>
        </p:nvSpPr>
        <p:spPr>
          <a:xfrm flipH="1">
            <a:off x="1258560" y="3357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1" name=""/>
          <p:cNvSpPr/>
          <p:nvPr/>
        </p:nvSpPr>
        <p:spPr>
          <a:xfrm flipH="1">
            <a:off x="1097280" y="3177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4" name=""/>
          <p:cNvSpPr/>
          <p:nvPr/>
        </p:nvSpPr>
        <p:spPr>
          <a:xfrm flipH="1">
            <a:off x="1087920" y="3546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7" name=""/>
          <p:cNvSpPr/>
          <p:nvPr/>
        </p:nvSpPr>
        <p:spPr>
          <a:xfrm flipH="1">
            <a:off x="943920" y="3762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0" name=""/>
          <p:cNvSpPr/>
          <p:nvPr/>
        </p:nvSpPr>
        <p:spPr>
          <a:xfrm flipH="1">
            <a:off x="943920" y="401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4" name=""/>
          <p:cNvSpPr/>
          <p:nvPr/>
        </p:nvSpPr>
        <p:spPr>
          <a:xfrm>
            <a:off x="1269360" y="441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7" name=""/>
          <p:cNvSpPr/>
          <p:nvPr/>
        </p:nvSpPr>
        <p:spPr>
          <a:xfrm>
            <a:off x="1089360" y="423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0" name=""/>
          <p:cNvSpPr/>
          <p:nvPr/>
        </p:nvSpPr>
        <p:spPr>
          <a:xfrm>
            <a:off x="1089360" y="459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3" name=""/>
          <p:cNvSpPr/>
          <p:nvPr/>
        </p:nvSpPr>
        <p:spPr>
          <a:xfrm>
            <a:off x="945360" y="4806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6" name=""/>
          <p:cNvSpPr/>
          <p:nvPr/>
        </p:nvSpPr>
        <p:spPr>
          <a:xfrm>
            <a:off x="945360" y="5058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9" name=""/>
          <p:cNvSpPr/>
          <p:nvPr/>
        </p:nvSpPr>
        <p:spPr>
          <a:xfrm flipH="1">
            <a:off x="367920" y="545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2" name=""/>
          <p:cNvSpPr/>
          <p:nvPr/>
        </p:nvSpPr>
        <p:spPr>
          <a:xfrm flipH="1">
            <a:off x="547920" y="527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4" name=""/>
          <p:cNvSpPr/>
          <p:nvPr/>
        </p:nvSpPr>
        <p:spPr>
          <a:xfrm>
            <a:off x="360000" y="21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6" name=""/>
          <p:cNvSpPr/>
          <p:nvPr/>
        </p:nvSpPr>
        <p:spPr>
          <a:xfrm>
            <a:off x="540000" y="39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2" name=""/>
          <p:cNvSpPr/>
          <p:nvPr/>
        </p:nvSpPr>
        <p:spPr>
          <a:xfrm>
            <a:off x="540000" y="3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9" name=""/>
          <p:cNvSpPr/>
          <p:nvPr/>
        </p:nvSpPr>
        <p:spPr>
          <a:xfrm>
            <a:off x="684000" y="612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5" name=""/>
          <p:cNvSpPr/>
          <p:nvPr/>
        </p:nvSpPr>
        <p:spPr>
          <a:xfrm>
            <a:off x="684000" y="86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9" name=""/>
          <p:cNvSpPr/>
          <p:nvPr/>
        </p:nvSpPr>
        <p:spPr>
          <a:xfrm flipH="1">
            <a:off x="358560" y="126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2" name=""/>
          <p:cNvSpPr/>
          <p:nvPr/>
        </p:nvSpPr>
        <p:spPr>
          <a:xfrm flipH="1">
            <a:off x="538560" y="108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5" name=""/>
          <p:cNvSpPr/>
          <p:nvPr/>
        </p:nvSpPr>
        <p:spPr>
          <a:xfrm flipH="1">
            <a:off x="538560" y="144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8" name=""/>
          <p:cNvSpPr/>
          <p:nvPr/>
        </p:nvSpPr>
        <p:spPr>
          <a:xfrm flipH="1">
            <a:off x="682560" y="165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1" name=""/>
          <p:cNvSpPr/>
          <p:nvPr/>
        </p:nvSpPr>
        <p:spPr>
          <a:xfrm flipH="1">
            <a:off x="682560" y="1908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3" name=""/>
          <p:cNvSpPr/>
          <p:nvPr/>
        </p:nvSpPr>
        <p:spPr>
          <a:xfrm>
            <a:off x="360000" y="230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6" name=""/>
          <p:cNvSpPr/>
          <p:nvPr/>
        </p:nvSpPr>
        <p:spPr>
          <a:xfrm>
            <a:off x="540000" y="212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9" name=""/>
          <p:cNvSpPr/>
          <p:nvPr/>
        </p:nvSpPr>
        <p:spPr>
          <a:xfrm>
            <a:off x="540000" y="2493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2" name=""/>
          <p:cNvSpPr/>
          <p:nvPr/>
        </p:nvSpPr>
        <p:spPr>
          <a:xfrm>
            <a:off x="684000" y="2709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5" name=""/>
          <p:cNvSpPr/>
          <p:nvPr/>
        </p:nvSpPr>
        <p:spPr>
          <a:xfrm>
            <a:off x="684000" y="2961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9" name=""/>
          <p:cNvSpPr/>
          <p:nvPr/>
        </p:nvSpPr>
        <p:spPr>
          <a:xfrm flipH="1">
            <a:off x="358560" y="3357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2" name=""/>
          <p:cNvSpPr/>
          <p:nvPr/>
        </p:nvSpPr>
        <p:spPr>
          <a:xfrm flipH="1">
            <a:off x="557280" y="3177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5" name=""/>
          <p:cNvSpPr/>
          <p:nvPr/>
        </p:nvSpPr>
        <p:spPr>
          <a:xfrm flipH="1">
            <a:off x="547920" y="3546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8" name=""/>
          <p:cNvSpPr/>
          <p:nvPr/>
        </p:nvSpPr>
        <p:spPr>
          <a:xfrm flipH="1">
            <a:off x="691920" y="3762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1" name=""/>
          <p:cNvSpPr/>
          <p:nvPr/>
        </p:nvSpPr>
        <p:spPr>
          <a:xfrm flipH="1">
            <a:off x="691920" y="401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3" name=""/>
          <p:cNvSpPr/>
          <p:nvPr/>
        </p:nvSpPr>
        <p:spPr>
          <a:xfrm>
            <a:off x="369360" y="441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6" name=""/>
          <p:cNvSpPr/>
          <p:nvPr/>
        </p:nvSpPr>
        <p:spPr>
          <a:xfrm>
            <a:off x="549360" y="423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9" name=""/>
          <p:cNvSpPr/>
          <p:nvPr/>
        </p:nvSpPr>
        <p:spPr>
          <a:xfrm>
            <a:off x="549360" y="459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2" name=""/>
          <p:cNvSpPr/>
          <p:nvPr/>
        </p:nvSpPr>
        <p:spPr>
          <a:xfrm>
            <a:off x="693360" y="4806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5" name=""/>
          <p:cNvSpPr/>
          <p:nvPr/>
        </p:nvSpPr>
        <p:spPr>
          <a:xfrm>
            <a:off x="693360" y="5058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8" name=""/>
          <p:cNvSpPr/>
          <p:nvPr/>
        </p:nvSpPr>
        <p:spPr>
          <a:xfrm flipH="1">
            <a:off x="1267920" y="545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1" name=""/>
          <p:cNvSpPr/>
          <p:nvPr/>
        </p:nvSpPr>
        <p:spPr>
          <a:xfrm flipH="1">
            <a:off x="1087920" y="527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5" name="PlaceHolder 1"/>
          <p:cNvSpPr>
            <a:spLocks noGrp="1"/>
          </p:cNvSpPr>
          <p:nvPr>
            <p:ph type="ftr" idx="7"/>
          </p:nvPr>
        </p:nvSpPr>
        <p:spPr>
          <a:xfrm>
            <a:off x="3987000" y="516492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sldNum" idx="8"/>
          </p:nvPr>
        </p:nvSpPr>
        <p:spPr>
          <a:xfrm>
            <a:off x="722700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576E6A3-314B-4257-8DDA-4C55D928B26A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dt" idx="9"/>
          </p:nvPr>
        </p:nvSpPr>
        <p:spPr>
          <a:xfrm>
            <a:off x="158400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HSK Level 3.0 Vocabulary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1071 words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4601EA-CAC7-404B-BB54-EE07F72AE3AD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总数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(zǒngshù)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Total number; sum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请提供所有项目的总数和详细清单。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tígōng suǒyǒu xiàngmù de zǒngshù hé xiángxi qīngdān.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provide the total number and detailed list of all items.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9990FB-985D-4320-B22E-E72DEDAABEA2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展现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展现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(zhǎnxiàn)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Present / Display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他的演讲展现了他对这个问题的深刻理解。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yǎnjiǎng zhǎnxiànle tā duì zhège wèntí de shēnkè lǐjiě.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speech presented his profound understanding of the issue.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3A1F59-7F5D-49C7-A3EC-5683590E3CE6}" type="slidenum">
              <a:t>100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展示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展示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Exhibit / Display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这个展示厅展示了许多艺术品和文物。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zhǎnshìtīng zhǎnshìle xǔduō yìshùpǐn hé wénwù.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exhibition hall displays many artworks and cultural relics.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1E2771-4CA6-4866-B257-C6E734040F40}" type="slidenum">
              <a:t>101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展览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展览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(zhǎnlǎn)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Exhibition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明天将举办一场艺术展览，欢迎参观。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Míngtiān jiāng jǔbàn yī chǎng yìshù zhǎnlǎn, huānyíng cānguān.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Tomorrow, there will be an art exhibition. Everyone is welcome to attend.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224DC78-A798-49CC-96EC-7DAA0B33E97E}" type="slidenum">
              <a:t>102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摘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摘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(zhāi)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Pick / Pluck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她轻轻摘下树上的一朵花。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qīngqīng zhāi xià shù shàng de yī duǒ huā.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gently picked a flower from the tree.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CD13A1-3DE5-40B7-9D40-987DA6FBCBB9}" type="slidenum">
              <a:t>103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赠送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赠送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(zèngsòng)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Give as a Gift / Present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他们赠送了一本精美的画册作为礼物。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zèngsòngle yī běn jīngměi de huàcè zuòwéi lǐwù.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gave a beautifully crafted picture album as a gift.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499CF7-24F5-4FC1-A768-C6B7B108E79A}" type="slidenum">
              <a:t>104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赠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(zèng)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Donate / Contribute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他慷慨赠款支持慈善事业。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kāngkǎi zèngkuǎn zhīchí císhàn shìyè.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generously donated funds to support charitable causes.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E8B30C-9381-457C-8429-33B13706516E}" type="slidenum">
              <a:t>105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(zēngqiáng)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Strengthen / Enhance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锻炼可以增强身体的抵抗力。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Duànliàn kěyǐ zēngqiáng shēntǐ de dǐkànglì.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Exercise can enhance the body's resistance.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6A3E33-08D9-480C-9FEE-8AA710E3B8FC}" type="slidenum">
              <a:t>106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增多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(zēngduō)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Increase / Grow in Number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随着需求的增多，公司扩大了生产规模。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Suízhe xūqiú de zēngduō, gōngsī kuòdàle shēngchǎn guīmó.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With the increase in demand, the company expanded its production scale.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2DBF4B-448F-4B9B-B904-8D25BA63B597}" type="slidenum">
              <a:t>107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1620000" y="2286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增大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(zēngdà)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Enlarge / Increase in Size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他们计划通过技术改进来增大产量。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jìhuà tōngguò jìshù gǎijìn lái zēngdà chǎnliàng.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plan to increase production by improving technology.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F4A4CF-221D-4F96-9D8C-DDE79335FB18}" type="slidenum">
              <a:t>108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增产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(zēngchǎn)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Increase Production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为了满足市场需求，工厂决定增产。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Wèile mǎnzú shìchǎng xūqiú, gōngchǎng juédìng zēngchǎn.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 meet market demand, the factory decided to increase production.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D3B894-B140-4270-9E55-AB53C3AE31DC}" type="slidenum">
              <a:t>109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总裁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(zǒngcái)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CEO; president (of a company)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公司的总裁正在制定新的发展战略。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de zǒngcái zhèngzài zhìdìng xīn de fāzhǎn zhànlüè.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company's CEO is working on a new development strategy.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DFDBE7-6B61-4D13-9383-336D584896CB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Increase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这个项目有望带来经济的增长。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xiàngmù yǒuwàng dàilái jīngjì de zēngzhǎng.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project is expected to bring economic growth.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D32EBB-52B6-4D4C-BB27-DC48120DA5B5}" type="slidenum">
              <a:t>110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早期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早期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(zǎoqī)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Early Stage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在早期阶段，公司主要注重产品研发。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zǎoqī jiēduàn, gōngsī zhǔyào zhùzhòng chǎnpǐn yánfā.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early stage, the company focuses on product research and development.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2FA693-387C-45A5-965D-20838D7793F5}" type="slidenum">
              <a:t>111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糟糕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糟糕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(zāogāo)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Awful / Terrible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糟糕！我把文件弄丢了。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Zāogāo! Wǒ bǎ wénjiàn nòng diūle.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Oh no! I lost the documents.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91941D-2B6A-4DBD-AFC9-97C59BC3C7D6}" type="slidenum">
              <a:t>112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Bad / Messed Up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糟糕！我忘记带钥匙了。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Zāogāo! Wǒ wàngjì dài yàoshi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Oh no! I forgot to bring the keys.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4A886FA-FF02-4BA8-9303-69C5AEEA5440}" type="slidenum">
              <a:t>113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暂停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暂停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(zántíng)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Pause / Suspend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比赛因恶劣天气暂停了。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Bǐsài yīn èliè tiānqì zántíngle.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match was suspended due to severe weather.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980793-AFEF-46C0-8E91-2CC1EBE22B3C}" type="slidenum">
              <a:t>114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暂时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暂时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(zànshí)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Temporary / For the Time Being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由于技术故障，飞机将暂时停飞。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Yóuyú jìshù gùzhàng, fēijī jiāng zànshí tíng fēi.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Due to technical issues, the aircraft will be temporarily grounded.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06F76D-4AE3-4D53-B0FA-0AB3E49C37A5}" type="slidenum">
              <a:t>115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在内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(zàinèi)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Including / Inside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这份报告包括了所有相关的信息在内。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fèn bàogào bāokuòle suǒyǒu xiāngguān de xìnxī zàinèi.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report includes all relevant information, including the inside details.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2A8855-6DF7-46B6-AEFD-BAF41051C394}" type="slidenum">
              <a:t>116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在场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(zàichǎng)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Present / On the Scene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他们都在场，见证了这一历史时刻。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dōu zàichǎng, jiànzhèngle zhè yī lìshǐ shíkè.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were all present, witnessing this historic moment.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050ED4-C168-4E6C-B294-E4AE257AB28A}" type="slidenum">
              <a:t>117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再也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再也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(zàiyě)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No Longer / Never Again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我再也不会犯同样的错误了。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zàiyě bù huì fàn tóngyàng de cuòwùle.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will never make the same mistake again.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8006D8-49AF-403A-9CA8-1C9BF2D8FFFC}" type="slidenum">
              <a:t>118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再次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(zāiqū)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Disaster Area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救援人员正在向灾区运送急需的物资。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Jiùyuán rényuán zhèngzài xiàng zāiqū yùnsòng jíxū de wùzī.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Rescue personnel are transporting urgently needed supplies to the disaster area.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925884-06A8-499F-B843-E3FE80182CC0}" type="slidenum">
              <a:t>119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自愿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自愿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(zìyuàn)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Voluntary; willingly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参加这个项目是完全自愿的，没有强制要求。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Cānjiā zhège xiàngmù shì wánquán zìyuàn de, méiyǒu qiángzhì yāoqiú.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Participation in this project is entirely voluntary, with no mandatory requirements.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BBCC42-5858-44C5-94A0-C5222E84019E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灾区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(zāinàn)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Calamity / Catastrophe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这场火灾是一场巨大的灾难。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chǎng huǒzāi shì yī chǎng jùdà de zāinàn.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fire was a massive catastrophe.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D400D0-6221-4CF9-8F60-1E91B9A2527E}" type="slidenum">
              <a:t>120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灾难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(zāihài)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Natural Disaster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防范灾害需要采取有效的措施。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Fángfàn zāihài xūyào cǎiqǔ yǒuxiào de cuòshī.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Preventing natural disasters requires effective measures.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87BBE7-02AF-48A4-9BD7-59D0C328C7E9}" type="slidenum">
              <a:t>121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灾害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(zāihài)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Natural Disaster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防范灾害需要采取有效的措施。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Fángfàn zāihài xūyào cǎiqǔ yǒuxiào de cuòshī.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Preventing natural disasters requires effective measures.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53EA74D-D2D5-43CC-BD89-E4A02FAF946F}" type="slidenum">
              <a:t>122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灾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Disaster / Catastrophe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地震是一种自然灾害。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Dìzhèn shì yī zhǒng zìrán zāihài.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An earthquake is a natural disaster.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5A4561-19B8-40C7-B13A-CA904E6CBF76}" type="slidenum">
              <a:t>123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运行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运行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(yùnxíng)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Operate / Run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电脑程序正在正常运行。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Diànnǎo chéngxù zhèngzài zhèngcháng yùnxíng.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computer program is running normally.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6B61E6-8EE8-41AE-BBBE-D4D71BA64FFB}" type="slidenum">
              <a:t>124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运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(yùn)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Transport / Movement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公共交通是城市中运输的重要组成部分。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Gōnggòng jiāotōng shì chéngshì zhōng yùnshū de zhòngyào zǔchéng bùfèn.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Public transportation is an essential component of urban movement.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4EFAC3-1A87-4662-B767-23B41727A93E}" type="slidenum">
              <a:t>125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阅览室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阅览室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(yuèlǎnshì)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Reading Room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图书馆的阅览室提供安静的学习环境。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Túshūguǎn de yuèlǎnshì tígōng ānjìng de xuéxí huánjìng.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library's reading room provides a quiet study environment.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425008-031D-447B-8095-C5036B3E670B}" type="slidenum">
              <a:t>126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月球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月球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(yuèqiú)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人类已经成功登陆过月球。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Rénlèi yǐjīng chénggōng dēnglùguò yuèqiú.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Humans have successfully landed on the moon.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9220CF-15C5-438E-8B62-7D69CC99D7BE}" type="slidenum">
              <a:t>127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月饼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月饼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(yuèbǐng)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Mooncake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中秋节时，人们喜欢吃月饼。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Zhōngqiū Jié shí, rénmen xǐhuān chī yuèbǐng.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During the Mid-Autumn Festival, people enjoy eating mooncakes.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75790D-9AC2-4FBB-ACA1-A172AD44AAF9}" type="slidenum">
              <a:t>128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约束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约束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(yuēshù)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Restraint / Constraint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法律是对个人行为的一种约束。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Fǎlǜ shì duì gèrén xíngwéi de yī zhǒng yuēshù.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law is a form of restraint on individual behavior.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9C4D809-C96E-42FA-B436-861AB8161880}" type="slidenum">
              <a:t>129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自杀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自杀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(zìshā)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Suicide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预防自杀是社会的共同责任。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Yùfáng zìshā shì shèhuì de gòngtóng zérèn.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Preventing suicide is a shared responsibility of society.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838740-D923-4164-B001-C76C75945289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愿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Wish; desire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她表达了对和平的愿望。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biǎodá le duì hépíng de yuànwàng.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expressed a wish for peace.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A09049-5FA0-45B2-93E9-547BBCC4CCBA}" type="slidenum">
              <a:t>130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怨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Resentment; blame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她没有任何怨恨，只是默默离开了。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méiyǒu rènhé yuàn'hèn, zhǐshì mòmò líkāi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harbored no resentment; she just quietly left.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5230F1-B229-416C-B485-9F5FFB174C00}" type="slidenum">
              <a:t>131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远处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远处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(yuǎn chù)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distance; far away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在山的远处，我们看到了日出的美丽景色。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shān de yuǎn chù, wǒmen kàn dào le rìchū de měilì jǐngsè.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distance of the mountains, we saw the beautiful sunrise.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FC8BED-390C-4F34-A8B4-AA8C14D525AA}" type="slidenum">
              <a:t>132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原有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原有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(yuányǒu)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Original; pre-existing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这个项目基于原有的研究成果进行扩展。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xiàngmù jīyú yuányǒu de yánjiū chéngguǒ jìnxíng kuòzhǎn.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project is an extension based on the original research findings.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982D63-5957-4283-B495-218C84DD4C04}" type="slidenum">
              <a:t>133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原先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原先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(yuánxiān)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Originally; at first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原先的计划由于各种原因被取消了。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Yuánxiān de jìhuà yóuyú gè zhǒng yuányīn bèi qǔxiāole.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original plan was canceled due to various reasons.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A55B4A-5BDB-41A3-86E3-26401DBB9FBB}" type="slidenum">
              <a:t>134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原始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原始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(yuánshǐ)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Primitive; original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这个文化遗址展示了人类的原始生活方式。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wénhuà yízhǐ zhǎnshìle rénleì de yuánshǐ shēnghuó fāngshì.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cultural site showcases the primitive way of life of humans.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388C0E-79DF-48AA-91C0-0A20C13FF2DC}" type="slidenum">
              <a:t>135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原理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原理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(yuánlǐ)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Principle; theory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了解电子原理对工程师非常重要。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Liǎojiě diànzǐ yuánlǐ duì gōngchéngshī fēicháng zhòngyào.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Understanding the principles of electronics is crucial for engineers.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1A7220-F40E-42B2-A095-C49E47F916F9}" type="slidenum">
              <a:t>136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园林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园林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(yuánlín)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Garden; landscape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这座城市有许多美丽的园林和公园。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chéngshì yǒu xǔduō měilì de yuánlín hé gōngyuán.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has many beautiful gardens and parks.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C12F79-ED59-40E5-BBCD-818E1378B543}" type="slidenum">
              <a:t>137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元旦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元旦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(yuándàn)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New Year's Day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元旦是一年的开始，人们通常会庆祝这一特殊的日子。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Yuándàn shì yī nián de kāishǐ, rénmen tōngcháng huì qìngzhù zhè yī tèshū de rìzi.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New Year's Day marks the beginning of the year, and people usually celebrate this special day.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1C23F8-B669-4755-812B-C1EFA2F85420}" type="slidenum">
              <a:t>138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预期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预期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(yùqī)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Expectation; anticipation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他对未来充满了希望和预期。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 wèilái chōngmǎn le xīwàng hé yùqī.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filled with hope and anticipation for the future.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F96B56A-9938-4AB9-9AF3-FFE01843685E}" type="slidenum">
              <a:t>139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自豪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自豪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(zìháo)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他为自己的成就感到自豪。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wèi zìjǐ de chéngjiù gǎndào zìháo.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takes pride in his accomplishments.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D4FCCF-ACC1-4AB1-81B2-12611FFA8D2B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预备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预备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(yùbèi)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Prepare; get ready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在比赛开始前，请做好预备工作。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bǐsài kāishǐ qián, qǐng zuòhǎo yùbèi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get ready before the start of the competition.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3A3EBB-6415-4274-8E9F-C9F32746C46E}" type="slidenum">
              <a:t>140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雨水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雨水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(yǔshuǐ)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Rainwater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春天是雨水多的季节。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Chūntiān shì yǔshuǐ duō de jìjié.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Spring is the season with a lot of rainwater.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750B76-2244-49E6-8EC7-D4AB701F9EE1}" type="slidenum">
              <a:t>141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羽绒服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羽绒服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(yǔróngfú)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Down jacket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在寒冷的冬天，穿羽绒服可以很好地保暖。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hánlěng de dōngtiān, chuān yǔróngfú kěyǐ hěn hǎo de bǎonuǎn.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cold winter, wearing a down jacket can keep you warm.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8D12B2-CA57-408E-B7E5-113C7D9F714D}" type="slidenum">
              <a:t>142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羽毛球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羽毛球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(yǔmáoqiú)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Badminton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周末我们经常一起打羽毛球锻炼身体。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Zhōumò wǒmen jīngcháng yīqǐ dǎ yǔmáoqiú duànliàn shēntǐ.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often play badminton together on weekends to exercise and stay fit.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AB6117-7424-46F6-A901-9ED3211D0B24}" type="slidenum">
              <a:t>143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有着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(yǒuzhe)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Possessing; having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这个城市有着丰富的历史和文化遗产。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yǒuzhe fēngfù de lìshǐ hé wénhuà yíchǎn.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possesses rich history and cultural heritage.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3ACA08-3189-4932-B7B5-7E184801C439}" type="slidenum">
              <a:t>144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有利于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有利于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(yǒulì yú)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Beneficial to; advantageous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锻炼身体有利于维持健康。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Duànliàn shēntǐ yǒulì yú wéichí jiànkāng.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Exercising is beneficial for maintaining good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77F7C0-C607-47C7-8EEA-3287B03FD7E9}" type="slidenum">
              <a:t>145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有力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有力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Powerful; forceful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他的演讲很有力，打动了许多听众。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yǎnjiǎng hěn yǒulì, dǎdòng le xǔduō tīngzhòng.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speech was powerful and moved many listeners.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0996E9-51F6-4871-9DE2-FDB37A074837}" type="slidenum">
              <a:t>146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有害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(yǒuhài)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Harmful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抽烟对健康有害。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Chōuyān duì jiànkāng yǒuhài.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Smoking is harmful to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F0C9B8-62CB-4731-BF3C-9B2D08C62E54}" type="slidenum">
              <a:t>147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有毒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(yǒudú)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Poisonous; toxic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这种植物有毒，不要触摸它。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zhíwù yǒudú, bùyào chùmō tā.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plant is toxic, do not touch 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970ACA5-95A0-4505-A64C-DC4C60A16DD2}" type="slidenum">
              <a:t>148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友谊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友谊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(yǒuyì)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Friendship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真正的友谊是经得起时间考验的。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Zhēnzhèng de yǒuyì shì jīng dé qǐ shíjiān kǎoyàn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True friendship withstands the test of time.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84CD25-6C68-4417-95EA-0D7CD3E427DE}" type="slidenum">
              <a:t>149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紫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Purple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她喜欢穿紫色的衣服。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chuān zǐsè de yīfú.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likes to wear purple clothes.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6E59ED-5982-40C6-8A4F-ADC8E91780B9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游泳池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游泳池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(yóuyǒngchí)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Swimming pool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夏天，我们经常去游泳池游泳消暑。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Xiàtiān, wǒmen jīngcháng qù yóuyǒngchí yóuyǒng xiāoshǔ.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summer, we often go to the swimming pool to swim and cool off.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6E77B7-58AE-4680-8067-B589CCB2EA43}" type="slidenum">
              <a:t>150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犹豫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犹豫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(yóuyù)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Hesitate; indecisive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在做重要决定时，他常常会犹豫不决。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zuò zhòngyào juédìng shí, tā chángcháng huì yóuyù bùjué.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making important decisions, he often hesitates and is indecisive.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DA541A-E702-4F9A-8E30-D17FFDC7A7F4}" type="slidenum">
              <a:t>151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由此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由此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(yóucǐ)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Thus; therefore; from this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这个问题的解决方案将由此展开讨论。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wèntí de jiějué fāng'àn jiāng yóucǐ zhǎnkāi tǎolùn.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solution to this problem will be discussed from this point.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EE206E-09C5-42B3-B976-FFBFF0682027}" type="slidenum">
              <a:t>152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尤其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严厉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Stern; severe; strict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学校对违纪行为采取严厉的处罚措施。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Xuéxiào duì wéijì xíngwéi cǎiqǔ yánlì de chǔfá cuòshī.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school takes strict disciplinary measures against violations of rules.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864F53-7FFF-4EF6-B262-F814E6918AEF}" type="slidenum">
              <a:t>153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幽默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幽默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(yōumò)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Humorous; humor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他的幽默感总能给人带来快乐。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yōumò gǎn zǒng néng gěi rén dài lái kuàilè.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sense of humor always brings joy to people.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9D3754-321D-4B41-A0AC-DAF62B1032D8}" type="slidenum">
              <a:t>154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优先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优先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(yōuxiān)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Priority; give priority 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在紧急情况下，请给予这些任务优先处理。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jǐnjí qíngkuàng xià, qǐng gěi yǔ zhèxiē rènwù yōuxiān chǔlǐ.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emergency situations, please give priority to handling these tasks.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0C266B-C4CB-4D5B-9829-01EE475E10D4}" type="slidenum">
              <a:t>155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优惠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优惠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(yōuhuì)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Preferential; favorable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购物时请留意店家的优惠活动，可以省下一些费用。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Gòuwù shí qǐng liúyì diànjiā de yōuhuì huódòng, kěyǐ shěng xià yīxiē fèiyòng.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shopping, pay attention to the preferential activities offered by the stores; it can save you some expenses.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912169-71CE-4275-9F7D-2E0FFF7E2663}" type="slidenum">
              <a:t>156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用于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用于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(yòngyú)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Used for; utilized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这种药物主要是用于治疗感冒的症状。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yàowù zhǔyào shì yòngyú zhìliáo gǎnmào de zhèngzhuàng.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medication is primarily used for treating symptoms of the common cold.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AB17CB-5F90-4538-B86A-A67B3536AC97}" type="slidenum">
              <a:t>157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用来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用来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(yòng lái)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Used for; used 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这把刀是用来切蔬菜的。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bǎ dāo shì yòng lái qiē shūcài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knife is used for cutting vegetables.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12C4C5-64F5-4576-8D4B-6888285FB09D}" type="slidenum">
              <a:t>158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用户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用户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(yònghù)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User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这个软件有数百万用户在全球使用。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ruǎnjiàn yǒu shùbǎi wàn yònghù zài quánqiú shǐyòng.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software has millions of users worldwide.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FE8A30-F35B-4F34-B848-7BE79170D7C4}" type="slidenum">
              <a:t>159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仔细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仔细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(zǐxì)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Careful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在做实验时请要仔细操作。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zuò shíyàn shí qǐng yào zǐxì cāozuò.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 careful when conducting experiments.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0E7C67-371D-409C-9422-0ED02FFB3C75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用不着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用不着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(yòng bù zháo)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Not need; unnecessary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这个工具你用不着，我来帮你。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gōngjù nǐ yòng bù zháo, wǒ lái bāng nǐ.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You don't need this tool; I'll help you.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6C1A3E-332F-441E-9E98-AC4673906C4C}" type="slidenum">
              <a:t>160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拥有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拥有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(yōngyǒu)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Possess; own; have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她拥有一双美丽的大眼睛。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yōngyǒu yī shuāng měilì de dà yǎnjīng.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has a pair of beautiful big eyes.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8D38DB-60FF-4A8D-AB9E-33539B1286AC}" type="slidenum">
              <a:t>161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拥抱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拥抱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(yōngbào)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Embrace; hug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在困难时刻，一个温暖的拥抱可以带来安慰。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kùnnán shíkè, yī gè wēnnuǎn de yōngbào kěyǐ dài lái ānwèi.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difficult times, a warm embrace can bring comfort.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A1DA47-3D4F-419E-81A6-350B77C46D63}" type="slidenum">
              <a:t>162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硬件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硬件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(yìngjiàn)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Hardware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这台电脑的硬件配置非常强大。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tái diànnǎo de yìngjiàn pèizhì fēicháng qiángdà.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hardware configuration of this computer is very powerful.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36B7FB-83BC-40CA-9478-8C005CF65654}" type="slidenum">
              <a:t>163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硬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Hard; firm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这个枕头太硬，我不太舒服。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zhěntou tài yìng, wǒ bù tài shūfu.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pillow is too hard; it's not very comfortable for 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FCC09F-4950-4904-896E-767DCE41F9D9}" type="slidenum">
              <a:t>164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应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Should; ought to; must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你应该尽快完成这项任务。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Nǐ yīnggāi jìnkuài wánchéng zhè xiàng rènwù.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You should complete this task as soon as possible.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60F4C8-F348-4E4C-BDB2-0DDA47FF6F0D}" type="slidenum">
              <a:t>165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印刷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印刷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(yìnshuā)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Print; printing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这份文件需要进行印刷，以备将来参考。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fèn wénjiàn xūyào jìnxíng yìnshuā, yǐ bèi jiānglái cānkǎo.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document needs to be printed for future reference.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5E20F7-0079-4E46-A376-06FED6B6F650}" type="slidenum">
              <a:t>166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饮食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饮食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(yǐnshí)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Diet; food and drink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健康的饮食是保持身体健康的重要因素。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Jiànkāng de yǐnshí shì bǎochí shēntǐ jiànkāng de zhòngyào yīnsù.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healthy diet is an important factor in maintaining good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C5E65B-C021-4F62-902C-B04498880E85}" type="slidenum">
              <a:t>167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饮料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饮料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(yǐnliào)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Beverage; drinks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夏天喝一些清凉的饮料是非常愉快的事情。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Xiàtiān hē yīxiē qīngliáng de yǐnliào shì fēicháng yúkuài de shìqíng.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Drinking some refreshing beverages in the summer is a very pleasant thing.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C263D4-DFA0-49CB-9C3F-12224B14D497}" type="slidenum">
              <a:t>168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因而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因而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(yīn'ér)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Therefore; thus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他努力学习，因而取得了好成绩。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nǔlì xuéxí, yīn'ér qǔdé le hǎo chéngjī.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studied hard, and thus achieved good results.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211536-F454-495F-BF9D-EE877CCE0A68}" type="slidenum">
              <a:t>169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子弹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子弹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(zǐdàn)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Bullet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尽量避免站在子弹飞过的地方。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Jìnliàng bìmiǎn zhàn zài zǐdàn fēi guò de dìfāng.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Try to avoid standing where bullets are flying.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DB1C3A-382B-4330-A4F6-0F2829394E77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意志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意志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(yìzhì)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Will; determination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只要有坚定的意志，就能克服困难。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Zhǐyào yǒu jiāndìng de yìzhì, jiù néng kèfú kùnnán.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With a strong will, one can overcome difficulties.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552182-DE89-4C78-BF18-EBC735019E35}" type="slidenum">
              <a:t>170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意味着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意味着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(yìwèi zhe)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Mean; signify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她的微笑意味着她对这个消息感到高兴。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wēixiào yìwèi zhe tā duì zhège xiāoxī gǎndào gāoxìng.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Her smile signifies that she is happy about the news.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B92547-4611-4B23-87F4-477E85362E90}" type="slidenum">
              <a:t>171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意识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意识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(yìshí)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Consciousness; awareness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保持交通安全意识是每个司机的责任。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Bǎochí jiāotōng ānquán yìshí shì měi gè sījī de zérèn.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Maintaining awareness of traffic safety is the responsibility of every driver.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A76AF2-66F7-46E7-9055-CEA741D35D00}" type="slidenum">
              <a:t>172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一身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(yīshēn)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All over; all over one's body; all-in-one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他穿着一身黑色的西装显得非常帅气。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chuānzhuó yīshēn hēisè de xīzhuāng xiǎnde fēicháng shuàiqì.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looks very handsome in an all-black suit.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5C1D96-7C42-4859-B14A-EEA18597971F}" type="slidenum">
              <a:t>173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一口气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一口气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 kǒu qì)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one breath; without a break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他跑了十公里，一口气没停。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pǎo le shí gōnglǐ, yī kǒu qì méi tíng.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ran ten kilometers without stopping, all in one breath.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488644-D673-4629-A954-AAF42D4462AF}" type="slidenum">
              <a:t>174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以往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以往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(yǐwǎng)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past; formerly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以往的经验对解决问题很有帮助。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Yǐwǎng de jīngyàn duì jiějué wèntí hěn yǒu bāngzhù.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Past experiences are very helpful in problem-solving.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44515E-5879-4D0C-8D9C-618306A1A216}" type="slidenum">
              <a:t>175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以便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以便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(yǐbiàn)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order to; so that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请提前准备好材料，以便顺利进行会议。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tíqián zhǔnbèi hǎo cáiliào, yǐbiàn shùnlì jìnxíng huìyì.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prepare the materials in advance so that the meeting can proceed smoothly.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0F4624-0D2A-4BF9-9456-57A4EC995FB4}" type="slidenum">
              <a:t>176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乙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乙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Second (in a sequence); the second heavenly stem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这个考试分为甲乙两部分。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kǎoshì fēnwéi jiǎ yǐ liǎng bùfen.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exam is divided into two parts, A and B.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6ACB36-2348-417A-94BB-2ED05B5096E1}" type="slidenum">
              <a:t>177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一向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(yīxiàng)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Always; all along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他一向都很守时，从不迟到。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yīxiàng dōu hěn shǒushí, cóng bù chídào.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 always been punctual and never arrives late.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19AE50-43D5-47D6-BD9D-D3B7E60E9C13}" type="slidenum">
              <a:t>178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一下子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一下子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(yīxiàzi)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a moment; all at once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他们一下子解决了所有的问题。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yīxiàzi jiějué le suǒyǒu de wèntí.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solved all the problems in a moment.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442EAA-0846-468C-BA63-2E636CD544EB}" type="slidenum">
              <a:t>179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资助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(zīzhù)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Financial Aid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学校为有需要的学生提供资助。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Xuéxiào wèi yǒu xūyào de xuéshēng tígōng zīzhù.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school provides financial aid for students in need.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28A6E4-B493-4E22-917B-7B3E4BDC8871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一下儿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一下儿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(yīxiàr)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For a while; a short moment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他一下儿停顿了，然后继续说下去。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yīxiàr tíngdùn le, ránhòu jìxù shuō xiàqù.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paused for a while and then continued speaking.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ACCA57-CA3C-4BFF-A1AC-6A0232849706}" type="slidenum">
              <a:t>180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一路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(yīlù)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All the way; along the way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我们一路走来，共同经历了许多困难和欢乐。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yīlù zǒu lái, gòngtóng jīnglìle xǔduō kùnnán hé huānlè.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We've come a long way, experiencing many challenges and joys together.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B33102-AF9D-408A-A2C2-840E29FD9484}" type="slidenum">
              <a:t>181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一句话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一句话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(yījùhuà)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a word; in a nutshell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这个问题很复杂，不能简单用一句话来解释。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wèntí hěn fùzá, bùnéng jiǎndān yòng yījùhuà lái jiěshì.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issue is complex and cannot be explained in a single sentence.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D39335-8DFA-40A1-B945-41A3745D29B2}" type="slidenum">
              <a:t>182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一旦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(yīdàn)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Once; in case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一旦发生紧急情况，请立即报警。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Yīdàn fāshēng jǐnjí qíngkuàng, qǐng lìjí bàojǐng.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case of an emergency, please call the police immediately.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3822D9-1F1C-42CB-AEEE-1A1E6761CFA6}" type="slidenum">
              <a:t>183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一带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(yīdài)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Area; region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这个城市的一带风景优美，吸引了很多游客。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de yīdài fēngjǐng yōuměi, xīyǐnle hěnduō yóukè.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area around this city has beautiful scenery, attracting many tourists.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CAA2D6-4CC2-4315-98DB-E15D885BA3C5}" type="slidenum">
              <a:t>184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一辈子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一辈子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(yībèizi)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lifetime; all one's life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我们可以一辈子都在一起。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kěyǐ yībèizi dōu zài yīqǐ.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can be together for a lifetime.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7D83EC-1F17-4A2B-BEFE-B971ED63DA0C}" type="slidenum">
              <a:t>185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依照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依照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(yīzhào)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According to; in accordance with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请依照说明书的指导正确使用这个产品。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yīzhào shuōmíngshū de zhǐdǎo zhèngquè shǐyòng zhège chǎnpǐn.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use this product correctly according to the instructions.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5F74A9-BC7B-48D1-AB61-6D402A09DA51}" type="slidenum">
              <a:t>186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依据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依据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(yījù)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Basis; according to; in light of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决策应该是科学依据和实际情况综合考虑的结果。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Juécè yīnggāi shì kēxué yījù hé shíjì qíngkuàng zōnghé kǎolǜ de jiéguǒ.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Decision-making should be the result of a comprehensive consideration of scientific basis and practical situations.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8FCE46-735F-4BE4-8090-DDF462498DFF}" type="slidenum">
              <a:t>187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依旧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依旧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(yījiù)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 before; still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多年过去了，这里的风景依旧美丽。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Duō nián guòqù le, zhèlǐ de fēngjǐng yījiù měilì.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Many years have passed, and the scenery here is still beautiful as before.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E81A2F-7C0F-4124-83AF-E28C06735CE3}" type="slidenum">
              <a:t>188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依法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依法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(yīfǎ)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According to the law; in accordance with the law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所有公民都有依法享有的权利和义务。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Suǒyǒu gōngmín dōu yǒu yīfǎ xiǎngyǒu de quánlì hé yìwù.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All citizens have rights and duties according to the law.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579F2F-46F1-46F1-9261-C36A071D31CB}" type="slidenum">
              <a:t>189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资产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(zīchǎn)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Assets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公司正在评估其资产的价值。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zhèngzài pínggū qí zīchǎn de jiàzhí.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is assessing the value of its assets.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9FABF7-B506-415A-A33E-1B3E08E10D87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一流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(yīliú)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First-rate; top-notch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这家餐厅提供一流的服务和美味的菜肴。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jiā cāntīng tígōng yīliú de fúwù hé měiwèi de càiyáo.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restaurant provides first-rate service and delicious dishes.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EFB1DE-A587-4476-9B4B-93EB5BA3B091}" type="slidenum">
              <a:t>190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夜间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夜间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(yèjiān)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At night; during the night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夜间行驶时，请注意安全驾驶。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Yèjiān xíngshǐ shí, qǐng zhùyì ānquán jiàshǐ.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drive safely at night.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9FB4D3-FB72-4316-BAB0-A526AF88FA16}" type="slidenum">
              <a:t>191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业务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业务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(yèwù)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Business; operation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他负责公司的营销业务。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fùzé gōngsī de yíngxiāo yèwù.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in charge of the company's marketing business.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3361AC-353A-4719-874E-B7B5C372750A}" type="slidenum">
              <a:t>192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也好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也好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(yě hǎo)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It's also fine; it's also good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你想吃中餐还是西餐，都可以，我都喜欢。也好。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Nǐ xiǎng chī zhōngcān háishì xīcān, dōu kěyǐ, wǒ dōu xǐhuān. Yě hǎo.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Whether you want to eat Chinese or Western food, it's fine with me. Either is good.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735AC8A-A626-4F22-9C70-601BBEB7D59C}" type="slidenum">
              <a:t>193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咬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(yǎo)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Bite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小狗很调皮，经常咬东西。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 gǒu hěn tiáopí, jīngcháng yǎo dōngxi.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puppy is very naughty and often bites things.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4266E5-9C1B-4589-8417-3E16FEE2D561}" type="slidenum">
              <a:t>194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摇头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摇头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(yáotóu)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Shake head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他听到这个消息时，不禁摇头感到惋惜。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tīngdào zhège xiāoxī shí, bùjīn yáotóu gǎndào wǎnxī.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Upon hearing the news, he couldn't help but shake his head in regret.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E27FC8-1D88-4AA9-8310-A05BE39FA2DE}" type="slidenum">
              <a:t>195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邀请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邀请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(yāoqǐng)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Invite; invitation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我收到了一份婚礼的邀请函。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shōudào le yī fèn hūnlǐ de yāoqǐng hán.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received an invitation to a wedding.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2B537D-1A85-4792-8963-8DF6901C4ECD}" type="slidenum">
              <a:t>196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眼光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眼光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(yǎnguāng)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Insight; vision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有远见的领导者具有敏锐的眼光，能看到未来的发展方向。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Yǒu yuǎnjiàn de lǐngdǎozhě jùyǒu mǐnruì de yǎnguāng, néng kàn dào wèilái de fāzhǎn fāngxiàng.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Visionary leaders have a keen insight and can see the future development direction.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E6AB71-EB22-4FCA-82AD-206287D23D1A}" type="slidenum">
              <a:t>197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研究所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研究所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(yánjiūsuǒ)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Research institute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他在一家著名的科研研究所工作。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yī jiā zhùmíng de kēyán yánjiūsuǒ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works at a renowned scientific research institute.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758723-D04B-41D2-BDFD-135045403681}" type="slidenum">
              <a:t>198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言语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言语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(yányǔ)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Speech; words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他的言语非常有说服力，能够打动人心。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yányǔ fēicháng yǒu shuōfúlì, nénggòu dǎdòng rénxīn.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words are very persuasive and can move people's hearts.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A181F5-3091-42A2-8850-02FA3229A7B5}" type="slidenum">
              <a:t>199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遵守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遵守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(zūn shǒu)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 abide by; to comply with; to observe (rules, laws, etc.)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遵守规定是每个公民的责任。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Zūnshǒu guīdìng shì měi gè gōngmín de zérèn.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It is the responsibility of every citizen to abide by the regulations.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7BFC9E-F939-4F76-8963-C5CFDF090B8F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资本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(zīběn)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Capital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创业需要一定的资本支持。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Chuàngyè xūyào yīdìng de zīběn zhīchí.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Entrepreneurship requires a certain level of capital support.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93E927-78EB-4837-93A2-A64E5B4E9097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严肃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严肃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(yánsù)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Solemn; serious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在庄重的场合，他总是显得很严肃。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zhuāngzhòng de chǎnghé, tā zǒngshì xiǎnde hěn yánsù.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formal occasions, he always appears very solemn.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B4AF03-E561-4262-BCE1-5882697349F1}" type="slidenum">
              <a:t>200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严厉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严厉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Severe; stern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他对待违纪行为非常严厉。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duìdài wéijì xíngwéi fēicháng yánlì.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very severe in dealing with disciplinary violations.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930ED1-B229-4E5F-AFFB-D19FDA23296F}" type="slidenum">
              <a:t>201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延伸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延伸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(yánshēn)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Extend; stretch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这条道路将延伸到城市的边缘地区。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tiáo dàolù jiāng yánshēn dào chéngshì de biānyuán dìqū.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road will extend to the outskirts of the city.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CA61F7F-EE56-4559-9D01-DCD082D39C8F}" type="slidenum">
              <a:t>202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亚军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亚军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(yàjūn)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Runner-up; second place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他在比赛中获得了亚军。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bǐsài zhōng huòdé le yàjūn.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won the runner-up in the competition.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E641BE2-2846-4907-80FB-5E184F70DA79}" type="slidenum">
              <a:t>203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鸭子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鸭子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(yāzi)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我喜欢吃烤鸭子，尤其是北京烤鸭。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xǐhuān chī kǎo yāzi, yóuqí shì Běijīng kǎo yā.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like to eat roast duck, especially Beijing roast duck.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145A5E6-5582-4C50-BC0C-679EBDDF7B6D}" type="slidenum">
              <a:t>204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押金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押金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(yājīn)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Deposit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租房时通常需要交付一笔押金作为保证。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Zūfáng shí tōngcháng xūyào jiāofù yī bǐ yājīn zuòwéi bǎozhèng.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renting a house, it is common to pay a deposit as security.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CA293D3-AAB6-40FC-A521-EDA01843A24C}" type="slidenum">
              <a:t>205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询问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询问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(xúnwèn)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Inquire; ask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如果有任何问题，请随时询问。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Rúguǒ yǒu rènhé wèntí, qǐng suíshí xúnwèn.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If you have any questions, feel free to inquire at any time.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72FA201-9DF0-4723-998A-0D4A4C81B5F6}" type="slidenum">
              <a:t>206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寻求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寻求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(xúnqiú)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Seek; look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他一直在寻求更好的发展机会。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yīzhí zài xúnqiú gèng hǎo de fāzhǎn jīhuì.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 been seeking better career opportunities.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0D8FF3D-FFB7-424F-8A3C-F40DD986B53E}" type="slidenum">
              <a:t>207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学者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(xuézhě)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Scholar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这位学者在研究领域取得了重要的成就。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wèi xuézhě zài yánjiū lǐngyù qǔdé le zhòngyào de chéngjiù.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scholar has achieved significant accomplishments in the research field.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14847C-7432-4AB5-B816-3DF7F7F20FF7}" type="slidenum">
              <a:t>208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学位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(xuéwèi)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Academic degree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他在大学获得了经济学学士学位。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dàxué huòdé le jīngjì xué bǎchélár xuéwèi.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earned a bachelor's degree in economics from the university.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63DBD27-6A69-4214-B847-8C3B31E8963C}" type="slidenum">
              <a:t>209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撞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(zīběn)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Capital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创业需要一定的资本支持。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Chuàngyè xūyào yīdìng de zīběn zhīchí.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Entrepreneurship requires a certain level of capital support.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825881-0395-44D3-B0C5-9D3D7D759EB3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学科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(xuékē)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Academic discipline; subject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他在大学主修计算机科学这个学科。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dàxué zhǔxiū jìsuànjī kēxué zhège xuékē.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majored in computer science as his academic discipline in college.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6757AED-8A1D-4C23-BA1A-FC195BEF1561}" type="slidenum">
              <a:t>210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选修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选修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(xuǎnxiū)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Take as an elective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在大学，学生可以根据兴趣选修一些额外的课程。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dàxué, xuéshēng kěyǐ gēnjù xìngqù xuǎnxiū yīxiē éwài de kèchéng.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college, students can take some additional courses as electives based on their interests.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EFEB4E6-85D9-4354-8479-E148BA3E9736}" type="slidenum">
              <a:t>211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许可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许可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(xǔkě)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Permission; permit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在进入这个区域之前，请获得许可。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jìnrù zhège qūyù zhīqián, qǐng huòdé xǔkě.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obtain permission before entering this area.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EE84498-91B8-4F0E-9B63-668FA07F9E25}" type="slidenum">
              <a:t>212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虚心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虚心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(xūxīn)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Modest; open-minded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学习的过程中要保持虚心，不断吸收新知识。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Xuéxí de guòchéng zhōng yào bǎochí xūxīn, bùduàn xīshōu xīn zhīshì.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process of learning, it's important to stay open-minded and continuously absorb new knowledge.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24A984A-0EBC-4A07-882F-02A3B005D045}" type="slidenum">
              <a:t>213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修养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修养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(xiūyǎng)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Cultivation; self-cultivation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良好的修养是一个人素质的体现。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Liánghǎo de xiūyǎng shì yīgè rén sùzhì de tǐxiàn.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Good cultivation is a reflection of a person's quality.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DAF6ED3-5098-4DA9-AFF9-3E8D88371184}" type="slidenum">
              <a:t>214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修建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修建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(xiūjiàn)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Build; construct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政府投资修建了一座新的医院。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Zhèngfǔ tóuzī xiūjiàn le yī zuò xīn de yīyuàn.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government invested in building a new hospital.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4A1B450-F5D0-41B7-81D2-D103006E58FC}" type="slidenum">
              <a:t>215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修复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修复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(xiūfù)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Restore; repair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这座古老的建筑经过几年的修复，焕发出新的生机。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gǔlǎo de jiànzhù jīngguò jǐ nián de xiūfù, huànfā chū xīn de shēngjī.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several years of restoration, this ancient building is rejuvenated with new vitality.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9F9BED5-759B-4B44-A303-1136FE054108}" type="slidenum">
              <a:t>216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休闲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休闲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(xiūxián)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Leisure; relaxation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周末是我休闲放松的时候。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Zhōumò shì wǒ xiūxián fàngsōng de shíhòu.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weekend is my time for leisure and relaxation.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2E74F70-CAE4-4B55-8468-411BCEC7F9DE}" type="slidenum">
              <a:t>217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熊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熊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(xióng)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在野外遇到熊时，要保持冷静，尽量避免惊吓它。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yěwài yùdào xióng shí, yào bǎochí lěngjìng, jǐnliàng bìmiǎn jīngxià tā.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If you encounter a bear in the wild, stay calm and try to avoid startling 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D962B15-42F5-417B-8FD7-A062F933BA67}" type="slidenum">
              <a:t>218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雄伟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雄伟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(xióngwěi)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Majestic; grand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这座山脉的雄伟景色令人叹为观止。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shānmài de xióngwěi jǐngsè lìngrén tàn wèi guānzhǐ.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majestic scenery of this mountain range is breathtaking.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5E48A98-4F96-4E98-81FA-DC21470C68D2}" type="slidenum">
              <a:t>219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装饰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装饰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(zhuāngshì)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Decorate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她喜欢用鲜花来装饰家里。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yòng xiānhuā lái zhuāngshì jiālǐ.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likes to decorate her home with fresh flowers.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4A178D-B645-47A7-A5D4-C5BFE9D370EB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性能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性能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(xìngnéng)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Performance; capability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这款电脑的性能非常出色，适合高性能应用。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kuǎng diànnǎo de xìngnéng fēicháng chūsè, shìhé gāo xìngnéng yìngyòng.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computer has excellent performance and is suitable for high-performance applications.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E9A40BC-6DC1-4A05-BE10-8195B03C1824}" type="slidenum">
              <a:t>220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形态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形态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(xíngtài)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Form; shape; morphology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这种动物具有独特的形态特征。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dòngwù jùyǒu dútè de xíngtài tèzhēng.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animal has unique morphological characteristics.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4F56C0D-1F9A-499A-A0CE-B7BBB66BC8B8}" type="slidenum">
              <a:t>221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行驶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行驶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(xíngshǐ)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Drive; travel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汽车正以匀速行驶在高速公路上。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Qìchē zhèng yǐ yúnsù xíngshǐ zài gāosù gōnglù shàng.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car is driving at a constant speed on the highway.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AEB8903-E0B3-4107-B2E7-A2D3B6146F94}" type="slidenum">
              <a:t>222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信箱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信箱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(xìnxiāng)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Mailbox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我会把信放在你的信箱里。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huì bǎ xìn fàng zài nǐ de xìnxiāng lǐ.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will put the letter in your mailbox.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09EB8E6-E213-428B-BC99-F7FD458E8E2B}" type="slidenum">
              <a:t>223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信念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信念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(xìnniàn)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Belief; faith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坚定的信念能够支持我们克服困难。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Jiāndìng de xìnniàn nénggòu zhīchí wǒmen kèfú kùnnán.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Strong belief can support us in overcoming difficulties.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F405AB5-7ECA-4C58-8290-C09937C56A34}" type="slidenum">
              <a:t>224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欣赏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欣赏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(xīnshǎng)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Appreciate; enjoy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我欣赏艺术家对色彩的独特处理方式。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xīnshǎng yìshùjiā duì sècǎi de dútè chǔlǐ fāngshì.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appreciate the artist's unique approach to color.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F1BF8FE-2699-4AA1-9D9E-57CDD98BB8A3}" type="slidenum">
              <a:t>225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辛苦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辛苦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(xīnkǔ)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Hard; toilsome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你今天一定很辛苦，明天休息吧。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Nǐ jīntiān yīdìng hěn xīnkǔ, míngtiān xiūxí ba.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You must have worked hard today; take a rest tomorrow.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674D4EA-2234-4A44-B7B6-A8D6B2E6469C}" type="slidenum">
              <a:t>226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心疼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心疼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(xīnténg)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Feel distressed; feel sorry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看到他受伤的样子，我真的很心疼。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Kàndào tā shòushāng de yàngzi, wǒ zhēn de hěn xīnténg.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Seeing him injured, I feel really sorry for him.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51FF8C5-E851-4F5D-B926-8F5D047826B4}" type="slidenum">
              <a:t>227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心态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心态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(xīntài)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Mentality; mindset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在面对挑战时，保持积极的心态是很重要的。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miànduì tiǎozhàn shí, bǎochí jījí de xīntài shì hěn zhòngyào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Maintaining a positive mindset is important when facing challenges.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91DE241-1CF9-4F63-A9D7-FDD0A24CD935}" type="slidenum">
              <a:t>228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斜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斜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Slanting; inclined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他站在斜坡上，小心地向下走。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zhàn zài xiépō shàng, xiǎoxīn de xiàng xià zǒu.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stood on the slope and carefully walked down.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1B4A1E8-CC5F-41F3-815E-172BAC9DB327}" type="slidenum">
              <a:t>229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转向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(zhuǎnxiàng)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Turn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在路口时，记得提前打灯转向。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lùkǒu shí, jìde tíqián dǎdēng zhuǎnxiàng.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Remember to signal your turn with the indicator at the intersection.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7E7E78-7BA1-429C-B857-810087CA867C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协议书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协议书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(xiéyìshū)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Agreement document; protocol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签署协议书是合作的第一步。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Qiānshǔ xiéyìshū shì hézuò de dì yī bù.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Signing the agreement document is the first step in collaboration.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01C8EF4-7AB8-4D73-A257-B638262BA200}" type="slidenum">
              <a:t>230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协议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协议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(xiéyì)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Agreement; protocol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签订协议是双方共同的承诺。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Qiāndìng xiéyì shì shuāngfāng gòngtóng de chéngnuò.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Signing an agreement is a mutual commitment between the two parties.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6703DC3-4388-495E-8923-59130C80C762}" type="slidenum">
              <a:t>231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(xiē)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Rest; take a break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他工作了一整天，现在需要歇一会儿。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gōngzuò le yī zhěng tiān, xiànzài xūyào xiē yīhuìr.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worked the whole day and now needs to take a break.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D643385-DE67-4515-B513-7EEEE0DDBC8D}" type="slidenum">
              <a:t>232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小偷儿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小偷儿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(xiǎotōur)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Thief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小偷儿在人群中偷走了我的钱包。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Xiǎotōur zài rénqún zhōng tōu zǒu le wǒ de qiánbāo.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thief in the crowd stole my wallet.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704FCD4-8FF2-4373-9B62-2211A0056210}" type="slidenum">
              <a:t>233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消极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消极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(xiāojí)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Negative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他的消极态度影响了整个团队的工作氛围。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xiāojí tàidù yǐngxiǎngle zhěnggè tuánduì de gōngzuò fēnwéi.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negative attitude affected the overall work atmosphere of the team.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BA8E215-B9A1-4303-B14F-D6FB52DA725C}" type="slidenum">
              <a:t>234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消费者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消费者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(xiāofèizhě)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Consumer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公司一直致力于提高产品质量，以满足消费者的需求。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yīzhí zhìlì yú tígāo chǎnpǐn zhìliàng, yǐ mǎnzú xiāofèizhě de xūqiú.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has been committed to improving product quality to meet the needs of consumers.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A15D1EF-3D01-43AF-948D-6C5EAEBA75D5}" type="slidenum">
              <a:t>235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消防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消防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(xiāofáng)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Firefighting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消防队员勇敢地扑灭了大火。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Xiāofáng duìyuán yǒnggǎn de pūmiè le dàhuǒ.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Firefighters bravely extinguished the big fire.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5F2AB51-F9B9-45E0-8716-EA278580FF14}" type="slidenum">
              <a:t>236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消毒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消毒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(xiāodú)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Disinfection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在疫情期间，加强公共场所的消毒工作是非常重要的。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yìqíng qījiān, jiāqiáng gōnggòng chǎngsuǒ de xiāodú gōngzuò shì fēicháng zhòngyào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During the epidemic, strengthening disinfection in public places is very important.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36F6BDC-FEF3-49FF-B89F-D37F323B1406}" type="slidenum">
              <a:t>237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消除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消除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(xiāochú)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Eliminate; remove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我们要采取措施，消除这种不良现象。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yào cǎiqǔ cuòshī, xiāochú zhè zhǒng bùliáng xiànxiàng.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take measures to eliminate this undesirable phenomenon.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0F577FC-5B70-456C-8A28-BCAF82131F72}" type="slidenum">
              <a:t>238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象征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象征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(xiàngzhēng)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Symbolize; symbol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这面旗帜象征着国家的独立和自由。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miàn qízhì xiàngzhēngzhe guójiā de dúlì hé zìyóu.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flag symbolizes the independence and freedom of the country.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FF28506-BB1B-45A8-84A0-623C71CF9A79}" type="slidenum">
              <a:t>239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转让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(zhuǎnràng)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Transfer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他决定将公司股份转让给新合作伙伴。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juédìng jiāng gōngsī gǔfèn zhuǎnràng gěi xīn hézuòhuòbàn.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decided to transfer his company shares to a new business partner.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2AFCB7A-98AD-4202-A75F-0AFEBF153518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相声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相声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(xiàngsheng)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Cross talk; traditional Chinese comic dialogue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他的相声表演总是能逗笑观众。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xiàngsheng biǎoyǎn zǒngshì néng dòuxiào guānzhòng.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cross talk performances always make the audience laugh.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F32B94F-4794-43AA-BE6E-6ED4851052F7}" type="slidenum">
              <a:t>240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向上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向上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(xiàngshàng)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Upward; rising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他努力工作，一直朝着事业的向上方向发展。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nǔlì gōngzuò, yīzhí zhāozhe shìyè de xiàngshàng fāngxiàng fāzhǎn.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works hard and has been developing in the upward direction of his career.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1550B21-0E9D-4F8A-BEFF-D2DF970B039A}" type="slidenum">
              <a:t>241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向前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向前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(xiàngqián)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Forward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在面对困难时，我们要勇敢向前迈进。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miànduì kùnnán shí, wǒmen yào yǒnggǎn xiàngqián mài jìn.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facing difficulties, we should bravely move forward.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95627E8-8A0E-4389-A5B3-554356E200DD}" type="slidenum">
              <a:t>242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向导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向导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(xiàngdǎo)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Guide; guidebook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在陌生的城市里，一份好的向导很重要。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mòshēng de chéngshì lǐ, yī fèn hǎo de xiàngdǎo hěn zhòngyào.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a unfamiliar city, a good guide is important.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18DE5BB-B1EF-4972-88D1-B3A82785D9D2}" type="slidenum">
              <a:t>243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享受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享受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(xiǎngshòu)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Enjoy; enjoyment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度假是放松和享受的好时机。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Dùjià shì fàngsōng hé xiǎngshòu de hǎo shíjī.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Vacation is a good time for relaxation and enjoyment.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72815BC-A6EA-45BF-B599-F009250710F4}" type="slidenum">
              <a:t>244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详细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详细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(xiángxì)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Detailed; detailed information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请提供关于您公司的详细信息。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tígōng guānyú nín gōngsī de xiángxì xìnxī.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provide detailed information about your company.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B55A6D6-77CB-40DB-A2D0-0F7C7049979F}" type="slidenum">
              <a:t>245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香肠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香肠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(xiāngcháng)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Sausage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烧烤时，我最喜欢吃的是烤香肠。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Shāokǎo shí, wǒ zuì xǐhuān chī de shì kǎo xiāngcháng.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barbecuing, my favorite is grilled sausage.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FA9CC3B-F86B-4F26-B5B8-A05D0809771C}" type="slidenum">
              <a:t>246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相应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相应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(xiāngyìng)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Corresponding; corresponding 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每个问题都有相应的解决方法。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Měi gè wèntí dōu yǒu xiāngyìng de jiějué fāngfǎ.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Every problem has a corresponding solution.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1C15044-682C-48A0-BAC7-896AAE890C9D}" type="slidenum">
              <a:t>247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相等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相等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(xiāngděng)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Equal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在公平竞争中，每个人都应该享有相等的机会。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gōngpíng jìngzhēng zhōng, měi gèrén dōu yīnggāi xiǎngyǒu xiāngděng de jīhuì.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fair competition, everyone should have equal opportunities.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4F73DCC-EE8F-4D84-BC64-76BB2675185F}" type="slidenum">
              <a:t>248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乡村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乡村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(xiāngcūn)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Village; rural area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乡村风景如画，吸引了许多游客。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Xiāngcūn fēngjǐng rúhuà, xīyǐn le xǔduō yóukè.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rural scenery is picturesque, attracting many tourists.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B59E8C4-AC97-48D6-9519-B9C6A62E6266}" type="slidenum">
              <a:t>249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转换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(zhuǎnhuàn)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Convert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这个工具可以将文件格式转换成其他类型。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gōngjù kěyǐ jiāng wénjiàn géshì zhuǎnhuàn chéng qítā lèixíng.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tool can convert file formats into other types.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A58A71-A35E-4AAF-9816-916436D28C6F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Countryside; village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他在美丽的乡村度过了一个宁静的周末。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měilì de xiāngcūn dùguò le yīgè níngjìng de zhōumò.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spent a peaceful weekend in the beautiful countryside.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C53A9DE-00A5-4A24-AE02-B806B4076623}" type="slidenum">
              <a:t>250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Offer; present; contribute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他献出了自己的一份力量，帮助了那些需要帮助的人。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xiàn chū le zìjǐ de yī fèn lìliàng, bāngzhù le nàxiē xūyào bāngzhù de rén.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contributed his own strength and helped those in need.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FB71E43-7422-4D87-BB29-8FB8BC70916C}" type="slidenum">
              <a:t>251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线索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线索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(xiànsuǒ)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Clue; lead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警察根据线索成功破获了案件。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Jǐngchá gēnjù xiànsuǒ chénggōng pòhuò le ànjiàn.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police successfully solved the case based on the clues.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4C7F52D-DDD1-437F-828A-D7A851D0AC85}" type="slidenum">
              <a:t>252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现状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现状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(xiànzhuàng)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Current situation; present condition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我们需要了解项目的现状，以制定合适的计划。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xūyào liǎojiě xiàngmù de xiànzhuàng, yǐ zhìdìng héshì de jìhuà.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understand the current situation of the project to develop a suitable plan.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FC4222D-AF87-456B-A509-12EF29AC55A6}" type="slidenum">
              <a:t>253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现有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现有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(xiànyǒu)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Existing; current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我们的公司现有员工五百人。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de gōngsī xiànyǒu yuángōng wǔbǎi rén.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Our company currently has five hundred employees.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DD7A8D9-841B-4834-9671-C9619276BD1E}" type="slidenum">
              <a:t>254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Obvious; apparent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他的努力取得了显著的成绩。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nǔlì qǔdé le xiǎnzhù de chéngjì.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efforts have achieved significant results.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7FB175A-F7C3-49FF-8CB3-22A2C1CAA498}" type="slidenum">
              <a:t>255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闲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闲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Leisure; idle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他喜欢在闲暇时读书或者散步。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zài xiánxiá shí dúshū huòzhě sànbù.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likes to read or take a walk in his leisure time.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B88A849-B3A1-4FD9-AA56-27388112DA99}" type="slidenum">
              <a:t>256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鲜艳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鲜艳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(xiānyàn)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Bright-colored; vivid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这些花的颜色非常鲜艳，令人心情愉悦。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Zhèxiē huā de yánsè fēicháng xiānyàn, lìng rén xīnqíng yúyuè.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colors of these flowers are very bright and cheerful.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5938EE2-0144-4FC3-879F-BA10A46121D9}" type="slidenum">
              <a:t>257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先前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先前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(xiānqián)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Previously; before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请告诉我你先前的工作经验。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gàosù wǒ nǐ xiānqián de gōngzuò jīngyàn.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tell me about your previous work experience.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39B8D93-0653-444A-83D0-EEB114BE83CD}" type="slidenum">
              <a:t>258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先后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先后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(xiānhòu)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Successively; one after another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这几天我们先后接待了许多客人。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jǐ tiān wǒmen xiānhòu jiēdài le xǔduō kèrén.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past few days, we have successively received many guests.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742124C-612E-4235-A5D5-8F3DF1D041C4}" type="slidenum">
              <a:t>259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转化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转化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(zhuǎnhuà)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Transform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环保措施有助于将废物转化为资源。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Huánbǎo cuòshī yǒu zhù yú jiāng fèiwù zhuǎnhuà wéi zīyuán.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Environmental measures help transform waste into resources.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BDA173-758F-4622-AAED-15CE8647D8C6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Scare; frighten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他突然出现把我吓了一跳。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tūrán chūxiàn bǎ wǒ xià le yī tiào.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sudden appearance scared 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E474434-F0E6-4879-AFFE-5757DF2D5B53}" type="slidenum">
              <a:t>260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戏剧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戏剧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(xìjù)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Drama; theater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戏剧是一种表达情感的重要艺术形式。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Xìjù shì yī zhǒng biǎodá qínggǎn de zhòngyào yìshù xíngshì.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Drama is an important artistic form of expressing emotions.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0372D5B-5492-4F1D-86B0-A2CAA09171BD}" type="slidenum">
              <a:t>261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Play; drama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这部戏的表演非常精彩，值得一看。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bù xì de biǎoyǎn fēicháng jīngcǎi, zhíde yī kàn.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performance of this play is excellent and worth watching.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29530C3-6CEA-4FB6-92EA-27A2A9301E77}" type="slidenum">
              <a:t>262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喜剧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喜剧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(xǐjù)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Comedy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这部电影是一部喜剧，让人忍俊不禁。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bù diànyǐng shì yī bù xǐjù, ràng rén rěnjùn bùjīn.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movie is a comedy that makes people burst into laughter.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C9EDB3E-970F-40DD-A28E-D9D9DFEA5310}" type="slidenum">
              <a:t>263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西装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西装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(xīzhuāng)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正式场合他总是穿着一套整洁的西装。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Zhèngshì chǎng hé tā zǒngshì chuānzhuó yī tào zhěngjié de xīzhuāng.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always wears a neat suit on formal occasions.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AC3FB2E-49E8-4176-80CA-50ABB2B69930}" type="slidenum">
              <a:t>264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西红柿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西红柿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(xīhóngshì)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Tomato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沙拉里加点西红柿，会更加美味。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Shālā lǐ jiā diǎn xīhóngshì, huì gèngjiā měiwèi.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Adding some tomatoes to the salad makes it more delicious.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7BFE6C8-CAF9-40CF-9FCD-564393D6A4FF}" type="slidenum">
              <a:t>265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误解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误解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(wùjiě)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Misunderstanding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沟通很重要，避免误解的发生。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Gōutōng hěn zhòngyào, bìmiǎn wùjiě de fāshēng.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Communication is important to avoid misunderstandings.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9A1E953-8302-41CA-94FD-F9226303B723}" type="slidenum">
              <a:t>266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物质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物质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(wùzhì)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Material; substance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追求物质享受并不是人生的唯一目标。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Zhuīqiú wùzhì xiǎngshòu bìng fēi shì rénshēng de wéiyī mùbiāo.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pursuit of material enjoyment is not the sole goal of life.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7CD415C-B450-4FBC-ACA0-CC83211C8672}" type="slidenum">
              <a:t>267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物业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物业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(wùyè)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Property management; property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小区的物业服务很贴心，解决问题很及时。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Xiǎoqū de wùyè fúwù hěn tiēxīn, jiějué wèntí hěn jíshí.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property management service in the community is thoughtful, and problems are resolved promptly.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FE50162-B384-45C6-9119-01025A38D497}" type="slidenum">
              <a:t>268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物价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物价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(wùjià)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Commodity prices; prices of goods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近期物价上涨，生活成本有所增加。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Jìnqī wùjià shàngzhǎng, shēnghuó chéngběn yǒu suǒ zēngjiā.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Recently, commodity prices have risen, and the cost of living has increased.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5A5AD87-4ADE-429C-8430-DA523580F755}" type="slidenum">
              <a:t>269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专利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专利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(zhuānlì)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Patent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这项发明已经申请了专利。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xiàng fāmíng yǐjīng shēnqǐngle zhuānlì.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patent has been filed for this invention.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767980-445D-4BD3-AA9B-7E41096DC218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舞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舞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(wǔ)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Dance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他学了很多种舞蹈，是一位出色的舞者。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xué le hěnduō zhǒng wǔdǎo, shì yī wèi chūsè de wǔzhě.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 learned many types of dances and is an excellent dancer.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6803D92-ABF2-4531-80C0-16B2FE961691}" type="slidenum">
              <a:t>270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无疑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无疑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(wúyí)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Undoubtedly; without a doubt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他的表现无疑是今天最出色的。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biǎoxiàn wúyí shì jīntiān zuì chūsè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performance is undoubtedly the most outstanding today.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C3395B5-FA85-4A1A-9085-3070D32D9B56}" type="slidenum">
              <a:t>271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无奈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无奈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(wúnài)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Helpless; have no alternative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面对困境，他感到十分无奈。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Miàn duì kùnjìng, tā gǎndào shífēn wúnài.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Faced with difficulties, he feels very helpless.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9580EE8-6292-414A-8D45-5CCE421C79BF}" type="slidenum">
              <a:t>272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House; building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这座屋子有着悠久的历史，是一座古老的建筑。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wūzi yǒu zhe yōujiǔ de lìshǐ, shì yī zuò gǔlǎo de jiànzhù.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house has a long history and is an ancient building.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1580596-C65D-4D89-86BA-501E7DE5B1F0}" type="slidenum">
              <a:t>273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污水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污水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(wūshuǐ)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Wastewater; sewage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不合理的排放导致了大量的污水进入河流。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Bùhélǐ de páifàng dǎozhì le dàliàng de wūshuǐ jìnrù héliú.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Unreasonable emissions have led to a large amount of wastewater entering the river.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3BBB758-403F-48BD-BE37-C76DB7467F72}" type="slidenum">
              <a:t>274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污染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污染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(wūrǎn)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Pollution; contamination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环境污染是一个严重的问题，需要我们共同努力解决。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Huánjìng wūrǎn shì yīgè yánzhòng de wèntí, xūyào wǒmen gòngtóng nǔlì jiějué.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Environmental pollution is a serious problem that requires our collective efforts to solve.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5F91670-8145-43A2-ADB5-7748B0BBD912}" type="slidenum">
              <a:t>275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(wò)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Hold; grasp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他握着我的手，表示支持和鼓励。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wòzhe wǒ de shǒu, biǎoshì zhīchí hé gǔlì.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held my hand to show support and encouragement.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AC76DD6-621E-4B0F-8E8B-9AFCF77BC36B}" type="slidenum">
              <a:t>276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卧室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卧室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(wòshì)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Bedroom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我的卧室布置得很舒适，让人感到放松。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de wòshì bùzhì de hěn shūshì, ràng rén gǎndào fàngsōng.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My bedroom is arranged very comfortably, making people feel relaxed.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EB85403-0CB6-478E-B117-B0B47222BA25}" type="slidenum">
              <a:t>277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文艺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文艺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(wényì)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Literature and art; cultural and artistic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这座城市有浓厚的文艺氛围，吸引了许多文艺青年。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chéngshì yǒu nónghòu de wényì fēnwéi, xīyǐn le xǔduō wényì qīngnián.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has a strong cultural and artistic atmosphere, attracting many young artists.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6275D15-1822-4CFC-91BB-8E508B90547B}" type="slidenum">
              <a:t>278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温和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温和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(wēnhé)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Gentle; mild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他的性格温和而善良，深受同事喜爱。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xìnggé wēnhé ér shànliáng, shēn shòu tóngshì xǐ'ài.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 a gentle and kind personality, and is well-liked by his colleagues.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807CD77-FA21-4504-B33F-9E79DCDFCCA1}" type="slidenum">
              <a:t>279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专辑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专辑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(zhuānjí)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Album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这位艺术家最新的专辑很受欢迎。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wèi yìshùjiā zuìxīn de zhuānjí hěn shòu huānyíng.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latest album from this artist is very popular.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23850D-0418-4871-957F-E04B3038091E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慰问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慰问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(wèiwèn)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Offer sympathy; express condolences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在灾难发生后，政府派人前去慰问灾民。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zāinàn fāshēng hòu, zhèngfǔ pài rén qián qù wèiwèn zāimín.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the disaster, the government sent people to express condolences to the victims.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961BFF1-BFC0-4F0A-B4F1-CBEFA7B16EEE}" type="slidenum">
              <a:t>280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Stomach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他的胃不舒服，可能是吃坏了东西。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wèi bù shūfu, kěnéng shì chī huài le dōngxi.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stomach is uncomfortable; he might have eaten something bad.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DFEC6BA-4F6C-457F-A72A-776D3FCE009A}" type="slidenum">
              <a:t>281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卫星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卫星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(wèixīng)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Satellite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卫星技术在通信和气象监测中发挥着重要作用。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Wèixīng jìshù zài tōngxìn hé qìxiàng jiāncè zhōng fāhuīzhe zhòngyào zuòyòng.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Satellite technology plays an important role in communication and weather monitoring.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0C34A2A-21A5-4501-9EC5-A33D56C41A2C}" type="slidenum">
              <a:t>282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委托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委托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(wěituō)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Entrust; commission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我将这项任务委托给了专业的团队。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jiāng zhè xiàng rènwu wěituō gěi le zhuānyè de tuánduì.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entrusted this task to a professional team.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8218422-1A85-4CD0-B120-2FAAACB23C39}" type="slidenum">
              <a:t>283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唯一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唯一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(wéiyī)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Only; unique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这个地方有一棵唯一的古老树。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dìfang yǒu yī kē wéiyī de gǔlǎo shù.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There is a unique ancient tree in this place.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FBD18EC-2043-4729-98B1-7618E719F18C}" type="slidenum">
              <a:t>284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围绕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围绕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(wéirào)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Surround; revolve around; center around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这个讨论围绕着如何提高团队效能展开。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tǎolùn wéiràozhe rúhé tígāo tuánduì xiàonéng zhǎnkāi.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discussion revolves around how to improve team efficiency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5F33D84-DCA7-4784-8127-6EAEB4C3F2A5}" type="slidenum">
              <a:t>285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违规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违规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(wéiguī)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Violate regulations; go against the rules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参赛选手如果违规将被取消资格。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Cānsài xuǎnshǒu rúguǒ wéiguī jiāng bèi qǔxiāo zīgé.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Competitors who violate the rules will be disqualified.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DD12C5-6A1D-4897-A2F5-51439279EC18}" type="slidenum">
              <a:t>286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违反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违反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(wéifǎn)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Violate; go against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他违反了公司的规定，将面临相应的处罚。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wéifǎn le gōngsī de guīdìng, jiāng miànlin xiāngyìng de chǔfá.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violated the company's regulations and will face corresponding penalties.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63592AC-D688-4DCA-880F-55E02E1E4904}" type="slidenum">
              <a:t>287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违法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违法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(wéifǎ)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Violate the law; be illegal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任何违法行为都将受到法律制裁。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Rènhé wéifǎ xíngwéi dōu jiāng shòudào fǎlǜ zhìcái.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Any illegal behavior will be subject to legal sanctions.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A0618F8-EFC9-42D0-8DE7-944CD4B45116}" type="slidenum">
              <a:t>288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为主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为主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(wèizhǔ)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Mainly; primarily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这个活动以提高员工技能为主。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huódòng yǐ tígāo yuángōng jìnéng wèizhǔ.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activity is mainly aimed at improving employees' skills.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1206EEA-04E3-4724-B83E-8302321ED692}" type="slidenum">
              <a:t>289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祝贺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祝贺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(zhùhè)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Congratulations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祝贺你获得了博士学位！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Zhùhè nǐ huòdéle bóshì xuéwèi!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Congratulations on earning your Ph.D.!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F3885F-085E-457A-A7FF-B5D882AABA5E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为止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为止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(wéizhǐ)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Up to; until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请将作业完成，时间为止是下午五点。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jiāng zuòyè wánchéng, shíjiān wéizhǐ shì xiàwǔ wǔ diǎn.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complete the assignment; the deadline is until 5 p.m.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A04B824-90D6-44AF-91FC-63F04F95ADBC}" type="slidenum">
              <a:t>290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为期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为期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(wèiqī)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Lasting for a period; scheduled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这个项目将为期两年，涉及多个阶段的工作。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xiàngmù jiāng wèiqī liǎng nián, shèjí duōge jiēduàn de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project will last for two years, involving multiple stages of work.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C27DE0F-ECDF-44F2-AB91-5B78A880E1DD}" type="slidenum">
              <a:t>291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为难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为难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(wéinán)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Feel embarrassed or awkward; be in a dilemma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他面临两难的境地，不知该如何抉择。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miànlín liǎngnán de jìngdì, bù zhī gāi rúhé juézé.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in a dilemma, not knowing how to make a decision.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609DE32-160C-4E06-B672-BD384B0DBC62}" type="slidenum">
              <a:t>292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微博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微博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(wēibó)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Microblog; Weibo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他经常在微博上分享自己的生活和见闻。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jīngcháng zài wēibó shàng fēnxiǎng zìjǐ de shēnghuó hé jiànwén.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often shares his life and experiences on Weibo.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41AB3AD-D63E-4F0E-BE79-D91D165C2C57}" type="slidenum">
              <a:t>293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完了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完了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(wánle)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Finished; done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考试的时候我忘记带笔，完了！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Kǎoshì de shíhou wǒ wàngjì dài bǐ, wánle!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forgot to bring a pen during the exam, it's done!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C1C4114-E775-4058-91AE-1CD26947B494}" type="slidenum">
              <a:t>294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外界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外界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(wàijiè)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Outside world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他长时间没有接触外界新闻，对于国际形势不太了解。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cháng shíjiān méiyǒu jiēchù wàijiè xīnwén, duìyú guójì xíngshì bù tài liǎojiě.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hasn't been in touch with the outside world news for a long time and is not very familiar with the international situation.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110A245-58E9-42EA-AE21-956BEBA309C8}" type="slidenum">
              <a:t>295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脱离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脱离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(tuōlí)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Break away from; detach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这个项目已经脱离了原有的计划，走向了新的方向。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xiàngmù yǐjīng tuōlí le yuán yǒu de jìhuà, zǒuxiàng le xīn de fāngxiàng.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project has already deviated from the original plan and moved in a new direction.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58A094C-89F6-4796-9F51-1C1EB915F2AD}" type="slidenum">
              <a:t>296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推行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推行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(tuīxíng)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Implement; promote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公司决定推行新的工作制度以提高效率。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juédìng tuīxíng xīn de gōngzuò zhìdù yǐ tígāo xiàolǜ.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decided to implement a new work system to improve efficiency.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8B6A6A1-58CA-498C-95BA-97ED7EA3CFF5}" type="slidenum">
              <a:t>297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团长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团长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(tuánzhǎng)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Head of a group; team leader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他是我们团队的团长，负责组织协调工作。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 wǒmen tuánduì de tuánzhǎng, fùzé zǔzhī xiétiáo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the team leader of our group, responsible for organizing and coordinating work.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717EE2F-51D8-4B23-BDBA-3D91CF02D132}" type="slidenum">
              <a:t>298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Rabbit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这只小兔子非常可爱，蹦蹦跳跳的。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zhī xiǎo tùzi fēicháng kě'ài, bèng bèng tiào tiào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little rabbit is very cute, hopping around.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1B6F3DD-5A3E-45E8-BFD4-DCB46B0E4AC4}" type="slidenum">
              <a:t>299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尊重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(zūn zhòng)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Respect; to respect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尊重他人意见是建立良好关系的重要因素。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Zūnzhòng tārén yìjiàn shì jiànlì liánghǎo guānxì de zhòngyào yīnsù.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Respecting the opinions of others is an important factor in building good relationships.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EF13E3C-0D75-465E-9936-AE1F87FADB45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注重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(zhùzhòng)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Emphasize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在公司中，我们注重团队合作。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gōngsī zhōng, wǒmen zhùzhòng tuánduì hézuò.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company, we emphasize teamwork.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D4E687-F69D-457C-896E-E4AD0B3CDBC4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(tǔ)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Vomit; spit out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他感到恶心，不得不吐出胃里的东西。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gǎndào ěxīn, bùdébù tǔ chū wèi lǐ de dōngxi.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felt nauseous and had to vomit what was in his stomach.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20CF238-2C53-4050-BF69-3EEEC57D719F}" type="slidenum">
              <a:t>300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土豆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土豆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(tǔdòu)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Potato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土豆是一种常见的蔬菜，富含淀粉。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Tǔdòu shì yī zhǒng chángjiàn de shūcài, fù hán diànfěn.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Potatoes are a common vegetable rich in starch.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95DB770-175A-47A3-BFC4-824C65FB5792}" type="slidenum">
              <a:t>301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突破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突破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(tūpò)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Breakthrough; make a breakthrough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科技的突破推动了社会的发展。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Kējì de tūpò tuīdòng le shèhuì de fāzhǎn.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Technological breakthroughs drive social development.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7E31977-0D83-48C4-9540-33668B4E79C5}" type="slidenum">
              <a:t>302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偷偷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偷偷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(tōutōu)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Secretly; stealthily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他偷偷地溜出去参加了聚会。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tōutōu de liū chūqù cānjiā le jùhuì.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sneaked out secretly to join the party.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722E5D4-27CF-44DD-BE06-FA8461F3C206}" type="slidenum">
              <a:t>303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(tōu)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Steal; theft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偷窃行为将受到法律的制裁。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Tōuqiè xíngwéi jiāng shòudào fǎlǜ de zhìcái.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Stealing behavior will be punished by law.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7C294D7-407D-49B0-8788-B1DDC25BD390}" type="slidenum">
              <a:t>304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通用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通用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(tōngyòng)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Universal; commonly used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这种电池通用于大多数电子设备。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diànbattery yòngyú dà duōshù diànzǐ shèbèi.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type of battery is universal for most electronic devices.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BDA5D88-E88D-4619-AA3F-D7A04C77FB4F}" type="slidenum">
              <a:t>305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停留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停留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(tíngliú)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Stay; linger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我们只是在这里停留了一会儿，就继续前行了。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zhǐshì zài zhèlǐ tíngliú le yīhuì'er, jiù jìxù qiánxíng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just stayed here for a while and then continued our journey.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32176B6-C63A-49B2-BD23-1B05EEE846C6}" type="slidenum">
              <a:t>306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(tīng)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Hall; reception room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晚宴将在大厅举行，欢迎大家前来。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Wǎnyàn jiāng zài dàtīng jǔxíng, huānyíng dàjiā qián lái.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banquet will be held in the hall, and everyone is welcome to attend.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34834F1-BB76-4CFE-9E2B-88D48A724EAC}" type="slidenum">
              <a:t>307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调解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调解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(tiáojiě)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Mediate; mediate 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在纠纷解决中，调解人的作用非常重要。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jiūfēn jiějué zhōng, tiáojiě rén de zuòyòng fēicháng zhòngyào.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dispute resolution, the role of a mediator is very important.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D330A44-943A-4BAA-87BC-0FB491C1DA45}" type="slidenum">
              <a:t>308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调节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调节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(tiáojié)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Adjust; regulate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我们需要调节空调温度，使室内舒适。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xūyào tiáojié kōngtiáo wēndù, shǐ shìnèi shūshì.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adjust the air conditioner temperature to make the indoor environment comfortable.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E51209E-5B5E-4439-9D69-A532BDB8B341}" type="slidenum">
              <a:t>309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Gaze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他们默默地注视着星空。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mòmò de zhùshìzhe xīngkōng.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silently gaze at the stars.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3F1234-2353-4EB1-B092-EF0F31382DCA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天文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天文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(tiānwén)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Astronomy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天文学研究宇宙中的星体和宇宙规律。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Tiānwénxué yánjiū yǔzhòu zhōng de xīngtǐ hé yǔzhòu guīlǜ.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Astronomy studies celestial bodies and the laws of the universe.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734279E-69F0-42A8-9F6E-2F523BEED2EB}" type="slidenum">
              <a:t>310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天然气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天然气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(tiānránqì)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Natural gas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天然气是一种清洁能源，被广泛用于生活和工业。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Tiānránqì shì yī zhǒng qīngjié néngyuán, bèi guǎngfàn yòngyú shēnghuó hé gōngyè.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Natural gas is a clean energy source widely used in both daily life and industry.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F0EEB81-161E-4AFA-8DAF-4A9E3A5B1F87}" type="slidenum">
              <a:t>311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天才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天才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(tiāncái)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Genius; talent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爱因斯坦被认为是一位科学天才。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Àiyīnsītǎn bèi rènwéi shì yī wèi kēxué tiāncái.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Einstein is considered a scientific genius.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02CFB99-EA44-4359-9B7E-F39CEFE59165}" type="slidenum">
              <a:t>312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体力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体力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(tǐlì)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Physical strength; stamina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运动需要耗费大量的体力，要保持身体健康。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Yùndòng xūyào hàofèi dàliàng de tǐlì, yào bǎochí shēntǐ jiànkāng.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Exercise requires a lot of physical strength to maintain good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59213D9-B135-450F-979D-E8B49E2F4361}" type="slidenum">
              <a:t>313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体积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体积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(tǐjī)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Volume; bulk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这个箱子虽然轻便，但体积很大，不方便携带。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xiāngzi suīrán qīngbiàn, dàn tǐjī hěn dà, bù fāngbiàn xiédài.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Although this suitcase is lightweight, it has a large volume, making it inconvenient to carry.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7D744F-FED5-4588-A41D-D09C89392708}" type="slidenum">
              <a:t>314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题材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题材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(tícái)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Theme; subject matter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这部电影的题材很新颖，引起了观众的关注。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bù diànyǐng de tícái hěn xīnyǐng, yǐnqǐ le guānzhòng de guānzhù.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theme of this movie is very innovative, attracting the audience's attention.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D048C04-C64A-456D-B81B-1CAAA64160EE}" type="slidenum">
              <a:t>315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提示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提示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(tíshì)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Prompt; hint; reminder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在使用新软件时，系统会给出相关的提示。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shǐyòng xīn ruǎnjiàn shí, xìtǒng huì gěi chū xiāngguān de tíshì.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using new software, the system will provide relevant prompts.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FC84AA1-E0A8-44A6-A10D-5CC20A88DA2C}" type="slidenum">
              <a:t>316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提起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提起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(tíqǐ)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Bring up; mention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每次提起那段往事，她都感到心情沉重。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Měi cì tíqǐ nà duàn wǎngshì, tā dōu gǎndào xīnqíng chénzhòng.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Every time that past event is brought up, she feels heavy-hearted.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A026481-AF30-419D-B976-0AF6BCD6D93E}" type="slidenum">
              <a:t>317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提倡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提倡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(tíchàng)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Advocate; promote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我们应该提倡环保意识，保护地球。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yīnggāi tíchàng huánbǎo yìshí, bǎohù dìqiú.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should advocate for environmental awareness and protect the Earth.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F12CC63-5CB4-4BF8-BE89-3FA8F22F1B32}" type="slidenum">
              <a:t>318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特有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特有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(tèyǒu)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Unique; peculiar to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这种植物在这个地区是特有的。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zhǒng zhíwù zài zhège dìqū shì tèyǒu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plant is unique to this region.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27621B-1CD9-4873-A615-47588EF896DE}" type="slidenum">
              <a:t>319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注射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(zhùshè)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Injection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医生给他进行了疫苗注射。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Yīshēng gěi tā jìnxíngle yìmiáo zhùshè.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doctor administered a vaccine injection to him.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A068E4-2CFD-413F-833A-C5DA23DF5846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特性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特性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(tèxìng)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Characteristic; feature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每个人都有自己独特的特性。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Měi gè rén dōu yǒu zìjǐ dútè de tèxìng.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Everyone has their own unique characteristics.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65418DA-1720-443A-B441-AC463FC32213}" type="slidenum">
              <a:t>320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特定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特定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(tèdìng)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Specific; particular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这个规定只适用于特定的情况。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guīdìng zhǐ shìyòng yú tèdìng de qíngkuàng.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regulation applies only to specific situations.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35D908A-54DC-44AC-813E-54478A60A8A6}" type="slidenum">
              <a:t>321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讨厌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讨厌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(tǎoyàn)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Hate; dislike; annoying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我讨厌下雨天，总觉得心情很差。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tǎoyàn xiàyǔ tiān, zǒng juéde xīnqíng hěn chà.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dislike rainy days; they always make me feel in a bad mood.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D79450B-B159-46A9-B7D4-ED2049D8E14A}" type="slidenum">
              <a:t>322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桃树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桃树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(táoshù)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Peach tree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他在花园里种了几棵桃树，期待着丰收的季节。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huāyuán lǐ zhòng le jǐ kē táoshù, qīdài zhe fēngshōu de jìjié.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planted several peach trees in the garden, looking forward to the harvest season.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565B0C6-7F81-4017-8E43-B289AF2BCD24}" type="slidenum">
              <a:t>323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桃花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桃花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(táohuā)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Peach blossom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春天，桃花盛开，美丽的景象让人陶醉。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Chūntiān, táohuā shèngkāi, měilì de jǐngxiàng ràng rén táozuì.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spring, peach blossoms bloom, creating a beautiful scene that is enchanting.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B74DB03-A2FF-4FDF-B970-194D107D3845}" type="slidenum">
              <a:t>324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Peach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夏天是吃桃子的好季节。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Xiàtiān shì chī táozi de hǎo jìjié.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Summer is the season for eating peaches.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BBD8D31-DB62-4976-9D73-83F6E939EB6C}" type="slidenum">
              <a:t>325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逃走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逃走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(táozǒu)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Escape; flee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小偷逃走后，警察紧追不舍。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Xiǎotōu táozǒu hòu, jǐngchá jǐn zhuī bù shě.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the thief fled, the police pursued closely.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2AA8969-400A-48C7-AFBD-5AAB66DFF39B}" type="slidenum">
              <a:t>326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逃跑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逃跑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(táopǎo)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Escape; run away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发现盗贼后，他立刻逃跑了。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Fāxiàn dào zéi hòu, tā lìkè táopǎo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Upon discovering the thief, he immediately ran away.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E37AAD3-5A04-4220-9189-FE6D41978B33}" type="slidenum">
              <a:t>327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Escape; flee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在危险来临时，大家纷纷想办法逃生。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wēixiǎn láilín shí, dàjiā fēnfēn xiǎng bànfǎ táoshēng.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danger comes, everyone tries to find a way to escape.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1908701-94C9-4D7C-A02C-CA118DEC302B}" type="slidenum">
              <a:t>328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弹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弹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Bullet; play a musical instrument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他在弹吉他的时候，整个房间充满了音乐的美妙。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tán jítā de shíhou, zhěnggè fángjiān chōngmǎn le yīnyuè de měiwù.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he plays the guitar, the whole room is filled with the beauty of music.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F35DD92-B17E-444B-A6AC-591A6AE52E36}" type="slidenum">
              <a:t>329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注册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(zhùcè)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Register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请在这里注册你的账户信息。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zài zhèlǐ zhùcè nǐ de zhànghù xìnxī.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register your account information here.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47EB31-1E6D-4B20-989E-3A932FC3AFB7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太空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太空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(tàikōng)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Outer space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太空探索是人类科技的伟大成就之一。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Tàikōng tànsuǒ shì rénlèi kējì de wěidà chéngjiù zhī yī.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Space exploration is one of the great achievements of human technology.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E4F6E6C-05A5-40AB-AB30-074C484A7E61}" type="slidenum">
              <a:t>330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抬头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抬头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(táitóu)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Raise one's head; look up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在繁忙的工作中，记得抬头看看窗外的风景。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fánmáng de gōngzuò zhōng, jìde táitóu kàn kàn chuāngwài de fēngjǐng.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midst of busy work, remember to look up and enjoy the scenery outside the window.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F00E97D-45DB-47A8-8432-E848C5CF5F0E}" type="slidenum">
              <a:t>331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抬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Lift; raise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工人们一起抬起了沉重的货物。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Gōngrénmen yīqǐ tái qǐle chénzhòng de huòwù.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workers lifted the heavy cargo together.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309E3DB-2E47-4F6D-9D2D-9DF22566D2AF}" type="slidenum">
              <a:t>332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台风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台风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(táifēng)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Typhoon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台风季节来临前，大家要做好防护准备。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Táifēng jìjié láilín qián, dàjiā yào zuò hǎo fánghù zhǔnbèi.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Before the typhoon season arrives, everyone should make preparations for protection.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6924774-F4A8-451D-BF76-96182CFA5673}" type="slidenum">
              <a:t>333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(suǒ)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Lock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请把门锁好，防止不速之客进入。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bǎ mén suǒ hǎo, fángzhì bù sù zhī kè jìnrù.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lock the door to prevent unauthorized entry.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B797D9C-2C6A-4D3B-B080-E3D3FD4F8FEE}" type="slidenum">
              <a:t>334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所在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所在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(suǒzài)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Location; whereabouts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他的办公室所在的楼层正在装修。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bàngōngshì suǒzài de lóucéng zhèngzài zhuāngxiū.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floor where his office is located is currently under renovation.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C877947-F65E-466D-B287-7541EFB5F11E}" type="slidenum">
              <a:t>335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损失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损失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(sǔnshī)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Loss; damage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这次事故造成了巨大的经济损失。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cì shìgù zàochéng le jùdà de jīngjì sǔnshī.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accident resulted in enormous economic losses.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143DC5C-41A8-46CE-BFD4-BC57CF003F7F}" type="slidenum">
              <a:t>336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损害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损害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(sǔnhài)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Harm; damage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环境污染对健康会造成很大的损害。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Huánjìng wūrǎn duì jiànkāng huì zàochéng hěn dà de sǔnhài.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Environmental pollution can cause significant harm to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29A009C-8261-4C06-B531-5DF41A5BF15B}" type="slidenum">
              <a:t>337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Break into pieces; shatter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花瓶掉在地上，碎片散落一地。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Huāpíng diào zài dìshàng, suìpiàn sànluò yīdì.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vase fell to the ground, and the pieces scattered everywhere.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D81C52C-8531-4398-8B5F-63802368DAA9}" type="slidenum">
              <a:t>338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岁月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20000"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岁月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(suìyuè)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Years; time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岁月如梭，时光荏苒，转眼间已是多年。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Suìyuè rú suō, shíguāng rěnrǎn, zhuǎnyǎn jiān yǐ shì duō nián.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Time flies, and in the blink of an eye, many years have passed.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37AC70E-88C0-4D75-B555-9B0A30A05D10}" type="slidenum">
              <a:t>339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助手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助手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(zhùshǒu)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Assistant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这款应用程序有一个智能助手功能。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kuǎn yìngyòng chéngxù yǒu yīgè zhìnéng zhùshǒu gōngnéng.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app has a smart assistant feature.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2333D04-815E-475C-BB59-E619BC121D0D}" type="slidenum">
              <a:t>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随着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随着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(suízhe)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Along with; in the wake of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随着科技的发展，社会发生了巨大的变化。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Suízhe kējì de fāzhǎn, shèhuì fāshēng le jùdà de biànhuà.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With the development of technology, society has undergone tremendous changes.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F16D86D-A539-4A71-850F-4FEB9BCDF474}" type="slidenum">
              <a:t>340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随意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随意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(suíyì)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Casual; random; at will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这个地方允许游客随意参观。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dìfāng yǔnxǔ yóukè suíyì cānguān.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place allows visitors to wander around freely.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0B445F4-2999-4E12-B8BF-A1F2BD9579AC}" type="slidenum">
              <a:t>341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随后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随后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(suíhòu)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Later; afterwards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他先去开会，随后会回来接你。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xiān qù kāihuì, suíhòu huì huílai jiē nǐ.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will go to the meeting first, and afterwards, he will come back to pick you up.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EFF5132-F279-477B-BEA5-01A949D06D3B}" type="slidenum">
              <a:t>342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酸甜苦辣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酸甜苦辣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(suān tián kǔ là)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Sour, sweet, bitter, spicy; the ups and downs of life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人生就像一杯酸甜苦辣的酒，需要懂得品味。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Rénshēng jiù xiàng yī bēi suān tián kǔ là de jiǔ, xūyào dǒngde pǐnwèi.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Life is like a glass of wine with its ups and downs; it requires a taste for appreciation.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4644019-F3CB-431A-AFE4-11D673CE696A}" type="slidenum">
              <a:t>343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宿舍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宿舍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(sùshè)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Dormitory; hostel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大学生活中，宿舍是他们的另一个家。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Dàxué shēnghuó zhōng, sùshè shì tāmen de lìng yī gè jiā.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university life, the dormitory is another home for them.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8DF7ABC-8855-4841-9DA2-C47974E75874}" type="slidenum">
              <a:t>344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搜索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搜索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(sōusuǒ)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Search; look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在互联网上，你可以使用搜索引擎找到各种信息。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hùliánwǎng shàng, nǐ kěyǐ shǐyòng sōusuǒ yǐnqíng zhǎodào gè zhǒng xìnxī.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 the internet, you can use search engines to find various information.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1DB73BF-B5FE-49CD-9B61-5D389EA101A2}" type="slidenum">
              <a:t>345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搜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搜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(sōu)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Search; hunt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警察正在搜寻失踪的孩子。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Jǐngchá zhèngzài sōuxún shīzōng de háizi.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police are searching for the missing child.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AE9DAE2-2942-40CD-9DF0-66E672747C7E}" type="slidenum">
              <a:t>346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四周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四周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(sìzhōu)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All around; on all sides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他环顾四周，寻找着一个安全的出口。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huángù sìzhōu, xúnzhǎozhe yīgè ānquán de chūkǒu.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looked around in all directions, searching for a safe exit.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4F606AE-6420-466E-9342-235B3CDF580B}" type="slidenum">
              <a:t>347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思维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思维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(sīwéi)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Thinking; thought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培养创造性思维对个人和社会都很重要。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Péiyǎng chuàngzàoxìng sīwéi duì gèrén hé shèhuì dōu hěn zhòngyào.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Cultivating creative thinking is important for both individuals and society.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BD9905B-7B73-4BF5-B2C6-0B01A3DF15F5}" type="slidenum">
              <a:t>348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私人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私人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(sīrén)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Private; personal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这是我的私人空间，请不要随意进入。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shì wǒ de sīrén kōnɡjiān, qǐng bùyào suíyì jìnrù.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is my private space; please do not enter without permission.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E16B116-59F8-4A2E-AD18-D8EF2F6D9CEC}" type="slidenum">
              <a:t>349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助理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助理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(zhùlǐ)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Assistant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她是公司总经理的助理。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 gōngsī zǒng jīnglǐ de zhùlǐ.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is the assistant to the company's general manager.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B8329B-8F74-4A1A-8C1D-55090241A45D}" type="slidenum">
              <a:t>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硕士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硕士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(shuòshì)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Master's degree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他在一所知名大学获得了经济学硕士学位。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yī suǒ zhīmíng dàxué huòdé le jīngjì xué shuòshì xuéwèi.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obtained a master's degree in economics from a prestigious university.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57C2661-5BF3-4CD5-9A70-CABB6CE7BAF4}" type="slidenum">
              <a:t>350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说法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说法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(shuōfǎ)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Statement; way of saying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不同的人对这个问题有不同的说法。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Bùtóng de rén duì zhège wèntí yǒu bùtóng de shuōfǎ.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Different people have different ways of expressing this issue.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0056EEF-2584-4992-9D16-F451483C0CC7}" type="slidenum">
              <a:t>351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睡眠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睡眠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(shuìmián)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Sleep; rest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良好的睡眠对身体健康至关重要。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Liánghǎo de shuìmián duì shēntǐ jiànkāng zhì guān zhòngyào.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Good sleep is crucial for physical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2574D5E-1E4A-440B-92D6-BE2780E1267D}" type="slidenum">
              <a:t>352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水灾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水灾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(shuǐzāi)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Flood; water disaster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暴雨引发的水灾给城市带来了严重的影响。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Bàoyǔ yǐnfā de shuǐzāi gěi chéngshì dàilái le yánzhòng de yǐngxiǎng.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flood caused by heavy rain has had a serious impact on the city.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440E43A-E2C1-4E68-8B38-B9597D3C835B}" type="slidenum">
              <a:t>353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水库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水库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(shuǐkù)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Reservoir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这座水库是为了灌溉农田而建造的。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shuǐkù shì wèile guàngài nóngtián ér jiànzào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reservoir was built for irrigating farmland.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02B9E92-C2B7-4CA1-9206-4B078450F847}" type="slidenum">
              <a:t>354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水分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水分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(shuǐfèn)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Water content; moisture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保持皮肤的水分是保持肌肤健康的关键。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Bǎochí pífū de shuǐfèn shì bǎochí jīfū jiànkāng de guānjiàn.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Maintaining the skin's moisture is key to keeping it healthy.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BBCAE1B-AE71-4AC4-BF2A-F75F20765FA4}" type="slidenum">
              <a:t>355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水产品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水产品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(shuǐ chǎnpǐn)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Aquatic products; seafood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这个城市以新鲜的水产品而闻名。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yǐ xīnxiān de shuǐ chǎnpǐn ér wénmíng.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is famous for its fresh aquatic products.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2A55A45-0162-4CE5-979F-B32EC25B2014}" type="slidenum">
              <a:t>356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双手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双手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(shuāngshǒu)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Both hands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他双手握紧，表达着坚定的决心。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shuāngshǒu wò jǐn, biǎodá zhe jiāndìng de juéxīn.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clenched both hands, expressing a firm determination.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B4D42EA-5806-4AAC-B26E-11A0295DE5ED}" type="slidenum">
              <a:t>357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率领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率领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(shuàilǐng)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Lead; command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他曾率领团队完成了一项重要的科研项目。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céng shuàilǐng tuánduì wánchéngle yīxiàng zhòngyào de kēyán xiàngmù.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once led a team to successfully complete an important research project.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B85A581-760E-40CA-8899-3E06752283B1}" type="slidenum">
              <a:t>358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摔倒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摔倒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(shuāidǎo)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Fall down; tumble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老人在湿滑的地面上摔倒了，我们赶紧上前帮助。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Lǎorén zài shīhuá de dìmiàn shàng shuāidǎo le, wǒmen gǎnjǐn shàng qián bāngzhù.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elderly person fell on the slippery ground, and we quickly went forward to help.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399C0DD-E80F-487C-ABD8-377CE6C47CE2}" type="slidenum">
              <a:t>359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主体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(zhǔtǐ)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Subject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研究的主体是社会变迁。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Yánjiū de zhǔtǐ shì shèhuì biànqiān.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subject of the study is social change.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6F03F7-2D1A-4201-9AFE-D9C672E1BBAD}" type="slidenum">
              <a:t>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(shuāi)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Fall; tumble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他在滑板上摔了一跤，但笑着爬了起来。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huábǎn shàng shuāi le yī jiāo, dàn xiàozhe pá le qǐlái.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fell off the skateboard but laughed as he got back up.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976EFDA-E06E-4985-8958-94F899CB3564}" type="slidenum">
              <a:t>360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数目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数目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(shùmù)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Number; amount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请报告销售额和库存数目。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bàogào xiāoshòu'é hé kùcún shùmù.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report the sales and inventory figures.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B200D8A-6793-4DA3-81BF-EE5547929C11}" type="slidenum">
              <a:t>361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鼠标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鼠标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(shǔbiāo)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Mouse (computer)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使用鼠标可以更方便地操作计算机。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Shǐyòng shǔbiāo kěyǐ gèng fāngbiàn de cāozuò jìsuànjī.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Using a mouse makes it more convenient to operate the computer.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2FD9D41-C937-4215-AFDE-64D2BD1C38FB}" type="slidenum">
              <a:t>362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(shǔ)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Rat; mouse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农田里的老鼠给庄稼带来了很大的损害。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Nóngtián lǐ de lǎoshǔ gěi zhuāngjià dàilái le hěn dà de sǔnhài.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mice in the fields have caused significant damage to the crops.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B942F61-19BB-404D-B4B9-AC5DE05416E3}" type="slidenum">
              <a:t>363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熟悉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熟悉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(shúxī)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Familiar; acquainted with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他对这个领域非常熟悉，是个专家。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 zhège lǐngyù fēicháng shúxī, shì gè zhuānjiā.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very familiar with this field and is an expert.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0B7201A-6177-4556-975F-A48D804153F2}" type="slidenum">
              <a:t>364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蔬菜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蔬菜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(shūcài)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Vegetables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多吃新鲜蔬菜对健康有益。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Duō chī xīnxiān shūcài duì jiànkāng yǒuyì.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Eating fresh vegetables is beneficial to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3A5198F-B9C5-43D9-98A7-F2E1A7625FB9}" type="slidenum">
              <a:t>365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输出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输出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(shūchū)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Output; export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这台计算机能够高效地处理大量的数据输出。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tái jìsuànjī nénggòu gāoxiào de chǔlǐ dàliàng de shùjù shūchū.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computer can efficiently process and output large amounts of data.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D42E61C-537B-4363-935B-004B0082D912}" type="slidenum">
              <a:t>366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书桌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书桌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(shūzhuō)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Desk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在书桌上，堆满了各种书籍和文具。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shūzhuō shàng, duīmǎn le gèzhǒng shūjí hé wénjù.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 the desk, there are piles of various books and stationery.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D6817E1-400A-424C-9977-A07CD862A18B}" type="slidenum">
              <a:t>367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书柜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书柜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(shūguì)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Bookcase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我把书放在书柜里整齐地摆放着。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bǎ shū fàng zài shūguì lǐ zhěngqí de bǎifàngzhe.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neatly arrange the books in the bookcase.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4975F54-5A80-4A9F-BA8C-B4EA5B55D95A}" type="slidenum">
              <a:t>368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书法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书法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(shūfǎ)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Calligraphy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中国书法是一门博大精深的艺术。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Zhōngguó shūfǎ shì yī mén bódà jīngshēn de yìshù.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Chinese calligraphy is a profound and extensive art.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3849B46-9A20-4372-81A5-E253521AC0A7}" type="slidenum">
              <a:t>369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主管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(zhǔguǎn)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Supervisor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他是这个项目的主管，负责整个团队的工作。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 zhège xiàngmù de zhǔguǎn, fùzé zhěnggè tuánduì de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the supervisor of this project, responsible for the entire team's work.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0C3ACD-4B0C-4B70-92FF-0BAA93ED9176}" type="slidenum">
              <a:t>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(shòu)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Thin; lean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她的身材很瘦，可能是基因的原因。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shēncái hěn shòu, kěnéng shì jīyīn de yuányīn.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has a thin figure, possibly due to genetics.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2325A7E-22CB-45B3-9642-1ED88E95A993}" type="slidenum">
              <a:t>370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受灾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受灾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(shòuzāi)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Suffer from a disaster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这个地区的居民受灾，急需救援。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dìqū de jūmín shòuzāi, jíxū jiùyuán.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residents in this area are suffering from a disaster and urgently need rescue.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43F1BBB-13B5-4CEE-BE50-0DE3CC30CFED}" type="slidenum">
              <a:t>371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寿司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寿司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(shòusī)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Sushi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日本寿司以新鲜的海鲜为特色。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Rìběn shòusī yǐ xīnxiān de hǎixiān wéi tèsè.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Japanese sushi is known for its fresh seafood.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53A65F0-C43B-40F9-99A3-22EFBF1C820D}" type="slidenum">
              <a:t>372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手法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手法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(shǒufǎ)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Technique; skill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这位画家的绘画手法非常独特。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wèi huàjiā de huìhuà shǒufǎ fēicháng dútè.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painter's technique is very unique.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4C29374-FC50-4914-A5B3-61CCAFACAD63}" type="slidenum">
              <a:t>373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手段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手段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(shǒuduàn)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Means; method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在解决问题时，我们需要灵活运用各种手段。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jiějué wèntí shí, wǒmen xūyào línghuó yùnyòng gèzhǒng shǒuduàn.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solving problems, we need to flexibly employ various means.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E0F897A-9950-4860-8705-893E0AEB1103}" type="slidenum">
              <a:t>374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收拾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收拾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(shōushi)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Tidy up; pack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走之前，请把房间收拾整齐。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Zǒu zhīqián, qǐng bǎ fángjiān shōushi zhěngqí.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Before leaving, please tidy up the room.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F03A0E6-5F6F-41CD-ABF1-CA033443D9B4}" type="slidenum">
              <a:t>375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收集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收集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(shōují)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Collect; gather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他喜欢收集各种古董和艺术品。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shōují gèzhǒng gǔdǒng hé yìshùpǐn.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enjoys collecting various antiques and artworks.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061C6D2-16A9-4B01-9AE3-32D280F0DBA5}" type="slidenum">
              <a:t>376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收购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收购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(shōugòu)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Acquire; purchase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这家公司计划收购另一家竞争对手。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jiā gōngsī jìhuà shōugòu lìng yī jiā jìngzhēng duìshǒu.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company plans to acquire another competitor.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3035A95-A37A-4A54-A83C-2F12E457038B}" type="slidenum">
              <a:t>377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视为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视为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(shìwéi)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Regard as; consider 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他的辛勤工作被视为公司的重要贡献。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xīnqín gōngzuò bèi shìwéi gōngsī de zhòngyào gòngxiàn.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hard work is considered as an important contribution to the company.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8A62EC5-DAF6-4E23-BA32-5E9ADBD3E2D9}" type="slidenum">
              <a:t>378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视频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视频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(shìpín)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Video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我们通过视频通话与远方的亲人联系。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tōngguò shìpín tōnghuà yǔ yuǎnfāng de qīnrén liánxì.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contact distant relatives through video calls.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6082B3-1CF6-48FE-A4D0-B585E98DA0CB}" type="slidenum">
              <a:t>379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主观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(zhǔguān)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评价应该尽量客观，而非过于主观。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Píngjià yīnggāi jìnliàng kèguān, ér fēi guòyú zhǔguān.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Evaluation should be as objective as possible, not overly subjective.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D65C57-D2D9-4D93-BFA1-00B26A21A554}" type="slidenum">
              <a:t>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试图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试图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(shìtú)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Attempt; try 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他试图改变自己的不良习惯。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shìtú gǎibiàn zìjǐ de bùliáng xíguàn.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trying to change his bad habits.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369B698-442B-4960-A4AA-68A02293C581}" type="slidenum">
              <a:t>380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势力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势力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(shìlì)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Power; influence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这个政党在地方上有很大的势力。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zhèngdǎng zài dìfāng shàng yǒu hěn dà de shìlì.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political party has a significant influence at the local level.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7B40FE2-F1B8-4389-94CC-557C3B7DE7AC}" type="slidenum">
              <a:t>381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Style; form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这款手表的设计式样独特。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kuǎng shǒubiǎo de shèjì shìyàng dútè.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design style of this watch is unique.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D5E37CE-5FAB-40EA-A3D8-D5E9484DD0B3}" type="slidenum">
              <a:t>382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示范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示范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(shìfàn)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Demonstrate; example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老师用实际操作示范了一遍，学生们才明白了。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Lǎoshī yòng shíjì cāozuò shìfàn le yībiàn, xuéshēngmen cái míngbái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teacher demonstrated the practical operation once, and the students understood.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A2D049D-F183-4B9B-8702-913031A73EC9}" type="slidenum">
              <a:t>383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使得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使得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(shǐdé)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Cause; make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这些政策的实施使得经济得到了显著的改善。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Zhèxiē zhèngcè de shíshī shǐdé jīngjì dédào le xiǎnzhù de gǎishàn.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implementation of these policies has led to a significant improvement in the economy.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C9825AB-0606-42F0-AFB0-5B3DFFD0F069}" type="slidenum">
              <a:t>384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Pick up; collect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在海滩上，他拾起了一片美丽的贝壳。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hǎitān shàng, tā shí qǐ le yī piàn měilì de bèiké.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 the beach, he picked up a beautiful seashell.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E051EF2-4EA4-4B36-9824-BDFAAD9D3534}" type="slidenum">
              <a:t>385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实惠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实惠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(shíhuì)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Practical; substantial benefit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这种购物方式更实惠，可以省下不少费用。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gòuwù fāngshì gèng shíhuì, kěyǐ shěng xià bù shǎo fèiyòng.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shopping method is more practical and can save a lot of expenses.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FEC8CBE-50BC-4530-918E-79F2C6C7EE4E}" type="slidenum">
              <a:t>386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时事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时事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(shíshì)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Current affairs; current events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了解时事是每个公民的责任。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Liǎojiě shíshì shì měi gè gōngmín de zérèn.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Understanding current affairs is the responsibility of every citizen.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CA54EC7-E471-47E9-882B-300B6F6FBAF7}" type="slidenum">
              <a:t>387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时机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时机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(shíjī)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Opportunity; moment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抓住时机，才能取得成功。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Zhuā zhù shíjī, cáinéng qǔdé chénggōng.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Seize the opportunity to achieve success.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F12F052-6CB5-4B7F-9BFF-09F3A314316A}" type="slidenum">
              <a:t>388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时光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时光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(shíguāng)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Time; period of time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时光飞逝，我们要珍惜每一刻。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Shíguāng fēishì, wǒmen yào zhēnxī měi yī kè.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Time flies; we should cherish every moment.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98BA91C-83D4-4AD3-B4CD-0F9547A320B5}" type="slidenum">
              <a:t>389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主导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主导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(zhǔdǎo)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Dominate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这个国家在科技领域主导着全球市场。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guójiā zài kējì lǐngyù zhǔdǎozhe quánqiú shìchǎng.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country dominates the global market in the field of technology.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E25F52-BC82-494E-90F6-C278D923F473}" type="slidenum">
              <a:t>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时常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时常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(shícháng)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Often; frequently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他时常在夜晚散步，享受宁静的时光。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shícháng zài yèwǎn sànbù, xiǎngshòu níngjìng de shíguāng.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often takes a walk in the evening, enjoying the quiet moments.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5C90FA2-B854-42CB-9150-308E236E9748}" type="slidenum">
              <a:t>390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十足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十足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(shízú)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Complete; ample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她的自信是十足的，无论面对什么情况都能应对自如。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zìxìn shì shízú de, wúlùn miàn duì shénme qíngkuàng dōu néng yìngduì zìrú.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Her confidence is complete, and she can handle any situation with ease.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D5AA66F-1A77-49B2-BAE2-6613C65FB4A6}" type="slidenum">
              <a:t>391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诗歌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诗歌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(shīgē)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Poetry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他的诗歌充满了深情和哲理。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shīgē chōngmǎn le shēnqíng hé zhélǐ.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poetry is full of deep emotions and philosophy.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9F80D37-9A64-466C-944A-2B214EACA366}" type="slidenum">
              <a:t>392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师傅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师傅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(shīfu)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Master; skilled worker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这位厨师是一位真正的烹饪师傅。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wèi chúshī shì yī wèi zhēnzhèng de pēngrèn shīfu.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chef is a true master of culinary arts.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A91AA47-209D-42E1-8D2B-EB510C5020FB}" type="slidenum">
              <a:t>393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失误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失误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(shīwù)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Mistake; error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在比赛中，他犯了一个致命的失误。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bǐsài zhōng, tā fàn le yīgè zhìmìng de shīwù.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game, he made a fatal mistake.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938EE40-F8C6-4FA2-8A35-F9E6DB22AE88}" type="slidenum">
              <a:t>394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剩下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剩下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(shèngxià)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Leftover; remaining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晚会结束后，剩下的食物被捐赠给了慈善机构。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Wǎnhuì jiéshù hòu, shèngxià de shíwù bèi juānzèng gěi le císhàn jīgòu.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the party, the remaining food was donated to a charity organization.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AB442F8-EDF8-4627-9627-9C9E64904060}" type="slidenum">
              <a:t>395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剩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Remaining; leftover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这顿饭吃得很饱，剩下的可以留到明天。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dùn fàn chī de hěn bǎo, shèngxià de kěyǐ liú dào míngtiān.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ate a lot for this meal, and the leftovers can be saved for tomorrow.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9F6ECAD-FB4E-46E7-AD2F-ED215F5704D6}" type="slidenum">
              <a:t>396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胜负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胜负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(shèngfù)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Victory or defeat; outcome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在比赛中，重要的不是胜负，而是参与的过程。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bǐsài zhōng, zhòngyào de bùshì shèngfù, ér shì cānyù de guòchéng.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a competition, what matters is not the victory or defeat but the process of participation.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FD4AA19-9B0B-4B02-92BE-EDC9C4FA1139}" type="slidenum">
              <a:t>397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(shēng)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Sound; voice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他的声音深沉而悠扬，引人入胜。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shēngyīn shēnchén ér yōuyáng, yǐnrénrùshèng.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voice is deep and melodious, captivating.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849EBE3-AA84-4056-93FE-3B8473C772E6}" type="slidenum">
              <a:t>398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生成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生成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(shēngchéng)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Generate; produce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这个软件能够自动生成报告。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ruǎnjiàn nénggòu zìdòng shēngchéng bàogào.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software can automatically generate reports.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00D12BD-290A-4EA6-B0F6-14A263B8AF2C}" type="slidenum">
              <a:t>399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尊敬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(zūn jìng)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 respect; to hold in high esteem; to esteem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尊敬长辈是中华文化的传统美德。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Zūnjìng zhǎngbèi shì Zhōnghuá wénhuà de chuántǒng měidé.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Respecting elders is a traditional virtue in Chinese culture.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684D89-8FCC-4F82-8D1C-E442CBB66184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主办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主办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(zhǔbàn)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Host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这个活动是由我们学校主办的。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huódòng shì yóu wǒmen xuéxiào zhǔbàn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event is hosted by our school.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1CEC00-13EF-47E9-ABE0-D69A60463B57}" type="slidenum">
              <a:t>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升高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升高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(shēnggāo)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Rise; increase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这座建筑的升高使得整个城市的天际线发生了变化。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jiànzhù de shēnggāo shǐdé zhěnggè chéngshì de tiānjìxiàn fāshēngle biànhuà.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height of this building has changed the skyline of the entire city.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F085EEA-2F5F-4C1E-B3BF-878A91997637}" type="slidenum">
              <a:t>400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神情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神情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(shénqíng)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Expression; look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她的神情表明她有些疲倦。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shénqíng biǎomíng tā yǒuxiē píjuàn.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Her expression indicates that she is somewhat tired.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56EE903-CD97-4AFD-8031-0E2BA8943160}" type="slidenum">
              <a:t>401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神奇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神奇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(shénqí)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Magical; miraculous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大自然中有许多神奇的现象等待我们去发现。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Dàzìrán zhōng yǒu xǔduō shénqí de xiànxiàng děngdài wǒmen qù fāxiàn.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There are many magical phenomena in nature waiting for us to discover.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64E9CFF-D323-4BFA-B991-C4CD0918D49F}" type="slidenum">
              <a:t>402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神经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神经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(shénjīng)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Nerve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保持良好的心理状态对神经系统有益。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Bǎochí liánghǎo de xīnlǐ zhuàngtài duì shénjīng xìtǒng yǒu 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Maintaining a good mental state is beneficial for the nervous system.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B25EB9-D0AE-4680-8C7E-B0AF863DCF14}" type="slidenum">
              <a:t>403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神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神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(shén)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God; deity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他们在神的庇佑下顺利度过了困境。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zài shén de bìyòu xià shùnlì dùguò le kùnjìng.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smoothly passed through the difficulties under the protection of God.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4600BFA-B75B-48FA-8524-74E34248F211}" type="slidenum">
              <a:t>404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深度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深度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(shēndù)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Depth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这篇文章从一个很深度的角度分析了问题。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piān wénzhāng cóng yīgè hěn shēndù de jiǎodù fēnxī le wèntí.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article analyzes the problem from a very deep perspective.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5921B57-C95A-4E33-BF2A-9EB5A6371B5F}" type="slidenum">
              <a:t>405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深处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深处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(shēnchù)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Deep place; depth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他喜欢探索森林深处的神秘之地。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tànsuǒ sēnlín shēnchù de shénmì zhī dì.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enjoys exploring the mysterious places deep in the forest.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6A80C4A-AE91-4084-8D7C-FD17A1FA253A}" type="slidenum">
              <a:t>406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伸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(shēn)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Stretch; extend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他伸出手握住了我的手，表示感谢。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shēn chū shǒu wò zhù le wǒ de shǒu, biǎoshì gǎnxiè.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reached out and shook my hand, expressing gratitude.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54FB6B4-7764-4805-9DFC-9A4DA38373B6}" type="slidenum">
              <a:t>407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摄影师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摄影师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(shèyǐngshī)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Photographer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这位摄影师以他独特的视角拍摄了许多精彩的照片。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wèi shèyǐngshī yǐ tā dútè de shìjiǎo pāishè le xǔduō jīngcǎi de zhàopiàn.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photographer has captured many wonderful photos with his unique perspective.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90698B2-90D0-4C72-82EE-9B2496A75D16}" type="slidenum">
              <a:t>408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摄影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摄影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(shèyǐng)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Photography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她对摄影艺术有着浓厚的兴趣。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 shèyǐng yìshù yǒu zhe nónghòu de xìngqù.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has a strong interest in the art of photography.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7451D27-6F1A-439E-9B39-ED1160ED2E58}" type="slidenum">
              <a:t>409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竹子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竹子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(zhúzi)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Bamboo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在中国，竹子被广泛用于建筑和手工艺品制作。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Zhōngguó, zhúzi bèi guǎngfàn yòngyú jiànzhù hé shǒugōngyìpǐn zhìzuò.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China, bamboo is widely used in construction and the crafting of handmade items.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CDEAB0-B346-4B9B-94A6-1C286F55EA05}" type="slidenum">
              <a:t>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摄像机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摄像机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(shèxiàngjī)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Camera; video camera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记者使用摄像机记录了现场的情况。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Jìzhě shǐyòng shèxiàngjī jìlù le xiànchǎng de qíngkuàng.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journalist used a video camera to record the situation on the scene.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BA0C2CB-F66C-42A8-A60C-FD3F5C539498}" type="slidenum">
              <a:t>410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摄像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摄像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(shèxiàng)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Record with a camera; shoot video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这个设备可以摄像并存储高清视频。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shèbèi kěyǐ shèxiàng bìng cúnchú gāoqīng shìpín.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device can record and store high-definition videos.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F6F4C66-3008-456D-8D8F-4B26618C4B58}" type="slidenum">
              <a:t>411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射击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射击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(shèjī)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Shooting; marksmanship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他在射击比赛中获得了金牌。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shèjī bǐsài zhōng huòdé le jīn pái.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won a gold medal in the shooting competition.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364A624-646B-4152-953F-50BF2101CF4A}" type="slidenum">
              <a:t>412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射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Shoot; fire (a projectile)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他瞄准目标，用弓箭射中了靶心。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miáozhǔn mùbiāo, yòng gōngjiàn shè zhòng le bā xīn.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aimed at the target and shot the bullseye with a bow and arrow.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6484B45-BA09-48E6-9798-D19FD1072875}" type="slidenum">
              <a:t>413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社区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社区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(shèqū)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Community; neighborhood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我们正在努力建设一个和谐的社区。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zhèngzài nǔlì jiànshè yīgè héxié de shèqū.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are working hard to build a harmonious community.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FB663E0-4A6A-4C11-9E2A-FCA07C86AA59}" type="slidenum">
              <a:t>414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Society; club; organization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他是这个文学社的成员之一。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 zhège wénxué shè de chéngyuán zhī yī.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one of the members of this literary society.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3E333D0-269A-4273-B577-455F95D09E89}" type="slidenum">
              <a:t>415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设想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设想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(shèxiǎng)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Imagine; envision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在制定计划时，我们需要设想各种可能的情况。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zhìdìng jìhuà shí, wǒmen xūyào shèxiǎng gèzhǒng kěnéng de qíngkuàng.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making plans, we need to envision various possible situations.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0276C27-1B5C-4678-A4E0-14A134BFBFC3}" type="slidenum">
              <a:t>416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舍得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舍得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(shěde)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 willing to part with; not hesitate to give up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他舍得花钱买一些好东西。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shěde huāqián mǎi yīxiē hǎo dōngxī.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willing to spend money to buy some good things.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AA6B8ED-86BB-4D7E-B95D-B727FED752B1}" type="slidenum">
              <a:t>417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舍不得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舍不得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(shěbude)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Hesitate to part with; be unwilling to let go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离别的时候，她舍不得离开家人。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Líbié de shíhòu, tā shěbude líkāi jiārén.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parting, she was unwilling to leave her family.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78FE81B-96B7-455F-9B53-86E1EAE3B7D4}" type="slidenum">
              <a:t>418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Snake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在中国的文化中，蛇被视为一种神秘的动物。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Zhōngguó de wénhuà zhōng, shé bèi shì wéi yī zhǒng shénmì de dòngwù.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Chinese culture, snakes are considered mysterious animals.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D166987-59EB-42C3-B82E-7A75956C4A80}" type="slidenum">
              <a:t>419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周期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周期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(zhōuqī)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Cycle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生活中有许多循环的周期，如四季交替。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Shēnghuó zhōng yǒu xǔduō xúnhuán de zhōuqī, rú sìjì jiāotì.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Life has many cyclical periods, such as the changing of seasons.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3FF701-4E4C-444B-B7F2-42D7879EF3FF}" type="slidenum">
              <a:t>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稍微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稍微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(shāowēi)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bit; a little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他稍微迟到了一会儿，但很快赶到了。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shāowēi chídào le yīhuìr, dàn hěnkuài gǎn dào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was a bit late, but he arrived quickly.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602E700-7EA1-473F-9415-41B027277683}" type="slidenum">
              <a:t>420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little; slightly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请稍等片刻，马上就好。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shāo děng piànkè, mǎshàng jiù hǎo.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wait a moment; it will be ready soon.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020C5DD-AF0D-4488-ADA1-E969A039C2A4}" type="slidenum">
              <a:t>421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上涨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上涨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(shàngzhǎng)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Rise; increase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股市上涨意味着投资者的收益可能会增加。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Gǔshì shàngzhǎng yìwèi zhe tóuzī zhě de shōuyì kěnéng huì zēngjiā.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rise in the stock market means that investors' profits may increase.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C58D842-4B11-492B-B507-F24CDDD5BF08}" type="slidenum">
              <a:t>422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上下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上下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(shàngxià)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Up and down; top and bottom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这栋楼有十层，上下共有五十户人家。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dòng lóu yǒu shí céng, shàngxià gòng yǒu wǔshí hù rénjiā.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building has ten floors, with a total of fifty households up and down.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65329DA-F917-45B9-8E12-BD67DA5C56CE}" type="slidenum">
              <a:t>423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上级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上级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(shàngjí)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Superior; higher authority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他要向上级汇报工作进展情况。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yào xiàng shàngjí huìbào gōngzuò jìnzhǎn qíngkuàng.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needs to report the progress of the work to his superiors.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CDB2C80-E21B-4989-AAFA-D5E4D34E4B0E}" type="slidenum">
              <a:t>424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商标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商标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(shāngbiāo)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Trademark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这个商标代表了公司的形象和品牌价值。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shāngbiāo dàibiǎo le gōngsī de xíngxiàng hé pǐnpái jiàzhí.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trademark represents the image and brand value of the company.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D71ECA9-AFA4-479F-9F9C-01D48B9DADA8}" type="slidenum">
              <a:t>425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扇子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扇子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(shànzi)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她用扇子轻轻拂过脸颊。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yòng shànzi qīngqīng fú guò liǎnjiá.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lightly brushed her cheeks with the fan.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984B12F-023E-46BA-AFFC-033F6221B1FB}" type="slidenum">
              <a:t>426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Fan; to fan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他手里拿着一把扇子，缓缓摇动。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shǒu lǐ ná zhe yī bǎ shànzi, huǎn huǎn yáodòng.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held a fan in his hand and waved it slowly.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E6266C7-D68F-4337-B9C0-04A5A5CC95B0}" type="slidenum">
              <a:t>427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山区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山区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(shānqū)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Mountainous area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这个地区大部分都是山区，交通不太方便。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dìqū dàbùfen dōu shì shānqū, jiāotōng bù tài fāngbiàn.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Most of this region is mountainous, and transportation is not very convenient.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22DACD6-ACFB-483C-9A5A-EC378736C6AE}" type="slidenum">
              <a:t>428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傻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Foolish; silly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别再做这么傻的事了。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Bié zài zuò zhème shǎ de shì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Don't do such silly things again.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99522F7-E649-4609-A120-490BB2CB8537}" type="slidenum">
              <a:t>429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众多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众多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(zhòngduō)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Numerous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这个城市有众多的历史古迹吸引着游客。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yǒu zhòngduō de lìshǐ gǔjì xīyǐn zhe yóukè.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has numerous historical landmarks that attract tourists.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BF7DE9-138B-401D-9048-2567DE912C42}" type="slidenum">
              <a:t>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沙漠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沙漠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(shāmò)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Desert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在沙漠中，水资源是非常珍贵的。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shāmò zhōng, shuǐ zīyuán shì fēicháng zhēnguì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desert, water resources are very precious.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5EFA5AD-8CAB-4495-8B6C-09B0518CE664}" type="slidenum">
              <a:t>430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杀毒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杀毒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(shādú)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Antivirus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及时更新防火墙有助于杀毒软件的有效运行。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Jíshí gēngxīn fánghuǒqiáng yǒuzhù yú shādú ruǎnjiàn de yǒuxiào yùnxíng.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Updating the firewall in a timely manner helps the effective operation of antivirus software.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9889685-8783-4092-AEEB-D1FFC0EE6405}" type="slidenum">
              <a:t>431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杀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(shā)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Kill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这种药能够杀死细菌。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yào nénggòu shāsǐ xìjùn.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medicine can kill bacteria.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78A3837-4BFB-410D-AA0F-F874B3D84A5E}" type="slidenum">
              <a:t>432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散文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散文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(sǎnwén)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Prose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他的散文作品充满了对生活的独特见解。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sǎnwén zuòpǐn chōngmǎnle duì shēnghuó de dútè jiànjiě.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prose works are full of unique insights into life.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40BA067-E648-4D94-96DC-E454D1566D44}" type="slidenum">
              <a:t>433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散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Disperse; scatter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树叶在微风中散落一地。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Shùyè zài wēifēng zhōng sànluò yī dì.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leaves scatter on the ground in the gentle breeze.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F368783-0EC5-41B9-BC8F-12DF41B50754}" type="slidenum">
              <a:t>434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Sprinkle; scatter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阳光洒在湖面上，波光粼粼。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Yángguāng sǎ zài húmiàn shàng, bōguāng lín lín.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sunlight sprinkles on the lake, sparkling.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DF00162-6369-42D7-A61D-B0CB63626F00}" type="slidenum">
              <a:t>435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软件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软件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(ruǎnjiàn)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Software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这款软件具有强大的图像处理功能。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kuǎng ruǎnjiàn jùyǒu qiángdà de túxiàng chǔlǐ gōngnéng.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software has powerful image processing capabilities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C810305-DD46-4B3D-98A3-74D9B37F45C3}" type="slidenum">
              <a:t>436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软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(ruǎn)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Soft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这张床垫非常软，非常舒适。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zhāng chuáng diàn fēicháng ruǎn, fēicháng shūshì.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mattress is very soft and comfortable.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A806998-EAD0-4FD6-829B-11CFDDA3D2ED}" type="slidenum">
              <a:t>437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入门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入门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(rùmén)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Entry-level; beginner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这是一门入门级的课程，适合初学者。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shì yīmén rùmén jí de kèchéng, shìhé chūxuézhě.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is an entry-level course suitable for beginners.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057E657-0729-4852-B01E-DA3D11A81550}" type="slidenum">
              <a:t>438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如下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如下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(rúxià)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 follows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请按照如下步骤操作。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ànzhào rúxià bùzhòu cāozuò.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follow the steps below.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D397419-39AC-4042-9141-2A0385E9D6B2}" type="slidenum">
              <a:t>439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中毒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(zhòngdú)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Poisoning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小狗可能中毒了，赶紧去看兽医吧！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 gǒu kěnéng zhòngdú le, gǎnjǐn qù kàn shòuyī ba!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puppy may be poisoned; hurry and take it to the vet!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F6217B-E073-4E18-BA01-603038590191}" type="slidenum">
              <a:t>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如同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如同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(rútóng)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Like; similar 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他的笑声如同清风拂过，让人感到舒畅。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xiàoshēng rútóng qīngfēng fúguò, ràng rén gǎndào shūchàng.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laughter is like a gentle breeze, making people feel relaxed.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46187BA-177F-4C36-A103-E0F337BAEBF4}" type="slidenum">
              <a:t>440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如此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如此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(rúcǐ)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So; in this way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事情发展得如此迅速，让人有些措手不及。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Shìqíng fāzhǎn dé rúcǐ xùnsù, ràng rén yǒuxiē cuòshǒubùjí.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development of events has been so rapid that it caught people off guard.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1512651-2B37-4A8B-8E77-3BAF463649AB}" type="slidenum">
              <a:t>441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仍旧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仍旧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(réngjiù)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Still; as before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尽管遇到了困难，他仍旧坚持下去。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Jǐnguǎn yùdào le kùnnán, tā réngjiù jiānchí xiàqù.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Despite facing difficulties, he still persists.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F3A893A-78A5-4AC8-A004-A3A335AD1DAB}" type="slidenum">
              <a:t>442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(rēng)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Throw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他把垃圾扔进垃圾桶里。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bǎ lèsè rēng jìn lèsètǒng lǐ.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threw the trash into the garbage can.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FB223E3-61BA-418E-97B2-70E2C731ED5D}" type="slidenum">
              <a:t>443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认定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认定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(rèndìng)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Identify; recognize; determine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专家们一致认定这是一种新的病毒。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Zhuānjiāmen yīzhì rèndìng zhè shì yī zhǒng xīn de bìngdú.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Experts unanimously identify this as a new virus.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8B74C88-5EF4-47A3-AE3C-15423FB86509}" type="slidenum">
              <a:t>444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认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(rèn)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Recognize; admit; accept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她不愿意认自己的错误。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bù yuànyì rèn zìjǐ de cuòwù.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is unwilling to admit her mistake.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E775924-AE28-46EC-A7FA-C8BCD37124AE}" type="slidenum">
              <a:t>445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忍受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忍受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(rěnshòu)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Endure; bear; tolerate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他能够忍受各种压力，保持冷静。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nénggòu rěnshòu gè zhǒng yālì, bǎochí lěngjìng.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can endure various pressures and remain calm.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E36D1D1-0CBE-43A9-9886-455AFE6C21BC}" type="slidenum">
              <a:t>446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忍不住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忍不住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(rěn bù zhù)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Cannot help; can't resist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看到她受伤的样子，我忍不住流下了眼泪。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Kàn dào tā shòushāng de yàngzi, wǒ rěn bù zhù liú xià le yǎnlèi.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Seeing her injured, I couldn't help but shed tears.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AA10C9F-985E-42DF-8042-6F54DA46FC18}" type="slidenum">
              <a:t>447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(rěn)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Endure; bear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面对困难，我们要学会忍。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Miàn duì kùnnan, wǒmen yào xuéhuì rěn.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face of difficulties, we need to learn to endure.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F4DAEBF-A2A5-49E4-8AE5-C7351C6852AC}" type="slidenum">
              <a:t>448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人物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人物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(rénwù)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Person; character (in a story, movie, etc.)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小说中的人物形象栩栩如生。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Xiǎoshuō zhōng de rénwù xíngxiàng xǔxǔrúshēng.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characters in the novel are vivid and lifelike.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4826ED1-0FC1-47FE-9762-C61274EB9330}" type="slidenum">
              <a:t>449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终止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终止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(zhōngzhǐ)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Terminate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公司决定终止这个项目，因为资金短缺。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juédìng zhōngzhǐ zhè ge xiàngmù, yīnwèi zījīn duǎnquē.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decided to terminate this project due to a lack of funds.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E41F5B-7872-4B78-8AA8-048BDD490255}" type="slidenum">
              <a:t>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人士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人士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(rénshì)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Person; figure; public figure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他是一位在教育领域有着丰富经验的人士。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 yī wèi zài jiàoyù lǐngyù yǒuzhe fēngfù jīngyàn de rénshì.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a person with rich experience in the field of education.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BB35788-2975-423C-8054-9DB723F2623D}" type="slidenum">
              <a:t>450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人力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人力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(rénlì)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Human power; manpower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这个项目需要大量的人力支持。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xiàngmù xūyào dàliàng de rénlì zhīchí.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project requires a large amount of manpower support.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C08271E-6F09-466A-B301-300DA8AB75C0}" type="slidenum">
              <a:t>451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人间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人间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(rénjiān)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Human world; the mortal world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诗人常常在作品中歌颂人间美好。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Shīrén chángcháng zài zuòpǐn zhōng gēsòng rénjiān měihǎo.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Poets often praise the beauty of the human world in their works.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4F829E3-B852-46E6-A02A-57E2BC64916B}" type="slidenum">
              <a:t>452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热门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热门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(rèmén)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Hot; popular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这个话题在社交媒体上很热门。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huàtí zài shèjiāo méitǐ shàng hěn rèmén.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topic is very popular on social media.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BF48A8D-BF1B-4A08-8762-83FF9A31DCBF}" type="slidenum">
              <a:t>453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热量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热量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(rèliàng)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Heat; caloric content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食物的热量会影响体重的变化。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Shíwù de rèliàng huì yǐngxiǎng tǐzhòng de biànhuà.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caloric content of food can affect changes in body weight.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0B05D2-3A47-47CD-AE5F-0B122C0F2CD4}" type="slidenum">
              <a:t>454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 around; wind around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小溪绕过山脚，形成一片美丽的湿地。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Xiǎoxī rào guò shānjiǎo, xíngchéng yīpiàn měilì de shīdì.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stream winds around the foot of the mountain, forming a beautiful wetland.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EFD3607-071A-46BA-9E21-3F85EAD2AAF7}" type="slidenum">
              <a:t>455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Dye; infect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这种颜色容易染到其他衣物上。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yánsè róngyì rǎn dào qítā yīwù shàng.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color is easy to dye onto other clothes.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BCCDD8A-6BDC-4879-8C41-BD3B2F8C75F8}" type="slidenum">
              <a:t>456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群众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群众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(qúnzhòng)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Masses; the people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党的力量来自于群众的支持。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Dǎng de lìliàng láizì yú qúnzhòng de zhīchí.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strength of the party comes from the support of the masses.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21ED9C0-3275-4C5A-A692-934572C8718C}" type="slidenum">
              <a:t>457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群体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群体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(qúntǐ)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Group; community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这个群体致力于环保事业。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qúntǐ zhìlì yú huánbǎo shìyè.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group is dedicated to environmental protection.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6C9FA5C-D63F-45ED-B527-81E69082FF7A}" type="slidenum">
              <a:t>458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确立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确立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(quèlì)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Establish; set up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他们努力确立了一套科学的管理体系。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nǔlì quèlì le yī tào kēxué de guǎnlǐ tǐxì.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worked hard to establish a scientific management system.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3799BFF-40E0-4039-8145-50CB51D0AC25}" type="slidenum">
              <a:t>459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终身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终身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(zhōngshēn)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Lifelong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他对这个事业有着终身的热爱。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 zhège shìyè yǒuzhe zhōngshēn de rè'ài.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 a lifelong passion for this career.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2BF007-DE17-4738-961F-74B8424DDFB0}" type="slidenum">
              <a:t>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缺乏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缺乏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(quēfá)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Lack; be deficient 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这个项目缺乏必要的资金支持。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xiàngmù quēfá bìyào de zījīn zhīchí.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project lacks the necessary financial support.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A38AADD-5718-4E4F-BD8D-348C0AA3483C}" type="slidenum">
              <a:t>460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劝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劝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Advise; urge; exhort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他劝我放下过去，重新开始。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quàn wǒ fàngxià guòqù, chóngxīn kāishǐ.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advised me to let go of the past and start anew.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C03F63C-B553-439F-B370-0124AC0C80E1}" type="slidenum">
              <a:t>461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(quán)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Spring; fountain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这座城市有许多优美的泉水。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chéngshì yǒu xǔduō yōuměi de quánshuǐ.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has many beautiful springs.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6A1C398-25C4-42C6-A119-244E8473684A}" type="slidenum">
              <a:t>462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全世界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全世界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(quán shìjiè)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whole world; all over the world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这个消息引起了全世界的关注。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xiāoxī yǐnqǐle quán shìjiè de guānzhù.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news has attracted attention from all over the world.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DB40B44-B0B3-4465-8122-5F468DC140F5}" type="slidenum">
              <a:t>463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全都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全都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(quándōu)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All; entirely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这些任务全都按时完成了。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Zhèxiē rènwu quándōu ànshí wánchéngle.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All these tasks were completed on time.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9A7BBCF-452F-4027-9583-DF0040283653}" type="slidenum">
              <a:t>464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区域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区域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(qūyù)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Region; area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这个城市被划分为不同的区域。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bèi huáfèn wéi bùtóng de qūyù.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is divided into different regions.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3042DA3-EB0E-4CEA-A0F1-B8FD0EE329C9}" type="slidenum">
              <a:t>465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晴朗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晴朗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(qínglǎng)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Clear; sunny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今天是个晴朗的日子，阳光明媚。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Jīntiān shì gè qínglǎng de rìzi, yángguāng míngmèi.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Today is a clear and sunny day, with bright sunshine.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3D70FA9-5450-4C63-8E3A-9180BAC3B2B7}" type="slidenum">
              <a:t>466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情形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情形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(qíngxíng)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Situation; circumstance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根据目前的情形，我们需要采取行动。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Gēnjù mùqián de qíngxíng, wǒmen xūyào cǎiqǔ xíngdòng.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Based on the current situation, we need to take action.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01C3258-3C46-40BE-A914-739C67E13F29}" type="slidenum">
              <a:t>467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情节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情节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(qíngjié)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Plot; storyline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小说中的情节非常扣人心弦。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Xiǎoshuō zhōng de qíngjié fēicháng kòurénxīnxián.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plot in the novel is very gripping.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2A04829-375A-461F-B0B2-72CC9D914591}" type="slidenum">
              <a:t>468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清理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清理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(qīnglǐ)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Clean up; clear away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请你把桌子上的杂物清理一下。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nǐ bǎ zhuōzi shàng de záwù qīnglǐ yīxià.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clean up the miscellaneous items on the table.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0D8C46F-C21B-4D82-8888-D85439890B45}" type="slidenum">
              <a:t>469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终点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终点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(zhōngdiǎn)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End Point / Finish Line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他们终于到达了比赛的终点。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zhōngyú dàodále bǐsài de zhōngdiǎn.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finally reached the finish line of the race.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A60736-9E76-430E-B472-352417E8B682}" type="slidenum">
              <a:t>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清晨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清晨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(qīngchén)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Early morning; dawn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在清晨，公园里空气格外清新宜人。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qīngchén, gōngyuán lǐ kōngqì géwài qīngxīn yírén.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early morning, the air in the park is exceptionally fresh and pleasant.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2026852-C950-4FBE-9CBE-DCC54EE17468}" type="slidenum">
              <a:t>470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(qīng)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Green; young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春天来了，树叶变得嫩绿青葱。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Chūntiān lái le, shùyè biàn de nèn lǜ qīngcōng.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Spring is here, and the leaves turn tender and green.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DE6197C-7E5C-48D5-B9C6-05637AE46EF6}" type="slidenum">
              <a:t>471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勤奋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勤奋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(qínfèn)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Diligent; hardworking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他通过勤奋努力，取得了显著的成绩。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tōngguò qínfèn nǔlì, qǔdé le xiǎnzhù de chéngjī.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Through diligent efforts, he has achieved remarkable results.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7171757-3EB2-45F5-AA88-B8EC163BDBDF}" type="slidenum">
              <a:t>472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(qín)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Musical instrument; piano; stringed instrument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她在演奏古典吉他，悠扬的琴声飘荡在夜空。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yǎnzhòu gǔdiǎn jítā, yōuyáng de qínshēng piāodàng zài yèkōng.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is playing classical guitar, and the melodious sound of the strings floats in the night sky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7B01109-8A90-4576-87B6-28A1FF0CCCAD}" type="slidenum">
              <a:t>473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(qiáo)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Look; see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瞧，那只小猫好可爱！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Qiáo, nà zhī xiǎo māo hǎo kě'ài!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Look, that little cat is so cute!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081F8FB-7069-4C30-A7F6-D2D96A557C6A}" type="slidenum">
              <a:t>474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敲门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敲门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(qiāo mén)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Knock on the door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有人在敲门，你去看看是谁。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Yǒurén zài qiāo mén, nǐ qù kànkan shì shéi.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Someone is knocking on the door; go see who it is.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90A04B0-9EE0-4663-B75D-263561E9EFFD}" type="slidenum">
              <a:t>475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敲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敲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Knock; strike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他轻轻地敲了敲门，然后推开了。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qīngqīng de qiāo le qiāo mén, ránhòu tuīkāi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knocked gently on the door and then pushed it open.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0437E07-0F7A-4DFC-86CD-915E7B89FBBE}" type="slidenum">
              <a:t>476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悄悄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悄悄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(qiāoqiāo)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Quietly; stealthily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他悄悄地走进房间，不想惊扰到任何人。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qiāoqiāo de zǒu jìn fángjiān, bùxiǎng jīngrǎo dào rènhé rén.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quietly entered the room, not wanting to disturb anyone.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1EE7DE1-10EE-4019-9DE3-DA4B6A3A24B0}" type="slidenum">
              <a:t>477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强迫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强迫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(qiǎngpò)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Force; compel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不应该强迫孩子做他们不喜欢的事情。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Bù yīnggāi qiǎngpò háizi zuò tāmen bù xǐhuan de shìqing.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Children should not be forced to do things they don't like.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2FDA62B-C79D-4C7B-A0E1-38B2A7B3EEB7}" type="slidenum">
              <a:t>478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抢救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抢救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(qiǎngjiù)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Rescue; emergency treatment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事故发生后，医护人员立即展开抢救工作。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Shìgù fāshēng hòu, yīhù rényuán lìjí zhǎnkāi qiǎngjiù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the accident, medical personnel immediately began emergency rescue work.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A36042-44F2-46FA-BB3B-2FAFE54766CE}" type="slidenum">
              <a:t>479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中药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(zhōngyào)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Traditional Chinese Medicine (TCM)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许多人选择使用中药来维护健康。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Xǔduō rén xuǎnzé shǐyòng zhōngyào lái wéihù jiànkāng.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Many people choose to use traditional Chinese medicine to maintain their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51D6C1-6A5B-4AF0-9508-A6842B061EFC}" type="slidenum">
              <a:t>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Rob; seize; rush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匪徒试图抢劫银行，但被警察制止了。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Fěitú shìtú qiǎngjié yínháng, dàn bèi jǐngchá zhìzhǐle.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gangsters attempted to rob the bank but were stopped by the police.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B02F736-20F6-4AAD-B2E7-E5E146BFBB33}" type="slidenum">
              <a:t>480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墙壁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墙壁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(qiángbì)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Wall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这面墙壁上挂着一幅精美的画。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miàn qiángbì shàng guàzhe yī fú jīngměi de huà.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beautiful painting hangs on the wall.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5AB40E4-EFE0-4795-AAFB-58AF89B1158C}" type="slidenum">
              <a:t>481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强度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强度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(qiángdù)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Intensity; strength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训练的强度逐渐增加，以提高体能。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Xùnliàn de qiángdù zhújiàn zēngjiā, yǐ tígāo tǐnéng.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intensity of the training gradually increases to improve physical fitness.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757A458-6C89-4E31-AA69-5F0B593E04AE}" type="slidenum">
              <a:t>482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枪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枪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Gun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士兵们肩负着沉重的任务，手中紧握着枪支。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Shìbīngmen jiānfùzhe chénzhòng de rènwu, shǒuzhōng jǐn wòzhe qiāngzhī.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soldiers bear a heavy responsibility, holding guns tightly in their hands.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A44F7C4-3C02-4306-A147-EF0C420DFA4F}" type="slidenum">
              <a:t>483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Owe; lack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他欠了一笔巨款，正在努力还清。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qiànle yī bǐ jù kuǎn, zhèngzài nǔlì huánqīng.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owes a large sum of money and is working hard to pay it off.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346A176-F8E0-41D5-A81F-1F01191D721D}" type="slidenum">
              <a:t>484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前提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前提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(qiántí)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Prerequisite; premise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了解基本的数学知识是学习物理的前提。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Liǎojiě jīběn de shùxué zhīshì shì xuéxí wùlǐ de qiántí.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Understanding basic mathematical knowledge is a prerequisite for learning physics.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3C3B9CE-767E-4FCD-AC0C-48DD33B9DBEF}" type="slidenum">
              <a:t>485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前景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前景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(qiánjǐng)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Prospect; outlook; foreground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这个城市的发展前景非常乐观。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de fāzhǎn qiánjǐng fēicháng lèguān.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development prospects of this city are very optimistic.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877B30F-6DBA-4A67-A2C3-FF7DC529D334}" type="slidenum">
              <a:t>486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签字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(qiānzì)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Sign one's name; signature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请您在这张文件上签字确认。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nín zài zhè zhāng wénjiàn shàng qiānzì quèrèn.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sign and confirm on this document.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A607869-3B6E-40AB-BC42-43FBA55C52D8}" type="slidenum">
              <a:t>487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签证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(qiānzhèng)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Visa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申请留学需要办理学生签证。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Shēnqǐng liúxué xūyào bànlǐ xuéshēng qiānzhèng.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Applying for studying abroad requires obtaining a student visa.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08F17B9-D210-4989-A3F6-07FA1E226F3C}" type="slidenum">
              <a:t>488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签约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(qiānyuē)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Enter into a contract; sign a contract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这家公司和国际知名设计师签约合作。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jiā gōngsī hé guójì zhīmíng shèjìshī qiānyuē hézuò.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company has signed a cooperation contract with an internationally renowned designer.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69C2166-71E2-489C-BA94-06C211013263}" type="slidenum">
              <a:t>489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中央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(zhōngyāng)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Central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中央政府制定了新的经济政策。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Zhōngyāng zhèngfǔ zhìdìngle xīn de jīngjì zhèngcè.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central government has formulated new economic policies.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ECAA2A-BA40-461A-8E67-F363C5D68D4A}" type="slidenum">
              <a:t>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签名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(qiānmíng)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Signature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请在这张支票上签上您的名字。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zài zhè zhāng zhīpiào shàng qiān shàng nín de míngzi.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sign your name on this check.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23FC60B-B6F3-442E-8F93-0DF5C0C647B0}" type="slidenum">
              <a:t>490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签订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(qiāndìng)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Sign (a treaty, contract, etc.)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双方代表在会议上正式签订了协议。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Shuāngfāng dàibiǎo zài huìyì shàng zhèngshì qiāndìngle xiéyì.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Representatives from both sides formally signed the agreement at the meeting.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96A6A83-34F3-4045-9465-6798DD7C6950}" type="slidenum">
              <a:t>491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Sign; mark; underwrite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他用笔在纸上签了一个字。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yòng bǐ zài zhǐ shàng qiān le yī gè zì.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signed a character on the paper with a pen.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798615B-02C9-4980-8A2A-C39EDE58A902}" type="slidenum">
              <a:t>492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气象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气象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(qìxiàng)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Meteorology; weather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气象台发布了明天的天气预报。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Qìxiàng tái fābùle míngtiān de tiānqì yùbào.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meteorological station has issued tomorrow's weather forecast.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E5B7188-E4E1-414D-B146-AE5164634F26}" type="slidenum">
              <a:t>493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气体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气体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(qìtǐ)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气体可以通过压缩来储存和运输。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Qìtǐ kěyǐ tōngguò yāsuò lái chǔcún hé yùnshū.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Gases can be stored and transported by compression.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25D5B1C-25F2-4B8B-BED2-3AEC9F41B478}" type="slidenum">
              <a:t>494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起码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起码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(qǐmǎ)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At least; minimum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你至少需要有一年的工作经验。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Nǐ zhìshǎo xūyào yǒu yī nián de gōngzuò jīngyàn.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You need at least one year of work experience.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58E3EAE-4515-4D3F-A5C1-D4AC51845416}" type="slidenum">
              <a:t>495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起到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起到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(qǐdào)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Play the role of; function 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在团队中，每个成员都应该发挥自己的作用，起到协同效应。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tuánduì zhōng, měi gè chéngyuán dōu yīnggāi fāhuī zìjǐ de zuòyòng, qǐdào xiétóng xiàoyìng.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a team, each member should play their role and contribute to synergy.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9B7C6C3-C03D-4EB2-AC77-9855ED36688B}" type="slidenum">
              <a:t>496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启事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启事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(qǐshì)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Announcement; notice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这是一篇感人的启事，号召大家共同奋斗。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shì yī piān gǎnrén de qǐshì, hàozhào dàjiā gòngtóng fèndòu.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is a touching announcement calling on everyone to work together.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6061087-3C16-4B60-B538-BA788272429C}" type="slidenum">
              <a:t>497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启发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启发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(qǐfā)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Inspire; arouse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老师的讲解启发了学生对科学的兴趣。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Lǎoshī de jiǎngjiě qǐfāle xuéshēng duì kēxué de xìngqù.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teacher's explanation inspired students' interest in science.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67D5199-05F6-4AFA-8BF9-54A3D3AF6B16}" type="slidenum">
              <a:t>498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启动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启动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(qǐdòng)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Start; launch; initiate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这个按钮用于启动电机。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ànniǔ yòngyú qǐdòng diànjī.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button is used to start the motor.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10ACFE6-71EF-4291-BE4C-6961BE0BD636}" type="slidenum">
              <a:t>499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(zuì)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Drunk; to get drunk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他昨晚喝得太多，完全醉了。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zuó wǎn hē dé tài duō, wánquán zuì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drank too much last night and was completely drunk.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332FC8-DA1D-49A5-8358-97A3C4EF4741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中秋节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中秋节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(Zhōngqiū Jié)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Mid-Autumn Festival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中秋节是中国传统的重要节日之一。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Zhōngqiū Jié shì Zhōngguó chuántǒng de zhòngyào jiérì zhī yī.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Mid-Autumn Festival is one of the traditional and important festivals in China.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4B1CD5-7DDA-48E6-B9D8-E6C3971F5893}" type="slidenum">
              <a:t>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其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Its; his; her; their; that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这是一家以创新为其发展方向的公司。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shì yī jiā yǐ chuàngxīn wèi qí fāzhǎn fāngxiàng de gōngsī.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is a company that takes innovation as its development direction.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9FDDFC6-3232-4C65-B279-3D0B115B3426}" type="slidenum">
              <a:t>500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齐全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齐全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(qíquán)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Complete; all in readiness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这个商店的商品种类齐全，应有尽有。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shāngdiàn de shāngpǐn zhǒnglèi qíquán, yīngyǒu jìnyǒu.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shop has a complete range of goods, with everything you need.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3FDFD4C-9088-4376-B815-E2D9E989649C}" type="slidenum">
              <a:t>501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期望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期望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(qīwàng)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Expect; expectation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他对未来充满期望，希望能取得更大的成就。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duì wèilái chōngmǎn qīwàng, xīwàng néng qǔdé gèng dà de chéngjiù.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is full of expectations for the future and hopes to achieve greater success.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FF8B675-D6CA-4B37-AE93-F97055FB8C06}" type="slidenum">
              <a:t>502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葡萄酒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葡萄酒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(pútáojiǔ)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Wine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这瓶红葡萄酒口感醇厚，回味悠长。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píng hóng pútáojiǔ kǒugǎn chúnhòu, huíwèi yōucháng.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bottle of red wine has a rich taste and a long aftertaste.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A1720F6-3682-4DD6-8DBC-48534C05462E}" type="slidenum">
              <a:t>503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葡萄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葡萄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(pútáo)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Grape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葡萄是一种美味的水果，也可以酿造成葡萄酒。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Pútáo shì yī zhǒng měiwèi de shuǐguǒ, yě kěyǐ niàngzào chéng pútáojiǔ.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Grapes are a delicious fruit and can also be fermented into wine.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40F32A9-D9C1-4CC5-8CD2-BC4C694FF34B}" type="slidenum">
              <a:t>504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泼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(pō)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Splash; sprinkle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小朋友们在水池旁边欢快地玩着，互相泼水。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 péngyǒumen zài shuǐchí pángbiān huānkuài de wánzhe, hùxiāng pōshuǐ.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children played happily by the pool, splashing water at each other.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DFFB86A-1283-4201-B6EE-B6F581B6D018}" type="slidenum">
              <a:t>505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凭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(píng)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Rely on; depend on; by means of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凭着努力，他终于实现了自己的梦想。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Píngzhe nǔlì, tā zhōngyú shíxiànle zìjǐ de mèngxiǎng.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By means of hard work, he finally realized his dream.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36B6A86-02AF-4FFB-A92C-AD1046DC6390}" type="slidenum">
              <a:t>506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评论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评论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(pínglùn)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Comment; review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许多读者对这本小说发表了评论。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Xǔduō dúzhě duì zhè běn xiǎoshuō fābiǎole pínglùn.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Many readers have commented on this novel.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96BED96-A3D4-4BB0-BCD0-9C6C0A05ECF5}" type="slidenum">
              <a:t>507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评估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评估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(pínggū)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Evaluate; assess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我们需要对项目的风险进行评估。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xūyào duì xiàngmù de fēngxìn jìnxíng pínggū.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assess the risks of the project.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6B52FED-D680-4A10-9080-D2CF5B9F753C}" type="slidenum">
              <a:t>508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平原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平原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(píngyuán)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Plain; flatland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这片平原是农业的良好耕地。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piàn píngyuán shì nóngyè de liánghǎo gēngdì.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plain is good farmland for agriculture.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564D1C6-7B6A-4E8D-A1E1-70B98854C600}" type="slidenum">
              <a:t>509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中断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(zhōngduàn)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Interrupt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由于网络问题，会议中断了。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Yóuyú wǎngluò wèntí, huìyì zhōngduànle.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Due to network issues, the meeting was interrupted.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DCDD51-717D-41E4-BEE6-0972C65F85F3}" type="slidenum">
              <a:t>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平坦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平坦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(píngtǎn)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Flat;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这片土地非常平坦，适合建设大型工业区。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piàn tǔdì fēicháng píngtǎn, shìhé jiànshè dàxíng gōngyèqū.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piece of land is very flat and suitable for constructing a large industrial area.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F7478A7-50CB-4B18-81A6-94B417B9981D}" type="slidenum">
              <a:t>510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品种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品种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(pǐnzhǒng)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Variety; breed; species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这个农场培育了多种不同品种的植物。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nóngchǎng péiyùle duōzhǒng bùtóng pǐnzhǒng de zhíwù.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farm cultivates various species of plants.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4D347CD-ECDA-4ECF-9656-63968A2CCAA4}" type="slidenum">
              <a:t>511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品（工艺品）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品（工艺品）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(pǐn)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Article; product (handicraft)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这个城市以制作精美的工艺品而闻名。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yǐ zhìzuò jīngměi de gōngyìpǐn ér wénmíng.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is famous for producing exquisite handicrafts.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A947C20-FFC7-4578-A1C1-710D59BB09E1}" type="slidenum">
              <a:t>512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(pǐn)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Taste; flavor; judge; grade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这道菜的味道真是一级棒！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dào cài de wèidào zhēnshi yījí bàng!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taste of this dish is really excellent!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F15D9C6-93F3-4380-9EB1-417F73492838}" type="slidenum">
              <a:t>513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频繁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频繁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(pínfán)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Frequent; often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近期发生的频繁事故引起了社会的关注。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Jìnqī fāshēng de pínfán shìgù yǐnqǐle shèhuì de guānzhù.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frequent accidents that have occurred recently have attracted social attention.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EAB839F-45B9-4F4D-B9F8-6B3FD31C7DFF}" type="slidenum">
              <a:t>514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频道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频道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(píndào)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Channel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电视上有很多不同类型的频道，满足不同的观众需求。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Diànshì shàng yǒu hěnduō bùtóng lèixíng de píndào, mǎnzú bùtóng de guānzhòng xūqiú.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are many different types of channels on TV to meet the needs of different audiences.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791618F-BE74-4C2E-86D4-18DBD2C3B0E4}" type="slidenum">
              <a:t>515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拼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(pīn)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Spell; piece together; work hard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大家一起努力，共同拼搏，就一定能取得成功。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Dàjiā yīqǐ nǔlì, gòngtóng pīnbó, jiù yīdìng néng qǔdé chénggōng.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If everyone works hard together, we will definitely achieve success.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EE957A8-17F1-42FA-9681-96C5BDA91BE1}" type="slidenum">
              <a:t>516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骗子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骗子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(piànzi)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Swindler; cheat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小心那些看起来可疑的骗子，不要轻易相信。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Xiǎoxīn nàxiē kàn qǐlái kěyí de piànzi, bùyào qīngyì xiāngxìn.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Be careful of those suspicious-looking swindlers; don't easily trust them.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D2CD9B4-AFF5-45CD-B8ED-1FFA4A00F46F}" type="slidenum">
              <a:t>517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骗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(piàn)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Cheat; deceive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他被骗了很多钱，现在非常警惕。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bèi piànle hěnduō qián, xiànzài fēicháng jǐngtì.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was cheated out of a lot of money and is now very cautious.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9C9BBEB-8613-4EFC-A868-78CD3F91891F}" type="slidenum">
              <a:t>518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匹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匹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Measure word for horses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这匹马是一匹优秀的赛马。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pǐ mǎ shì yī pǐ yōuxiù de sàimǎ.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horse is an excellent racehorse.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244849D-14A2-4FB0-9C40-97FCD331DC3E}" type="slidenum">
              <a:t>519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治理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治理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(zhìlǐ)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Governance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政府正在制定新的政策来治理环境问题。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Zhèngfǔ zhèngzài zhìdìng xīn de zhèngcè lái zhìlǐ huánjìng wèntí.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government is formulating new policies to govern environmental issues.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F63FB4-24C9-4BBD-B950-D6D52A50A739}" type="slidenum">
              <a:t>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脾气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脾气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(píqì)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Temper; temperament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他脾气火爆，需要学会控制情绪。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píqì huǒbào, xūyào xuéhuì kòngzhì qíngxù.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has a quick temper and needs to learn to control his emotions.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FF3664E-EA1E-4DC4-8E91-B3CAC494BAAD}" type="slidenum">
              <a:t>520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皮鞋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皮鞋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(píxié)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Leather shoes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这双皮鞋非常舒适，适合正式场合穿着。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shuāng píxié fēicháng shūshì, shìhé zhèngshì chǎng hé chuānzhuó.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These leather shoes are very comfortable and suitable for formal occasions.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0DFC470-319F-4BCE-9AA0-A4959808A0D2}" type="slidenum">
              <a:t>521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皮肤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皮肤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(pífū)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Skin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保持良好的皮肤护理习惯有助于保持肌肤健康。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Bǎochí liánghǎo de pífū hùlǐ xíguàn yǒuzhù yú bǎochí jīfū jiànkāng.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Maintaining good skincare habits helps keep the skin healthy.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F3CBFB7-08A8-4F44-80CC-1AA6345544BB}" type="slidenum">
              <a:t>522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披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披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(pī)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Drape over; open up; unroll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他披着一件厚厚的外套，抵挡着寒风。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pīzhe yī jiàn hòu hòu de wàitào, dǐdǎngzhe hánfēng.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draped himself in a thick coat to shield against the cold wind.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1726928-F8CB-453E-868A-F83E85D8F0AA}" type="slidenum">
              <a:t>523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盆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(pén)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Pot; basin; container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这盆花非常漂亮，是我最喜欢的品种。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pén huā fēicháng piàoliang, shì wǒ zuì xǐhuān de pǐnzhǒng.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pot of flowers is very beautiful; it's my favorite variety.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F892FA6-3A65-4AD8-9EA8-593A1D7896F9}" type="slidenum">
              <a:t>524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喷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(pēn)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Spray; spout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花园里的喷泉在夜晚灯光的照耀下格外美丽。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Huāyuán lǐ de pēnquán zài yèwǎn dēngguāng de zhàoyào xià géwài měilì.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fountain in the garden is especially beautiful under the illumination of lights at night.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52BF401-C673-4F77-8C22-E0E32B57FA23}" type="slidenum">
              <a:t>525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配套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配套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(pèitào)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Match with; form a complete set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这个项目包括住宅和商业配套设施。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xiàngmù bāokuò zhùzhái hé shāngyè pèitào shèshī.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project includes residential and commercial supporting facilities.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C0B8B4F-E092-406D-8C46-18DB6458253A}" type="slidenum">
              <a:t>526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配备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配备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(pèibèi)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Equip; outfit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这辆汽车配备了最新的安全技术。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liàng qìchē pèibèi le zuìxīn de ānquán jìshù.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car is equipped with the latest safety technology.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9E7F2CB-77D6-4040-8167-9A70200EF905}" type="slidenum">
              <a:t>527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赔偿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赔偿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(péicháng)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Compensate; make reparations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公司将为因产品质量问题而引发的损失进行赔偿。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Gōngsī jiāng wèi yīn chǎnpǐn zhìliàng wèntí ér yǐnfā de sǔnshī jìnxíng péicháng.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company will compensate for losses caused by product quality issues.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67C4182-C722-4625-926D-3998D1FAC5AD}" type="slidenum">
              <a:t>528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赔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(péi)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Compensate; lose money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由于失误，他不得不赔偿客户的损失。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Yóuyú shīwù, tā bùdé bù péicháng kèhù de sǔnshī.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Due to a mistake, he had to compensate the customer for the loss.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D59CEA5-926B-45E7-856B-B839176D76A4}" type="slidenum">
              <a:t>529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治安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治安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(zhì'ān)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Public Security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这个城市的治安状况相对较好。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de zhì'ān zhuàngkuàng xiāngduì jiào hǎo.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public security situation in this city is relatively good.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EF24AD-03C1-47AB-998E-780AF09DD8D1}" type="slidenum">
              <a:t>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陪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陪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(péi)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Accompany; keep company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我会陪你一起度过难过的时光。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huì péi nǐ yīqǐ dùguò nànguò de shíguāng.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will accompany you through difficult times.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959BCE7-3E2D-4511-9C7A-1D533FFB8421}" type="slidenum">
              <a:t>530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旁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(páng)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Side; beside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他坐在窗户的旁边，欣赏着美丽的风景。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zuò zài chuānghu de pángbiān, xīnshǎngzhe měilì de fēngjǐng.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sat beside the window, enjoying the beautiful scenery.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BB7D7DF-766E-4894-AE56-F1EBC6314258}" type="slidenum">
              <a:t>531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排除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排除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(páichú)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Exclude; eliminate; rule out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经过调查，我们可以排除技术故障的可能性。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Jīngguò diàochá, wǒmen kěyǐ páichú jìshù gùzhàng de kěnéng xìng.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After investigation, we can rule out the possibility of technical failure.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76A58BE-0508-49EC-A3E4-7ECA759827BF}" type="slidenum">
              <a:t>532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拍摄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拍摄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(pāishè)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Shoot (a picture or film); take a photo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电影是在这个美丽的地方拍摄的。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Diànyǐng shì zài zhège měilì de dìfāng pāishè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movie was shot in this beautiful place.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9869D5C-6C51-4077-A093-1A3B953BF1F7}" type="slidenum">
              <a:t>533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偶像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偶像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(ǒuxiàng)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Idol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这位歌手是她的偶像，她一直都很喜欢她的音乐。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wèi gēshǒu shì tā de ǒuxiàng, tā yīzhí dōu hěn xǐhuān tā de yīnyuè.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singer is her idol, and she has always liked her music.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55DE51A-9B31-4B81-9860-2703F2F7E19F}" type="slidenum">
              <a:t>534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偶然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偶然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(ǒurán)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By chance; accidentally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我是偶然发现这个小店的，但是里面的东西都很好。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shì ǒurán fāxiàn zhège xiǎodiàn de, dànshì lǐmiàn de dōngxi dōu hěn hǎo.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found this small shop by chance, but everything inside is very good.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6720013-0F65-45E1-A252-724524CF703E}" type="slidenum">
              <a:t>535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偶尔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偶尔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(ǒu'ěr)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Occasionally; once in a while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他偶尔会在周末去远足放松一下。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ǒu'ěr huì zài zhōumò qù yuǎnzú fàngsōng yīxià.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occasionally goes hiking on weekends to relax.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C32431E-B9D0-4B57-B431-9D552D5E0ADB}" type="slidenum">
              <a:t>536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暖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暖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(nuǎn)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Warm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在寒冷的冬天，一杯热茶能给人带来暖意。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hánlěng de dōngtiān, yī bēi rè chá néng gěi rén dàilái nuǎnyì.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On a cold winter day, a cup of hot tea can bring warmth.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FEE21B4-3C4B-4950-8582-42F12457CE14}" type="slidenum">
              <a:t>537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女性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女性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(nǚxìng)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Female; woman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女性在社会发展中发挥着重要的作用。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Nǚxìng zài shèhuì fāzhǎn zhōng fāhuīzhe zhòngyào de zuòyòng.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Women play an important role in social development.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A511FB8-4B54-4A76-830A-079459F977C9}" type="slidenum">
              <a:t>538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农产品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农产品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(nóngchǎnpǐn)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Agricultural products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这个地区以生产优质农产品而闻名。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dìqū yǐ shēngchǎn yōuzhì nóngchǎnpǐn ér wénmíng.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region is known for producing high-quality agricultural products.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4F2E6ED-0FFE-49FD-96D8-ECB033AD8CCE}" type="slidenum">
              <a:t>539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制约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制约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(zhìyuē)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Constrain / Restrict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法律制约了个人行为。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Fǎlǜ zhìyuēle gèrén xíngwéi.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law constrains individual behavior.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1E3020-CF87-4501-B9E4-F8E01BFE79A6}" type="slidenum">
              <a:t>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牛仔裤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牛仔裤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(niúzǎikù)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Jeans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牛仔裤是一种非常流行的休闲裤。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Niúzǎikù shì yī zhǒng fēicháng liúxíng de xiūxián kù.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Jeans are a very popular type of casual pants.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CA359D0-EC9B-4136-9394-F4863BBADAF1}" type="slidenum">
              <a:t>540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牛（形）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牛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(niú) - (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形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Awesome; amazing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这个项目的成果真是牛！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xiàngmù de chéngguǒ zhēnshi niú!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results of this project are really awesome!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1EA056A-AEC0-4E5C-ABE5-94F1F8BF2501}" type="slidenum">
              <a:t>541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年前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年前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(niánqián)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Before the New Year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许多人都喜欢在年前购物，准备过节。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Xǔduō rén dōu xǐhuān zài niánqián gòuwù, zhǔnbèi guòjié.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Many people like to go shopping before the New Year to prepare for the festival.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01AE261-B93F-48A6-ABA1-22DCB3C4D325}" type="slidenum">
              <a:t>542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年龄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年龄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(niánlíng)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在招聘过程中，有时候年龄不应该是评价一个人的唯一标准。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zhāopìn guòchéng zhōng, yǒushíhòu niánlíng bù yīnggāi shì píngjià yīgèrén de wéiyī biāozhǔn.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the recruitment process, sometimes age should not be the sole criterion for evaluating a person.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5FED1D4-6737-4D1A-901D-CC938D52AE5A}" type="slidenum">
              <a:t>543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年度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年度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(niándù)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Yearly; annual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公司每年都会举行一次年度会议。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Gōngsī měi nián dōu huì jǔxíng yīcì niándù huìyì.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company holds an annual meeting every year.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A38CB08-5BEE-4308-BE75-022B663DFB3B}" type="slidenum">
              <a:t>544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能量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能量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(néngliàng)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Energy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每天锻炼可以增加身体的能量。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Měitiān duànliàn kěyǐ zēngjiā shēntǐ de néngliàng.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Exercising every day can increase the body's energy.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8F49B1E-A9DA-49DE-AFE7-2460FE929F12}" type="slidenum">
              <a:t>545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内在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内在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(nèizài)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Inherent; intrinsic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一个人的内在品质比外表更重要。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Yīgè rén de nèizài pǐnzhì bǐ wàibiǎo gèng zhòngyào.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 person's intrinsic qualities are more important than their appearance.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8BDD70C-02A0-4767-8ED7-DDB028FED3C1}" type="slidenum">
              <a:t>546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脑子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脑子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(nǎozi)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Brain; mind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用脑子思考问题是很重要的。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Yòng nǎozi sīkǎo wèntí shì hěn zhòngyào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Using your brain to think about problems is very important.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5EC7E27-07A0-466C-9A26-0191EF1C8CB5}" type="slidenum">
              <a:t>547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难以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难以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(nányǐ)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Hard to; difficult to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这个问题很复杂，难以一时解决。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wèntí hěn fùzá, nányǐ yīshí jiějué.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problem is very complex and difficult to solve in a short time.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0E7B4F8-E9BB-4B65-82F7-5274DD5F8EC1}" type="slidenum">
              <a:t>548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难得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难得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(nándé)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Rare; hard to come by; seldom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这样的机会真是难得一见。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Zhèyàng de jīhuì zhēnshi nándé yījiàn.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Such opportunities are truly hard to come by.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B24BCD6-0ADA-4E76-A404-9117B4B69BF8}" type="slidenum">
              <a:t>549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制成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制成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(zhìchéng)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Manufacture / Produce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这个产品是由优质材料制成的。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chǎnpǐn shì yóu yòu cáiliào zhìchéng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product is made from high-quality materials.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48B5EE-D914-4DEF-9581-A12512314B8E}" type="slidenum">
              <a:t>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南极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南极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(nánjí)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South Pole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南极是地球上最寒冷的地方之一。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Nánjí shì dìqiú shàng zuì hánlěng de dìfāng zhī yī.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South Pole is one of the coldest places on Earth.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2070E9F-0C91-4DB8-8C5D-A3A4E8865DC9}" type="slidenum">
              <a:t>550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南北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南北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(nánběi)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North and south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这个国家被山脉分割成南北两部分。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guójiā bèi shānmài fēngē chéng nánběi liǎng bùfen.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country is divided into two parts by mountain ranges, north and south.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A14B228-4911-47F3-A67B-E5B3042BBAD5}" type="slidenum">
              <a:t>551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男性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男性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(nánxìng)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在这个领域，男性占据主导地位。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zhège lǐngyù, nánxìng zhànjù zhǔdǎo dìwèi.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this field, males dominate the majority.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9F8BB6A-3DB5-483F-B239-FC2771CB42A3}" type="slidenum">
              <a:t>552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耐心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耐心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(nàixīn)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Patient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教学工作需要有耐心和责任心。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Jiàoxué gōngzuò xūyào yǒu nàixīn hé zérènxīn.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Teaching requires patience and a sense of responsibility.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D3E0B06-8ACB-4085-8615-DB44250FFF0E}" type="slidenum">
              <a:t>553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目光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目光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(mùguāng)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Gaze; eyesight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他的目光坚定而又深远。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de mùguāng jiāndìng ér yòu shēnyuǎn.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His gaze is firm and far-reaching.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CE1C98C-136D-4137-9B2F-F3FBCDDAF46E}" type="slidenum">
              <a:t>554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模样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模样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(múyàng)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Appearance; look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她穿上这身礼服，整个人的模样焕然一新。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chuān shàng zhè shēn lǐfú, zhěnggè rén de múyàng huànrán yīxīn.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Wearing this gown, she looks completely different.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104F2CB-E2A9-44A5-80E3-BE350F4C8915}" type="slidenum">
              <a:t>555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摩托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摩托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(mótuō)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Motorcycle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他喜欢骑摩托车穿越山区。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xǐhuān qí mótuōchē chuānyuè shānqū.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enjoys riding a motorcycle through the mountains.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F645BB2-52EB-427A-BF4E-15BF01F46B7A}" type="slidenum">
              <a:t>556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摩擦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摩擦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(mócā)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Friction; rubbing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两个物体之间的摩擦会产生热量。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Liǎng gè wùtǐ zhījiān de mócā huì chǎnshēng rèliàng.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Friction between two objects generates heat.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19E966A-FEA4-4088-A630-68A8AA52B194}" type="slidenum">
              <a:t>557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模式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模式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(móshì)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Mode; pattern; model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这个系统有多种不同的工作模式。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xìtǒng yǒu duōzhǒng bùtóng de gōngzuò móshì.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system has various different operation modes.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96F1036-0A26-4C65-8072-E4F4658DF54C}" type="slidenum">
              <a:t>558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模糊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模糊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(móhú)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Vague; blurred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由于雾气，远处的山峰显得模糊不清。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Yóuyú wùqì, yuǎn chù de shānfēng xiǎnde móhú bùqīng.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Due to the mist, the distant mountains appear blurred.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A2BAE4E-D6DA-4D31-8C9C-D01981E8F1A5}" type="slidenum">
              <a:t>559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至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制成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(zhìchéng)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Manufacture / Produce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这个产品是由优质材料制成的。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chǎnpǐn shì yóu yòu cáiliào zhìchéng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product is made from high-quality materials.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05A97E-CC8D-4DE8-A61A-9721A1180599}" type="slidenum">
              <a:t>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模仿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模仿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(mófǎng)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Imitate; mimic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孩子们喜欢模仿成人的动作和语言。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Háizimen xǐhuān mófǎng chéngrén de dòngzuò hé yǔyán.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Children like to imitate the actions and language of adults.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C20856D-6952-4A25-B8B6-0BA11BDFA229}" type="slidenum">
              <a:t>560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模范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模范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(mófàn)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Model; exemplary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他是一个值得我们学习的模范。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shì yīgè zhídé wǒmen xuéxí de mófàn.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is a model worthy of our learning.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4EB7203-0CA9-4E71-A3D9-0D5E9D4C8A93}" type="slidenum">
              <a:t>561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命令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命令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(mìnglìng)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Command; order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上级下达了一个紧急命令，要求我们立即采取行动。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Shàngjí xiàdále yīgè jǐnjí mìnglìng, yāoqiú wǒmen lìjí cǎiqǔ xíngdòng.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Superiors issued an urgent order, requiring us to take immediate action.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AB1B91C-A13E-4159-B6A5-C4CFA24D5A64}" type="slidenum">
              <a:t>562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明明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明明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(míngmíng)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Obviously; clearly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他明明知道规定，却还是违反了。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míngmíng zhīdào guīdìng, què háishì wéifǎnle.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clearly knew the rules, but still violated them.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687506B-62DA-461F-B358-8869E577D631}" type="slidenum">
              <a:t>563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明亮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明亮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(míngliàng)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Bright; shining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房间里有明亮的灯光，让人感到温馨舒适。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Fángjiān lǐ yǒu míngliàng de dēngguāng, ràng rén gǎndào wēnxīn shūshì.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room has bright lighting, creating a warm and comfortable atmosphere.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EE2DACA-AD0E-481E-8937-D6FF90A44691}" type="slidenum">
              <a:t>564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敏感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敏感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(mǐngǎn)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Sensitive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有些人对批评非常敏感，需要用温和的方式表达意见。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Yǒuxiē rén duì pīpíng fēicháng mǐngǎn, xūyào yòng wēnhé de fāngshì biǎodá yìjiàn.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Some people are very sensitive to criticism and need opinions to be expressed in a gentle way.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0534816-05D0-468C-A8F7-55AEDC1AF5C3}" type="slidenum">
              <a:t>565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秒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(miǎo)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比赛的最后一刻，他用了只有一秒的时间赢得了比赛。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Bǐsài de zuìhòu yī kè, tā yòng le zhǐyǒu yī miǎo de shíjiān yíngdé le bǐsài.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the last moment of the game, he used only one second to win.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82AC31C-A171-4755-9B9E-060C80FB973E}" type="slidenum">
              <a:t>566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面子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面子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(miànzi)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Face; reputation; dignity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在中国文化中，面子很重要。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Zhōngguó wénhuà zhōng, miànzi hěn zhòngyào.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Chinese culture, face is very important.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1401675-FABB-4446-B9BB-57E0E795748A}" type="slidenum">
              <a:t>567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面貌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面貌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(miànmào)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Appearance; facial features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这座城市正在经历着巨大的变革，面貌焕然一新。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zuò chéngshì zhèngzài jīnglìzhe jùdà de biàngé, miànmào huànrán yīxīn.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city is undergoing significant changes, and its appearance is completely renewed.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A8210CF-078D-47DE-81E0-C772B836C752}" type="slidenum">
              <a:t>568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迷信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迷信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(míxìn)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Superstition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一些人仍然相信迷信，对各种吉凶有着特殊的信仰。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Yīxiē rén réngrán xiāngxìn míxìn, duì gèzhǒng jíxiōng yǒuzhe tèshū de xìnyǎng.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Some people still believe in superstitions and have special beliefs about various omens.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D72B0F-780F-464A-9F01-2CC63385E1F7}" type="slidenum">
              <a:t>569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指责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(zhǐzé)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Blame / Accuse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他对团队的失败进行了公开的指责。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 tuánduì de shībài jìnxíngle gōngkāi de zhǐzé.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publicly blamed the team for the failure.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597900-5562-4BA6-A108-4EA2CD9EEEFA}" type="slidenum">
              <a:t>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迷人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迷人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(mírén)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Charming; enchanting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这座小镇有着迷人的风景和悠久的历史。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zuò xiǎozhèn yǒuzhe mírén de fēngjǐng hé yōujiǔ de lìshǐ.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town has charming scenery and a long history.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9FDCD01-3D08-474A-8D99-D53F07BA2C15}" type="slidenum">
              <a:t>570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门诊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门诊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(ménzhěn)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Outpatient service; clinic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他去医院门诊看病。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qù yīyuàn ménzhěn kànbìng.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went to the hospital outpatient clinic for a medical checkup.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4C38E12-F332-4A17-9007-2CEB3221941B}" type="slidenum">
              <a:t>571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煤气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煤气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(méiqì)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厨房用煤气来烹饪食物。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Chúfáng yòng méiqì lái pēnguò shíwù.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Gas is used in the kitchen for cooking.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24DAA47-06A1-4A8C-BA5D-D3395A46B02D}" type="slidenum">
              <a:t>572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煤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(méi)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Coal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煤是一种重要的能源资源。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Méi shì yī zhǒng zhòngyào de néngyuán zīyuán.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Coal is an important energy resource.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720360D-1DFA-42B9-8571-7C846F27DE12}" type="slidenum">
              <a:t>573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贸易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贸易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(màoyì)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Trade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国际贸易对世界各国的经济发展有重要影响。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Guójì màoyì duì shìjiè gèguó de jīngjì fāzhǎn yǒu zhòngyào yǐngxiǎng.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International trade has a significant impact on the economic development of countries around the world.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393EC60-2017-44DC-BD80-27306244ED0C}" type="slidenum">
              <a:t>574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冒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Take risks; dare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在创业过程中，有时候需要冒一些风险。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chuàngyè guòchéng zhōng, yǒushíhòu xūyào mào yīxiē fēngxiǎn.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the entrepreneurial process, sometimes you need to take some risks.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9512BE6-7CB4-4465-907E-0C89A14571FE}" type="slidenum">
              <a:t>575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矛盾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矛盾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(máodùn)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Contradiction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这个问题存在着一些矛盾，需要我们仔细分析。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wèntí cúnzài zhe yīxiē máodùn, xūyào wǒmen zǐxì fēnxī.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are some contradictions in this issue that require careful analysis.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9C17ADD-4B3F-4F72-9A93-6C9CD2A6DA89}" type="slidenum">
              <a:t>576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毛笔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毛笔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(máobǐ)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Writing brush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中国书法常用毛笔来写字。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Zhōngguó shūfǎ chángyòng máobǐ lái xiězì.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Chinese calligraphy often uses a writing brush to write characters.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1164D34-87EF-4F4F-8F10-DEB5E1CA284B}" type="slidenum">
              <a:t>577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漫画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漫画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(mànhuà)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Comic; cartoon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他喜欢看漫画，觉得很有趣。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xǐhuān kàn mànhuà, juéde hěn yǒuqù.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likes to read comics and finds them very interesting.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BED161-50EE-4C8B-A1D5-0F392F96EA28}" type="slidenum">
              <a:t>578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漫长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漫长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(màncháng)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Very long; endless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等待的时间好像变得漫长起来。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Děngdài de shíjiān hǎoxiàng biàn de màncháng qǐlai.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waiting time seems to become endless.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21CC415-1651-4242-B48A-A82915D8B412}" type="slidenum">
              <a:t>579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Instruct / Indicate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老板给了明确的指示，要求在一个月内完成项目。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Lǎobǎn gěile míngquè de zhǐshì, yāoqiú zài yī gè yuè nèi wánchéng xiàngmù.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boss gave clear instructions to complete the project within one month.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19291F-9582-4E54-8FDD-1668323D3CDB}" type="slidenum">
              <a:t>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买卖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买卖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(mǎimài)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Buy and sell; trade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这个市场上有各种各样的买卖。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shìchǎng shàng yǒu gèzhǒng gèyàng de mǎimài.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are all kinds of trades in this market.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BF608F2-730C-4082-865F-B36813EFD8FE}" type="slidenum">
              <a:t>580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骂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骂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(mà)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Scold; curse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在解决问题时，不应该用骂人的方式表达不满。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jiějué wèntí shí, bù yīnggāi yòng màrén de fāngshì biǎodá bùmǎn.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When solving problems, one should not express dissatisfaction in a way that involves cursing.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3E90DFD-F42F-4669-AB7F-5E664ABC6BA8}" type="slidenum">
              <a:t>581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码头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码头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(mǎtóu)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Wharf; dock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货轮停靠在码头，准备卸货。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Huòlún tíngkào zài mǎtóu, zhǔnbèi xièhuò.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cargo ship is docked at the wharf, preparing to unload.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49E3472-3C0B-475E-B27D-CA34628C342A}" type="slidenum">
              <a:t>582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落实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落实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(luòshí)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Implement; carry out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要确保计划的成功，需要落实每一个细节。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Yào quèbǎo jìhuà de chénggōng, xūyào luòshí měi yīgè xìjié.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ensure the success of the plan, it is necessary to implement every detail.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BA04387-039B-49E0-B800-30DDBA1F76D6}" type="slidenum">
              <a:t>583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逻辑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逻辑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(luójì)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Logic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学习逻辑有助于提高思维能力。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Xuéxí luójì yǒuzhù yú tígāo sīwéi nénglì.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Studying logic helps improve thinking ability.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491AF2B-D932-4FE2-AC92-7E28BD842124}" type="slidenum">
              <a:t>584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漏洞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漏洞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(lòudòng)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Loophole; vulnerability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网络安全需要不断查找和修复漏洞。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Wǎngluò ānquán xūyào bùduàn cházhǎo hé xiūfù lòudòng.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Cybersecurity requires constantly finding and fixing vulnerabilities.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392B5F2-7365-4BF5-8482-AF2AAF63F2F7}" type="slidenum">
              <a:t>585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漏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(lòu)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Leak; reveal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屋顶上有一个漏点，下雨时会漏水。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Wūdǐng shàng yǒu yīgè lòudiǎn, xiàyǔ shí huì lòushuǐ.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is a leak in the roof, and it leaks when it rains.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AA298A5-54B0-4801-860B-9327616F1A26}" type="slidenum">
              <a:t>586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流通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流通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(liútōng)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Circulate; circulation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货币在市场上的流通非常重要。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Huòbì zài shìchǎng shàng de liútōng fēicháng zhòngyào.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circulation of currency in the market is very important.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CC95E84-2925-423A-A87A-0ED8E4BD6FD0}" type="slidenum">
              <a:t>587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流动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流动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(liúdòng)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Flow; mobile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水的流动形成了河流。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Shuǐ de liúdòng xíngchéngle héliú.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flow of water forms a river.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FBCA2FD-9C72-46AA-8D5F-4AD0CE7B8E08}" type="slidenum">
              <a:t>588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令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(lìng)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Command; order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上级发布了一份紧急令，要求全体人员做好防护工作。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Shàngjí fābùle yīfèn jǐnjí lìng, yāoqiú quántǐ rényuán zuò hǎo fánghù gōngzuò.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Superiors issued an urgent order requiring all personnel to take protective measures.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81443D8-5345-4E7C-B265-D5CFA18CA646}" type="slidenum">
              <a:t>589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指甲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指甲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(zhǐjiǎ)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Fingernail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她喜欢涂漂亮的颜色在指甲上。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tú piàoliang de yánsè zài zhǐjiǎ shàng.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likes to paint pretty colors on her fingernails.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E5AAB8-71FD-4421-B9E1-DCA901531899}" type="slidenum">
              <a:t>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领带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领带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(lǐngdài)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Necktie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他的领带很搭配他的西装。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de lǐngdài hěn dāpèi tā de xīzhuāng.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His necktie matches well with his suit.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32B20A9-D1FC-424A-A87A-D2E1198F4981}" type="slidenum">
              <a:t>590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铃声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铃声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(língshēng)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Ringtone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我喜欢将手机铃声设置成轻快的音乐。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xǐhuān jiāng shǒujī língshēng shèzhì chéng qīngkuài de yīnyuè.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like to set my mobile phone ringtone to cheerful music.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246843E-ACBC-4BB4-A906-AD556454B9EE}" type="slidenum">
              <a:t>591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铃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(líng)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Bell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教室里响起了铃声。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Jiàoshì lǐ xiǎng qǐle língshēng.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bell rang in the classroom.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28B0E2F-752E-4A1A-91A8-63752EDE7A3A}" type="slidenum">
              <a:t>592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邻居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邻居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(línjū)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Neighbor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我们家的邻居非常友好。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Wǒmen jiā de línjū fēicháng yǒuhǎo.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Our neighbors are very friendly.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BEB2E1A-5048-4047-A84E-5F5D1910111E}" type="slidenum">
              <a:t>593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两岸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两岸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(liǎng'àn)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Both sides of the strait; across the strait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两岸的人民都希望保持和平稳定的关系。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Liǎng'àn de rénmín dōu xīwàng bǎochí hépíng wěndìng de guānxì.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People on both sides of the strait hope to maintain peaceful and stable relations.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B959019-8717-47D9-B0EB-73F166AF675E}" type="slidenum">
              <a:t>594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恋爱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恋爱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(liàn'ài)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Falling in love; love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他们已经开始恋爱了，感情很好。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Tāmen yǐjīng kāishǐ liàn'ài le, gǎnqíng hěn hǎo.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They have started dating and have a good relationship.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B3F4F21-C9FC-4E76-8954-9FDA09AF37BA}" type="slidenum">
              <a:t>595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脸色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脸色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(liǎnsè)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Facial expression; complexion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看到老板的脸色，大家都安静了下来。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Kàn dào lǎobǎn de liǎnsè, dàjiā dōu ānjìngle xiàlai.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Seeing the boss's expression, everyone quieted down.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D4DA122-0F61-4924-9387-5BFD67D579F2}" type="slidenum">
              <a:t>596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脸盆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脸盆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(liǎnpén)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Washbasin; face basin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她拿着脸盆准备洗脸。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ná zhe liǎnpén zhǔnbèi xǐliǎn.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She is holding a washbasin to wash her face.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7D7FC68-027D-47E7-BC1A-3AF2AD5055B1}" type="slidenum">
              <a:t>597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联想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联想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(liánxiǎng)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Associate; connect in the mind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这个词让我联想到了童年的回忆。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cí ràng wǒ liánxiǎng dàole tóngnián de huíyì.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word brings back memories of childhood.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21EF139-0A8A-456F-AF47-298F6CFD9F6E}" type="slidenum">
              <a:t>598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联络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联络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(liánluò)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Contact; get in touch with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请尽快与我们联系，确认订单细节。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Qǐng jǐnkuài yǔ wǒmen liánluò, quèrèn dìngdān xìjié.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Please contact us as soon as possible to confirm the details of the order.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1B4337D-B179-47E3-B6EB-684D4397F65C}" type="slidenum">
              <a:t>599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组织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组织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(zǔzhī)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Organize; organization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我们需要组织一场会议讨论新计划。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xūyào zǔzhī yīchǎng huìyì tǎolùn xīn jìhuà.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organize a meeting to discuss the new plan.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B782CE-A40F-47E3-A79E-9AC419D94F89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指标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(zhǐbiāo)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Indicator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这些数据是评估项目进展的重要指标。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Zhèxiē shùjù shì pínggū xiàngmù jìnzhǎn de zhòngyào zhǐbiāo.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These data are important indicators for evaluating the progress of the project.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49A25B-E346-418B-9A02-44E0449C2035}" type="slidenum">
              <a:t>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连接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连接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(liánjiē)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Connect; link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这两个城市之间有一条高速公路连接。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liǎng gè chéngshì zhījiān yǒu yītiáo gāosù gōnglù liánjiē.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is a highway connecting the two cities.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4526D78-0C85-4874-8264-AED9F536BF28}" type="slidenum">
              <a:t>600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例外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例外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(lìwài)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Exception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每个规则都有例外。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Měi gè guīzé dōu yǒu lìwài.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Every rule has exceptions.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EA4A5C0-5837-4AA6-969D-16E71C1F15F1}" type="slidenum">
              <a:t>601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利润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利润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(lìrùn)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Profit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企业的目标之一是实现稳定的利润增长。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Qǐyè de mùbiāo zhī yī shì shíxiàn wěndìng de lìrùn zēngzhǎng.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One of the goals of a business is to achieve stable profit growth.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8320F60-331B-4044-8FCE-B692DE3FFF6D}" type="slidenum">
              <a:t>602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立场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立场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(lìchǎng)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Standpoint; position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在这个问题上，我们有不同的立场。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zhège wèntí shàng, wǒmen yǒu bùtóng de lìchǎng.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 have different standpoints on this issue.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D750071-87F3-4CF9-AEB5-1D1397AC84F6}" type="slidenum">
              <a:t>603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立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Stand; set up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他站在窗前，望着远方。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zhàn zài chuāng qián, wàngzhe yuǎnfāng.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stood by the window, looking into the distance.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9329AA5-5758-4293-916B-389668937D1F}" type="slidenum">
              <a:t>604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厉害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厉害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(lìhài)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Formidable; amazing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他在数学方面非常厉害。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zài shùxué fāngmiàn fēicháng lìhài.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is very proficient in mathematics.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987CD20-412A-4D6D-866E-8F90CB6A1857}" type="slidenum">
              <a:t>605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礼貌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礼貌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(lǐmào)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Politeness; courtesy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在交往中保持礼貌是非常重要的。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jiāowǎng zhōng bǎochí lǐmào shì fēicháng zhòngyào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Maintaining politeness in interactions is very important.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98CA9EE-D931-42D8-99C5-D515464053B0}" type="slidenum">
              <a:t>606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礼拜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礼拜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(lǐbài)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Week; worship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我每个礼拜都会去教堂做礼拜。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měi gè lǐbài dūhuì qù jiàotáng zuò lǐbài.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go to church every week to worship.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8C36F97-CC89-45A1-AD0E-6940E5DC9DE5}" type="slidenum">
              <a:t>607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礼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Gift; ceremony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他送给我一份精美的礼物。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sòng gěi wǒ yīfèn jīngměi de lǐwù.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gave me a beautiful gift.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1BFF767-70D1-4FF7-A0CC-6A3C48CA6AC7}" type="slidenum">
              <a:t>608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(lí)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Pear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这个季节梨子非常甜美。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jìjié lízi fēicháng tiánměi.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Pears are very sweet in this season.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87DA0F1-9452-4EF7-9BD9-2252082F7029}" type="slidenum">
              <a:t>609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只见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只见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(zhǐjiàn)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See Only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只见他匆匆忙忙地离开了房间。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Zhǐjiàn tā cōngcōngmángmáng de líkāile fángjiān.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See only, he hurriedly left the room.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94DC2C-CA38-4064-8935-CDF81AFF8B2D}" type="slidenum">
              <a:t>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劳动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劳动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(láodòng)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Labor; work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劳动是创造财富的重要手段之一。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Láodòng shì chuàngzào cáifù de zhòngyào shǒuduàn zhī yī.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Labor is one of the important means of creating wealth.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38A305A-F92B-4CA6-B23F-A82628663898}" type="slidenum">
              <a:t>610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浪漫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浪漫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(làngmàn)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Romantic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在夕阳下散步是一种浪漫的体验。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xīyáng xià sànbù shì yī zhǒng làngmàn de tǐyàn.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Taking a walk at sunset is a romantic experience.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D8384A0-73D9-477C-8BFE-8BF95BD17BD6}" type="slidenum">
              <a:t>611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朗读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朗读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(lǎngdú)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Read aloud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每周，学生们都要轮流朗读课文。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Měi zhōu, xuéshēngmen dōu yào lúnliú lǎngdú kèwén.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Every week, students take turns reading the text aloud.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6CF3B52-DA04-45CD-A4EE-DAC4D7C2541B}" type="slidenum">
              <a:t>612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烂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烂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 làn 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Rotten; spoiled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这个苹果已经烂了，不能吃了。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píngguǒ yǐjīng lànle, bùnéng chīle.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apple is already rotten and cannot be eaten.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811295F-4EA6-4379-8573-A2FE1F6271F6}" type="slidenum">
              <a:t>613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来信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来信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(láixìn)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Incoming letter; letter received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我最近收到了一封来信，是从老朋友寄来的。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zuìjìn shōudàole yī fēng láixìn, shì cóng lǎo péngyǒu jìlái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recently received a letter from an old friend.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CD8AE4C-0BCC-4294-B2EC-F6C0DAC070B2}" type="slidenum">
              <a:t>614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落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落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(là)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leave out, to omit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这份报告中落掉了一些重要的细节。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fèn bàogào zhōng làdiàole yīxiē zhòngyào de xìjié.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report leaves out some important details.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5AE231C-4C0C-4C16-8A1D-AA148839326B}" type="slidenum">
              <a:t>615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困扰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困扰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(kùnrǎo)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Trouble; to trouble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这个问题一直困扰着我。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wèntí yīzhí kùnrǎozhe wǒ.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problem has been troubling me all along.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1ACD491-4B06-404D-A58B-46012D5FF075}" type="slidenum">
              <a:t>616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亏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(kuī)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Loss; to lose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这个项目导致公司遭受了巨大的亏损。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xiàngmù dǎozhì gōngsī zāoshòule jùdà de kuīsǔn.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project resulted in a significant loss for the company.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A2343AF-0DB7-4966-AF5A-B69683891168}" type="slidenum">
              <a:t>617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狂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狂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(kuáng)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Mad; wild; crazy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他举止狂野，令人感到恐惧。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jǔzhǐ kuángyě, lìng rén gǎndào kǒngjù.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His behavior is wild and makes people feel frightened.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8C4815E-95DA-40F1-A7A1-D7C045A8A26A}" type="slidenum">
              <a:t>618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宽度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宽度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(kuāndù)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Width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这条河的宽度大约有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100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米。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tiáo hé de kuāndù dàyuē yǒu 100 mǐ.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width of this river is approximately 100 meters.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B976BF8-93A7-42D4-B739-B53698F5394F}" type="slidenum">
              <a:t>619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只不过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只不过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(zhǐbùguò)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Only, Merely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他的批评只不过是为了帮助你进步。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pīpíng zhǐbùguò shì wèile bāngzhù nǐ jìnbù.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criticism is only meant to help you improve.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5A8395-93C5-48C6-B91E-41064CE8C643}" type="slidenum">
              <a:t>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快活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快活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(kuàihuó)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Happy; cheerful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在这个小镇上，人们过着宁静而快活的生活。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zhège xiǎo zhèn shàng, rénmen guòzhe níngjìng ér kuàihuó de shēnghuó.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this small town, people live a peaceful and happy life.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8FB85DA-91BA-4684-B056-CCE13C2439A1}" type="slidenum">
              <a:t>620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库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Warehouse; repository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这是图书馆的图书库。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shì túshūguǎn de túshū kù.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is the book repository of the library.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E71D8CA-2180-4EFF-86C7-F9B8F8FE6C2F}" type="slidenum">
              <a:t>621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口号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口号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(kǒuhào)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Slogan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这个活动的口号是“团结合作，共创未来”。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huódòng de kǒuhào shì "tuánjié hézuò, gòngchuàng wèilái."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slogan for this event is "Unity and cooperation, create the future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B50759B-95AB-49C5-8028-78FBCDA1B336}" type="slidenum">
              <a:t>622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控制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控制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(kòngzhì)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Control; to control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这台机器需要精细的控制。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tái jīqì xūyào jīngxì de kòngzhì.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machine requires precise control.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9AEF4F7-BA3E-4762-B65D-595D0959317A}" type="slidenum">
              <a:t>623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空中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空中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(kōngzhōng)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the air; sky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飞机在空中飞行。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Fēijī zài kōngzhōng fēixíng.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airplane is flying in the sky.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6EBF114-40EB-417F-B8AF-75694FA14EBE}" type="slidenum">
              <a:t>624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肯定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肯定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(kěndìng)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Sure; affirm; definite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他对这个方案给予了肯定的回应。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duì zhège fāng'àn jǐyǔ le kěndìng de huíyìng.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gave a positive response to the proposal.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1FEC251-A578-465E-A0B6-2FCC8416B56A}" type="slidenum">
              <a:t>625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课题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课题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(kètí)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Subject; topic; research project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这个课题需要深入研究。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kètí xūyào shēnrù yánjiū.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research topic requires in-depth study.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6FCBB7E-ECBC-4B8E-AE0F-EDC43DBC8F68}" type="slidenum">
              <a:t>626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客厅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客厅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(kètīng)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Living room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客厅里有一张舒适的沙发。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Kètīng lǐ yǒu yī zhāng shūshì de shāfā.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is a comfortable sofa in the living room.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D493845-9F74-4F7B-8009-A588087AA6EA}" type="slidenum">
              <a:t>627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客气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客气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(kèqì)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Polite; courteous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他非常客气地邀请我们参加晚宴。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fēicháng kèqì de yāoqǐng wǒmen cānjiā wǎnyàn.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politely invited us to attend the dinner party.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F1232DA-09F1-4214-B8AA-8E04A04DD7ED}" type="slidenum">
              <a:t>628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客户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客户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(kèhù)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Client; customer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我们致力于满足客户的需求。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Wǒmen zhìlì yú mǎnzú kèhù de xūqiú.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 are committed to meeting the needs of our customers.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58F05AE-627B-4474-97CD-FB028725FF4C}" type="slidenum">
              <a:t>629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职务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职务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(zhíwù)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Position / Post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他担任公司的销售经理职务。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dānrèn gōngsī de xiāoshòu jīnglǐ zhíwù.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holds the position of sales manager in the company.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EADD3F-DA93-43A2-B088-84101233E71B}" type="slidenum">
              <a:t>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spcBef>
                <a:spcPts val="1417"/>
              </a:spcBef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刻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(kè)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Carve; engrave; a moment; quarter (of an hour)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她在树上刻下了他们的名字。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zài shù shàng kè xiàle tāmen de míngzì.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She carved their names on the tree.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7DE9F25-6153-45E1-85F3-89552EB711BD}" type="slidenum">
              <a:t>630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渴望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渴望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(kěwàng)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Yearn for; long for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他对成功有着强烈的渴望。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duì chénggōng yǒuzhe qiángliè de kěwàng.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has a strong yearning for success.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3BEB81F-88A7-4484-9EB9-33EA7EA6CCA0}" type="slidenum">
              <a:t>631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可惜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可惜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(kěxī)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It's a pity; unfortunately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他没有赢得比赛，真是太可惜了。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méiyǒu yíngdé bǐsài, zhēnshi tài kěxīle.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It's a pity he didn't win the game; it's really unfortunate.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C880985-3A57-43F3-8D8D-1D178D72EEB8}" type="slidenum">
              <a:t>632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可怜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可怜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(kělián)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Pitiful; poor; pathetic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那只小狗看起来很可怜，让人心疼。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Nà zhī xiǎo gǒu kànqǐlái hěn kělián, ràng rén xīnténg.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little dog looks very pitiful, making people feel sorry for it.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7FFD551-15AB-45B1-BB25-C4EDD9D90BFE}" type="slidenum">
              <a:t>633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spcBef>
                <a:spcPts val="1417"/>
              </a:spcBef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可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可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(kě)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Can; may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你可以选择自己的道路。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Nǐ kěyǐ xuǎnzé zìjǐ de dàolù.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You can choose your own path.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CA99406-1545-454F-A595-86A4795E38E0}" type="slidenum">
              <a:t>634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咳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(ké)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Cough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他咳嗽了一整天，可能是感冒了。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késou le yī zhěng tiān, kěnéng shì gǎnmàole.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has been coughing all day, probably caught a cold.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7142043-5DB1-486D-9239-01FA6F86E347}" type="slidenum">
              <a:t>635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颗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(kē)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Measure word for small, round, or granular objects (e.g., seeds, pearls)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她戴着一颗明亮的星星项链。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dài zhe yī kē míngliàng de xīngxīng xiàngliàn.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She is wearing a bright star necklace.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05054FB-357E-40F9-97BB-00573A202BD7}" type="slidenum">
              <a:t>636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靠近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靠近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(kàojìn)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Near; close to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我们的酒店靠近海滩，风景非常美丽。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Wǒmen de jiǔdiàn kàojìn hǎitān, fēngjǐng fēicháng měilì.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Our hotel is close to the beach, and the scenery is very beautiful.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2BDD53D-DAEC-4003-9B75-3147C6848FAC}" type="slidenum">
              <a:t>637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烤鸭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烤鸭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(kǎoyā)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Roast duck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北京烤鸭是一道著名的中华美食。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Běijīng kǎoyā shì yīdào zhùmíng de Zhōnghuá měishí.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Beijing roast duck is a famous Chinese delicacy.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2A48480-5A61-441E-AF35-AED1D91F53EF}" type="slidenum">
              <a:t>638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烤肉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烤肉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(kǎoròu)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Barbecue; roast meat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周末我们计划去户外烤肉。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Zhōumò wǒmen jìhuà qù hùwài kǎoròu.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 plan to have a barbecue outdoors this weekend.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57F88A9-4C9B-403E-9CD7-CDEC7E3FE024}" type="slidenum">
              <a:t>639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职位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职位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(zhíwèi)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Job Position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她申请了公司的市场营销职位。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shēnqǐngle gōngsī de shìchǎng yíngxiāo zhíwèi.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applied for the marketing position in the company.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C5B225-6161-4394-A25D-E89E0B9C22D9}" type="slidenum">
              <a:t>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考核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考核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(kǎohé)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Assess; evaluate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公司每年都会对员工进行绩效考核。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Gōngsī měinián dūhuì duì yuángōng jìnxíng jìxiào kǎohé.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company conducts performance assessments for employees every year.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9F54494-372D-4B71-9E3C-F2AA183E28AE}" type="slidenum">
              <a:t>640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看待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看待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(kàndài)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Regard; view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每个人都有权利被公正地看待。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Měi gèrén dōu yǒu quánlì bèi gōngzhèng de kàndài.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Everyone has the right to be treated fairly.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9A9BE52-5B16-47BA-BEED-3A9DD7D5ED98}" type="slidenum">
              <a:t>641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看出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看出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(kànchū)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Discern; see through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通过他的表情，我看出他并不高兴。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Tōngguò tā de biǎoqíng, wǒ kànchū tā bìng bù gāoxìng.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From his expression, I could see that he was not happy.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95326D3-43C3-4C63-978F-6BC5BEAFCB41}" type="slidenum">
              <a:t>642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看成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看成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(kànchéng)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Mistake for; misread 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因为字体相似，我把他的名字看成了别人的。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Yīnwèi zìtǐ xiāngsì, wǒ bǎ tā de míngzì kànchéngle biérén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Because the fonts are similar, I mistook his name for someone else's.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8345EA4-EE32-4A6C-B363-7A32E5BD1C6E}" type="slidenum">
              <a:t>643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开幕式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开幕式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(kāimùshì)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Opening ceremony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奥运会的开幕式是一场盛大的表演。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Àoyùnhuì de kāimùshì shì yīchǎng shèngdà de biǎoyǎn.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opening ceremony of the Olympics is a grand performance.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8C30B42-8FAA-4F19-8049-249B88EA6AB1}" type="slidenum">
              <a:t>644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开幕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开幕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(kāimù)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Opening; inauguration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明天是展览开幕的日子。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Míngtiān shì zhǎnlǎn kāimù de rìzi.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Tomorrow is the opening day of the exhibition.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A614372-47D4-4187-8114-16156ED0F2B5}" type="slidenum">
              <a:t>645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居然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居然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(jūrán)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Unexpectedly; actually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他居然跟我说了谢谢。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jūrán gēn wǒ shuōle xièxiè.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actually said thank you to me.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5809070-AF85-453F-B693-63F752C5D436}" type="slidenum">
              <a:t>646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局面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局面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(júmiàn)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Situation; aspect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这场比赛的局面发生了很大变化。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chǎng bǐsài de júmiàn fāshēngle hěn dà biànhuà.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has been a significant change in the situation of this game.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C8CCFA7-891A-4D68-B67C-0FD9B73B093D}" type="slidenum">
              <a:t>647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局长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局长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(júzhǎng)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Director of a bureau; head of an office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这位局长在改革中发挥了重要作用。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wèi júzhǎng zài gǎigé zhōng fāhuīle zhòngyào zuòyòng.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bureau chief played a crucial role in the reform.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CAEE9D6-0B4D-49B2-8BCC-8A638E89FAFA}" type="slidenum">
              <a:t>648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举动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举动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(jǔdòng)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Move; action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他的举动让大家感到惊讶。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de jǔdòng ràng dàjiā gǎndào jīngyà.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His actions surprised everyone.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0A6D7B-214E-4708-AC59-4C5CB05C2367}" type="slidenum">
              <a:t>649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职能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职能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(zhínéng)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Function / Role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每个部门在公司中都有各自的职能。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Měi gè bùmén zài gōngsī zhōng dōu yǒu gèzì de zhínéng.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Each department in the company has its own functions.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11FB13-1BEF-4274-B39A-2526F3DD67AD}" type="slidenum">
              <a:t>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拒绝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拒绝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(jùjué)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Refuse; reject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他毫不犹豫地拒绝了那份工作。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háo bù yóuyù de jùjuéle nà fèn gōngzuò.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refused the job without hesitation.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7B2DD39-AE1F-4A0A-98B2-AB1F8BACD673}" type="slidenum">
              <a:t>650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军人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军人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(jūnrén)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Soldier; military personnel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军人应具备坚定的意志和出色的训练。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Jūnrén yīng jùbèi jiāndìng de yìzhì hé chūsè de xùnliàn.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Soldiers should have strong will and excellent training.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926D4F7-690B-4E67-873B-1C4D9972F5A9}" type="slidenum">
              <a:t>651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俱乐部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俱乐部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(jùlèbù)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Club; association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他是这个篮球俱乐部的成员之一。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shì zhège lánqiú jùlèbù de chéngyuán zhī yī.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is one of the members of this basketball club.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6B136AC-7546-4AC4-9B93-D76B1CC03F3E}" type="slidenum">
              <a:t>652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剧本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剧本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(jùběn)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Script; screenplay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这部电影的剧本写得非常感人。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bù diànyǐng de jùběn xiě dé fēicháng gǎnrén.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script of this movie is very touching.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32F280A-1A53-499F-8513-43607CE07D51}" type="slidenum">
              <a:t>653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决不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决不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(juébù)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Never; by no means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他决不会轻易放弃自己的梦想。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juébù huì qīngyì fàngqì zìjǐ de mèngxiǎng.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will never easily give up on his dreams.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481F71B-7C25-4F2C-A6A6-E5BDB7E87B12}" type="slidenum">
              <a:t>654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绝望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绝望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(juéwàng)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Despair; hopeless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在困境中，她曾一度感到绝望。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kùnjìng zhōng, tā céng yīdù gǎndào juéwàng.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the face of adversity, she once felt despair.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3382627-7C34-494B-8CB8-00D31CE2AB97}" type="slidenum">
              <a:t>655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近来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近来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(jìnlái)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Lately; recently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近来，这个城市发生了许多变化。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Jìnlái, zhège chéngshì fāshēngle xǔduō biànhuà.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Recently, there have been many changes in this city.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CA2C05E-6064-47DE-8163-33E5193835C4}" type="slidenum">
              <a:t>656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经费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经费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(jīngfèi)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Funds; financial resources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这个项目需要足够的经费来支持。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xiàngmù xūyào zúgòu de jīngfèi lái zhīchí.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project requires sufficient funds for support.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02C52AC-9AD6-4279-BE54-4650A3ED960D}" type="slidenum">
              <a:t>657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景象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景象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(jǐngxiàng)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Scene; sight; phenomenon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海滩上的景象非常美丽。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Hǎitān shàng de jǐngxiàng fēicháng měilì.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scene on the beach is very beautiful.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42146C0-0264-4E24-9E30-FF8B45CBB08A}" type="slidenum">
              <a:t>658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警告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警告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(jǐnggào)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Warning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政府发布了一份紧急警告。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Zhèngfǔ fābùle yīfèn jǐnjí jǐnggào.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government issued an urgent warning.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0566D67-741A-4A7D-9532-0D5A4E53919F}" type="slidenum">
              <a:t>659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值班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值班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(zhíbān)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 Duty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医院的护士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24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小时都有人值班。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Yīyuàn de hùshi 24 xiǎoshí dōu yǒu rén zhíbān.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Nurses at the hospital are on duty 24 hours a day.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A86E3B-1FAE-4A72-9F19-BDAEA1CFD82B}" type="slidenum">
              <a:t>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竞赛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竞赛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(jìngsài)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Competition; contest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这个周末有一场篮球竞赛。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zhōumò yǒu yīchǎng lánqiú jìngsài.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is a basketball competition this weekend.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4126BC7-DBBB-442B-AA34-EF59B2F554EA}" type="slidenum">
              <a:t>660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竞争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竞争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(jìngzhēng)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Competition; compete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市场上存在激烈的竞争。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Shìchǎng shàng cúnzài jīliè de jìngzhēng.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is intense competition in the market.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3F781B1-C090-4767-828F-01C0B029E96F}" type="slidenum">
              <a:t>661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酒鬼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酒鬼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(jiǔguǐ)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Alcoholic; heavy drinker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他是个酒鬼，每天都要喝很多酒。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shì gè jiǔguǐ, měitiān dōu yào hē hěnduō jiǔ.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is an alcoholic and drinks a lot every day.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4D066D8-933B-4185-82E4-DF9221D3D797}" type="slidenum">
              <a:t>662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救灾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救灾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(jiùzāi)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Disaster relief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他参与了许多国际救灾项目。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cānyùle xǔduō guójì jiùzāi xiàngmù.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has participated in many international disaster relief projects.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8758BB5-E474-4E9D-9856-F3F7FA944A6E}" type="slidenum">
              <a:t>663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进化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进化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(jìnhuà)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Evolution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生物在长时间内经历了进化过程。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Shēngwù zài cháng shíjiān nèi jīnglìle jìnhuà guòchéng.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Organisms undergo the process of evolution over a long period of time.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7AB54DF-F176-49A0-9C58-9283A32610FD}" type="slidenum">
              <a:t>664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尽可能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尽可能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(jǐn kěnéng)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As much as possible; to the best of one's ability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请尽可能早点完成这项任务。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Qǐng jǐnkěnéng zǎo diǎn wánchéng zhè xiàng rènwu.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Please try to complete this task as soon as possible.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C2B0B94-63BC-422D-8201-1291F425BF1E}" type="slidenum">
              <a:t>665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紧紧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紧紧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(jǐnjǐn)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Closely; tightly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他抓住我的手，紧紧地握着。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zhuā zhù wǒ de shǒu, jǐnjǐn de wòzhe.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grabbed my hand and held it tightly.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B17CC0B-8F58-4249-B98A-24BDFAAE7B89}" type="slidenum">
              <a:t>666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尽管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尽管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(jǐnguǎn)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Although; despite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尽管困难重重，他们仍然坚持下去。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Jǐnguǎn kùnnan zhòngzhòng, tāmen réngrán jiānchí xiàqù.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Despite numerous difficulties, they still persevere.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41EED97-4DC6-47E4-A711-946DD233DF4B}" type="slidenum">
              <a:t>667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今日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今日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(jīnrì)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Today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今日天气晴，适合出行。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Jīnrì tiānqì qíng, shìhé chūxíng.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weather is clear today, suitable for travel.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AD43688-F883-48BB-B115-C7D0E4492CE1}" type="slidenum">
              <a:t>668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届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届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(jiè)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Session; time period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这是奥运会的第二十届。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shì àoyùnhuì de dì èrshí jiè.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is the 20th session of the Olympic Games.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F6DBB7E-9725-4D04-B117-B923AC3C6032}" type="slidenum">
              <a:t>669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直线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直线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(zhíxiàn)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Straight Line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两点之间最短的路径是一条直线。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Liǎng diǎn zhījiān zuìduǎn de lùjìng shì yī tiáo zhíxiàn.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shortest path between two points is a straight line.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28E295-3FA5-4E20-A07E-D2B0CCB6AEC4}" type="slidenum">
              <a:t>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戒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(jiè)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Quit; give up; abstain from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他戒烟已经有一年了。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jièyān yǐjīng yǒu yī niánle.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has quit smoking for a year.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020AF21-8BB6-4BA4-89EB-B3FADC2BA152}" type="slidenum">
              <a:t>670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解放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解放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(jiěfàng)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Liberate; emancipate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那个国家在上世纪解放了。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Nà ge guójiā zài shàng shìjì jiěfàngle.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That country was liberated in the last century.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DC5D28-3429-449A-A4F2-2DFA208DD98B}" type="slidenum">
              <a:t>671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解除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解除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(jiěchú)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Lift; remove; relieve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经过谈判，双方成功解除了合同。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Jīngguò tánpàn, shuāngfāng chénggōng jiěchúle hétong.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After negotiations, both parties successfully lifted the contract.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A41C13F-AC8A-4B5C-BBE2-BD9851BF7B19}" type="slidenum">
              <a:t>672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接连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接连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(jiēlián)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Successively; in a row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这几天接连发生了几起事故。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jǐ tiān jiēlián fāshēngle jǐ qǐ shìgù.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Several accidents have occurred successively in the past few days.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D638E0F-A16F-448C-8EC9-39F25A3C910E}" type="slidenum">
              <a:t>673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接触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接触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(jiēchù)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Contact; touch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在工作中，我们经常需要与客户接触。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gōngzuò zhōng, wǒmen jīngcháng xūyào yǔ kèhù jiēchù.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our work, we often need to have contact with clients.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B4FD897-D477-4A2D-A8C3-C9D23FD4EB23}" type="slidenum">
              <a:t>674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脚步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脚步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(jiǎobù)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Footstep; pace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他听到了远处传来的脚步声。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tīngdàole yuǎnchù chuán lái de jiǎobù shēng.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heard footsteps coming from a distance.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2E24A2C-CB2A-4A1F-8B17-9F450F0C703E}" type="slidenum">
              <a:t>675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胶水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胶水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(jiāoshuǐ)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Glue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这种胶水可以粘合各种材料。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zhǒng jiāoshuǐ kěyǐ zhānhé gèzhǒng cáiliào.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glue can bond various materials.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C2E2C2F-01FF-4D72-B88B-B3141F633291}" type="slidenum">
              <a:t>676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胶带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胶带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(jiāodài)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Tape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我需要一卷透明胶带。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xūyào yī juǎn tòumíng jiāodài.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need a roll of transparent tape.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B2D57D8-1B72-4751-90F9-1CD7822B9D1C}" type="slidenum">
              <a:t>677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郊区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郊区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(jiāoqū)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Suburb; outskirts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他们搬到了城市的郊区居住。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Tāmen bān dàole chéngshì de jiāoqū jūzhù.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They moved to the suburbs of the city.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7ED5BDD-5429-4488-AA3B-E21C47CF7082}" type="slidenum">
              <a:t>678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交代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交代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(jiāodài)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Explain; make clear; tell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他交代了明天的工作安排。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jiāodàile míngtiān de gōngzuò ānpái.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explained the work arrangement for tomorrow.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F3ADBEB-4E99-4B42-AD83-01C410E2B0C8}" type="slidenum">
              <a:t>679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执行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执行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(zhíxíng)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Execute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公司将严格执行新的安全政策。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jiāng yángé zhíxíng xīn de ānquán zhèngcè.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will rigorously execute the new safety policy.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BDE98A-15FF-4884-AC3D-DF74DEB86859}" type="slidenum">
              <a:t>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奖励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奖励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(jiǎnglì)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Reward; award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他因出色表现而获得了奖励。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yīn chūsè biǎoxiàn ér huòdéle jiǎnglì.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received a reward for his outstanding performance.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4C71C24-8A99-4635-80A9-08277BD44C0E}" type="slidenum">
              <a:t>680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将要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将要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(jiāngyào)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Will; be going to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明天将要举行一场重要的会议。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Míngtiān jiāngyào jǔxíng yī chǎng zhòngyào de huìyì.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An important meeting will be held tomorrow.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79CCD10-B37F-491C-A294-788B09803203}" type="slidenum">
              <a:t>681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将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(jiāng)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Will; shall; to be going to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他将成为公司的首席执行官。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jiāng chéngwéi gōngsī de shǒuxí zhíxíng guān.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will become the CEO of the company.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73F90AB-ECAB-4863-9E51-C09865B9FBBE}" type="slidenum">
              <a:t>682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键盘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键盘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(jiànpán)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Keyboard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我正在使用电脑键盘输入文字。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zhèngzài shǐyòng diànnǎo jiànpán shūrù wénzi.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am using the computer keyboard to input text.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78F45A9-947C-40E4-821F-FDB1168BF23C}" type="slidenum">
              <a:t>683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键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Key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你可以使用键盘上的方向键来移动光标。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Nǐ kěyǐ shǐyòng jiànpán shàng de fāngxiàng jiàn lái yídòng guāngbiāo.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You can use the arrow keys on the keyboard to move the cursor.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3A44BD0-951C-4BD7-817A-BE25BD7F5F16}" type="slidenum">
              <a:t>684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健全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健全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(jiànquán)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Sound; healthy; robust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保持良好的生活习惯有助于健全身体。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Bǎochí liánghǎo de shēnghuó xíguàn yǒuzhù yú jiànquán shēntǐ.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Maintaining good habits contributes to a sound body.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BDCF233-6509-4EA0-9BC5-90988BF92BAF}" type="slidenum">
              <a:t>685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建筑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建筑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(jiànzhù)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Architecture; building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这座城市有许多古老的建筑。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zuò chéngshì yǒu xǔduō gǔlǎo de jiànzhù.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city has many ancient buildings.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94F33D6-B273-4D2E-835E-B4254BA7B0E7}" type="slidenum">
              <a:t>686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建造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建造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(jiànzào)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Construct; build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这座桥是在上个月建造的。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zuò qiáo shì zài shàng gè yuè jiànzào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bridge was built last month.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B0477BE-1506-4AC4-B862-84F6B006A34B}" type="slidenum">
              <a:t>687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间接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间接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(jiànjiē)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Indirect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他通过间接途径得知了这个消息。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tōngguò jiànjiē tújìng dézhīle zhège xiāoxī.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learned about the news through indirect channels.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AB87932-A886-454D-ABBC-9A716D53ECD3}" type="slidenum">
              <a:t>688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剪子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剪子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(jiǎnzi)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Shears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他手里拿着一把剪子修剪树枝。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shǒu lǐ názhe yī bǎ jiǎnzi xiūjiǎn shùzhī.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was trimming the branches with a pair of shears.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071A8B9-B030-4674-8391-4012BFD8AA7A}" type="slidenum">
              <a:t>689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支配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支配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(zhīpèi)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Dominate / Control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这个国家曾经被一位独裁者支配。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guójiā céngjīng bèi yī wèi dúcáizhě zhīpèi.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country was once dominated by a dictator.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D62F47-CA7B-446D-BA23-953D10981F6D}" type="slidenum">
              <a:t>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剪刀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剪刀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(jiǎndāo)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Scissors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请把剪刀递给我，谢谢。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Qǐng bǎ jiǎndāo dì gěi wǒ, xièxiè.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Please pass me the scissors, thank you.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BD02989-166B-4198-9C80-EC62D8B52543}" type="slidenum">
              <a:t>690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剪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剪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(jiǎn)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Cut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她用剪刀剪下一小块布料。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yòng jiǎndāo jiǎnxià yī xiǎo kuài bùliào.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She cut off a small piece of fabric with scissors.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0292B94-DC3C-493A-B6A8-CB6773BDE365}" type="slidenum">
              <a:t>691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减轻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减轻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(jiǎnqīng)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Lighten; alleviate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合理的休息可以减轻疲劳。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Hélǐ de xiūxí kěyǐ jiǎnqīng píláo.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Reasonable rest can alleviate fatigue.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703295B-07EB-4D42-8A80-6446D913D745}" type="slidenum">
              <a:t>692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检验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检验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(jiǎnyàn)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Inspect; examine; test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这台机器需要经过严格的检验。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tái jīqì xūyào jīngguò yángé de jiǎnyàn.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machine needs to undergo rigorous inspection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01FB152-4C0E-4DEE-8B57-535F9B880518}" type="slidenum">
              <a:t>693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艰难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艰难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(jiānnán)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Difficult; hard; challenging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他们经历了一段艰难的时期。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Tāmen jīnglìle yīduàn jiānnán de shíqī.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They went through a difficult period.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9A0AA78-D82E-4FCA-A78B-539D55B8B744}" type="slidenum">
              <a:t>694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艰苦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艰苦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(jiānkǔ)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Arduous; hard; difficult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这是一项艰苦的任务，但我们必须完成它。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shì yīxiàng jiānkǔ de rènwu, dàn wǒmen bìxū wánchéng tā.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is a difficult task, but we must complete it.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77E187A-1C50-4465-B0ED-3DFA8784743F}" type="slidenum">
              <a:t>695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肩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肩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(jiān)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Shoulder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他轻轻拍了拍我的肩。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qīngqīng pāile pāi wǒ de jiān.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gently patted my shoulder.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89ED1CB-1B34-4997-A2F6-C3B65C27F634}" type="slidenum">
              <a:t>696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坚定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坚定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(jiāndìng)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Steadfast; firm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他在困境中表现得非常坚定。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zài kùnjìng zhōng biǎoxiàn de fēicháng jiāndìng.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showed great steadfastness in the face of adversity.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24FE124-155B-4216-9134-40CC6F33B223}" type="slidenum">
              <a:t>697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驾照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驾照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(jiàzhào)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Driver's license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我正在学习驾照理论课程。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zhèngzài xuéxí jiàzhào lǐlùn kèchéng.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am studying the theoretical course for the driver's license.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0DE05E5-3FF5-4273-9D02-5FC25F20D2EC}" type="slidenum">
              <a:t>698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驾驶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驾驶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(jiàshǐ)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Drive; driving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他已经拿到了驾驶执照。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yǐjīng nádàole jiàshǐ zhízhào.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has already obtained a driver's license.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392F2A2-87E9-4606-92D4-C7CB7570D09A}" type="slidenum">
              <a:t>699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阻碍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阻碍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(zǔ'ài)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Hinder; impede; obstruct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不要让困难阻碍你前进的步伐。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Bùyào ràng kùnnán zǔ'ài nǐ qiánjìn de bùfá.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Don't let difficulties hinder your progress.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64559C-69A3-48F2-BC79-BBBCFCA849E9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支出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支出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(zhīchū)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Expenditure / Spending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我们需要合理控制家庭支出。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xūyào hélǐ kòngzhì jiātíng zhīchū.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control our household expenditures reasonably.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89BE85-D524-4E16-A91E-AFEC72845416}" type="slidenum">
              <a:t>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价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(jià)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Price; value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这件商品的价钱很合理。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jiàn shāngpǐn de jiàqián hěn hélǐ.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price of this item is very reasonable.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6A6652B-262A-4D1C-968C-AF2BBFE841D2}" type="slidenum">
              <a:t>700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甲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甲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(jiǎ)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First; armor; the first of the ten Heavenly Stems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他在比赛中获得了甲等奖。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zài bǐsài zhōng huòdéle jiǎ děng jiǎng.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won the first prize in the competition.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E0A4D13-9BA1-404D-9FBD-C3A7E9C09C64}" type="slidenum">
              <a:t>701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夹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夹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(jiá)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Clip; clamp; hold between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请用夹子夹住这些文件。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Qǐng yòng jiāzi jiázhu zhèxiē wénjiàn.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Please use a clip to hold these documents.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BBA4B5F-87E0-4367-9545-A336B50EF73E}" type="slidenum">
              <a:t>702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加以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加以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(jiāyǐ)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Moreover; in addition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这个问题需要加以解决。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wèntí xūyào jiāyǐ jiějué.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issue needs to be addressed.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7E776FB-FCD5-4E55-82B8-DF227EB27288}" type="slidenum">
              <a:t>703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加速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加速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(jiāsù)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Accelerate; acceleration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汽车司机突然加速超过了限速。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Qìchē sījī túrán jiāsù chāoguòle xiànsù.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driver suddenly accelerated beyond the speed limit.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8F6C791-C9E3-4BAD-B57E-9CB64A2985F9}" type="slidenum">
              <a:t>704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加上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加上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(jiāshàng)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addition; besides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他喜欢音乐，加上会弹吉他。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xǐhuān yīnyuè, jiāshàng huì tán jítā.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likes music, and besides, he can play the guitar.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C1646B1-4F99-4EB4-8641-D02EBC1C0570}" type="slidenum">
              <a:t>705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加热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加热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(jiārè)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Heat; to heat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在冬天，我们常常需要加热房间。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dōngtiān, wǒmen chángcháng xūyào jiārè fángjiān.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winter, we often need to heat the room.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38C1998-1A3C-4C61-A562-2B2585FCEDBA}" type="slidenum">
              <a:t>706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继承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继承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(jìchéng)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Inherit; inheritance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他继承了父亲的工作和责任。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jìchéngle fùqīn de gōngzuò hé zérèn.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inherited his father's job and responsibilities.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F2B0AC1-3D6B-46EF-98DC-3364578AFCDB}" type="slidenum">
              <a:t>707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技能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技能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(jìnéng)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Skill; ability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提高技能需要不断的学习和实践。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Tígāo jìnéng xūyào bùduàn de xuéxí hé shíjiàn.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Improving skills requires continuous learning and practice.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F037B59-EE74-4D3E-8BE6-79500544C819}" type="slidenum">
              <a:t>708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记忆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记忆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(jìyì)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Memory; recollection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这段美好的记忆永远留在心中。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duàn měihǎo de jìyì yǒngyuǎn liú zài xīnzhōng.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beautiful memory will always stay in my heart.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AFAABFD-F79B-4824-A93E-3359298FFBF6}" type="slidenum">
              <a:t>709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之中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(zhīzhōng)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Among / In the midst of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这座城市有许多美丽的公园，是游客流连忘返之中。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chéngshì yǒu xǔduō měilì de gōngyuán, shì yóukè liúliánwàngfǎn zhīzhōng.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has many beautiful parks, among which tourists linger and forget to return.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5BF29B-D847-4FD8-8404-ABA9D533F60D}" type="slidenum">
              <a:t>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挤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Crowded; to squeeze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地铁上总是人挤人。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Dìtiě shàng zǒngshì rén jǐ rén.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subway is always crowded.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1CF0317-A0CD-4FBF-B1BE-E1D8D1C05F91}" type="slidenum">
              <a:t>710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集团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集团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(jítuán)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Group; conglomerate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这个公司是一家大型跨国集团。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gōngsī shì yījiā dàxíng kuàguó jítuán.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company is a large multinational conglomerate.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7739C4F-15B0-4ADE-AD81-757C4FBE7004}" type="slidenum">
              <a:t>711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即使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即使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(jíshǐ)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Even if; even though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即使遇到困难，我们也不能放弃。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Jíshǐ yùdào kùnnán, wǒmen yě bùnéng fàngqì.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Even if we encounter difficulties, we cannot give up.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19C2A09-A392-42E5-A930-58F15A4581A0}" type="slidenum">
              <a:t>712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基金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基金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(jījīn)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Fund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他投资了一只新的股票基金。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tóuzīle yī zhī xīn de gǔpiào jījīn.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invested in a new stock fund.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CAA9B78-D093-42BD-A567-0B53B3C2C9DB}" type="slidenum">
              <a:t>713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基地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基地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(jīdì)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Base; foundation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公司在这个城市建立了一个新的基地。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Gōngsī zài zhège chéngshì jiànlìle yīgè xīn de jīdì.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company has established a new base in this city.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058AA4F-05DA-4457-A343-792BBE5503C6}" type="slidenum">
              <a:t>714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肌肉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肌肉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(jīròu)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Muscle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锻炼可以增强肌肉力量。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Duànliàn kěyǐ zēngqiáng jīròu lìliàng.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Exercise can strengthen muscle strength.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6316B09-1783-4A1E-AD35-62964415E374}" type="slidenum">
              <a:t>715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机制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机制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(jīzhì)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Mechanism; mechanism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这个机制能够保护个人隐私。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jīzhì nénggòu bǎohù gèrén yǐnsī.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mechanism can protect personal privacy.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CB63876-272A-4082-BE40-C8715684678D}" type="slidenum">
              <a:t>716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机器人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机器人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(jīqìrén)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Robot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未来可能会有更多的家庭机器人。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Wèilái kěnéng huì yǒu gèng duō de jiātíng jīqìrén.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may be more household robots in the future.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230E8BB-62AD-472D-8840-F2C628CC5A63}" type="slidenum">
              <a:t>717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或是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或是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(huòshì)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Or; perhaps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你可以选择坐车或是步行。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Nǐ kěyǐ xuǎnzé zuò chē huòshì bùxíng.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You can choose to take a car or walk.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497FEEE-13FA-42C0-9F88-A52184812BD5}" type="slidenum">
              <a:t>718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火灾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火灾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(huǒzāi)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Fire disaster; fire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消防队迅速扑灭了火灾。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Xiāofáng duì xùnsù pūmièle huǒzāi.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fire brigade quickly extinguished the fire.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8C0F068-C502-457E-A003-A75FA144156C}" type="slidenum">
              <a:t>719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之下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(zhīxià)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Under / Beneath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这座山脉的脚下是一片宁静的村庄。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shānmài de jiǎoxià shì yī piàn níngjìng de cūnzhuāng.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Beneath the foothills of this mountain range is a peaceful village.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D4C32D-C63E-40D4-9A01-73C221A5AEE5}" type="slidenum">
              <a:t>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火腿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火腿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(huǒtuǐ)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Ham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三明治里有火腿和芝士。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Sān míngzhì lǐ yǒu huǒtuǐ hé zhīshì.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sandwich has ham and cheese.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93C1466-25DC-4CE0-B876-F09ED44172DA}" type="slidenum">
              <a:t>720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火柴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火柴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(huǒchái)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Match (for lighting)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他生火用了一根火柴。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shēnghuǒ yòngle yī gēn huǒchái.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used a match to start the fire.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2DB6E5E-7FFE-43FC-ACD5-FEA49744897A}" type="slidenum">
              <a:t>721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活泼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活泼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(huópō)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Lively; vivacious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她是一个非常活泼的小女孩。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shì yīgè fēicháng huópō de xiǎo nǚhái.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She is a very lively little girl.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59D3A0C-0D2E-41D8-A186-B9E5EC049152}" type="slidenum">
              <a:t>722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活力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活力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(huólì)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Vitality; energy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锻炼可以增加身体的活力。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Duànliàn kěyǐ zēngjiā shēntǐ de huólì.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Exercise can increase the body's vitality.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27A9F2E-1609-4E44-AD2B-8FD687607FCD}" type="slidenum">
              <a:t>723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会谈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会谈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(huìtán)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Conference; talks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两国领导人进行了友好的会谈。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Liǎng guó lǐngdǎo rén jìnxíngle yǒuhǎo de huìtán.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leaders of the two countries had a friendly talk.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C9F0FB2-DBB5-4F56-82BC-97A6F5A1F5FF}" type="slidenum">
              <a:t>724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汇款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汇款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(huìkuǎn)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Remittance; wire transfer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他通过银行汇款给家人。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tōngguò yínháng huìkuǎn gěi jiārén.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remitted money to his family through the bank.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44BFB9B-F256-4449-A8CE-0990BB06F987}" type="slidenum">
              <a:t>725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回忆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回忆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(huíyì)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Recall; reminisce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这个地方让我想起了童年的回忆。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dìfang ràng wǒ xiǎngqǐle tóngnián de huíyì.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place reminds me of childhood memories.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D38E6D1-6EE7-46F3-9CA7-FF519655840D}" type="slidenum">
              <a:t>726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回信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回信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(huíxìn)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Reply (in writing); answer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他很快就回信了。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hěn kuài jiù huíxìnle.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replied to the letter quickly.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C520F73-7AB1-4408-AC7B-75475794BF10}" type="slidenum">
              <a:t>727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回头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回头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(huítóu)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Turn one's head; look back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走了一段路后，他回头看了一眼。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Zǒule yīduàn lù hòu, tā huítóu kànle yī yǎn.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After walking for a while, he turned his head and took a look.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4D8B6E4-17BE-4352-B204-C03954F0B1B5}" type="slidenum">
              <a:t>728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回收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回收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(huíshōu)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Recycle; reclaim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请将废纸放到回收箱里。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Qǐng jiāng fèizhǐ fàng dào huíshōu xiāng lǐ.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Please put the waste paper in the recycling bin.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22A7CE2-F721-4FD7-8B0B-D0D09EE2FB5E}" type="slidenum">
              <a:t>729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之外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之外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(zhīwài)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Outside / Beyond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我们公司有许多分支机构，不仅在国内，还在国外。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gōngsī yǒu xǔduō fēnzhī jīgòu, bù jǐn zài guónèi, hái zài guówài.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Our company has many branches, not only within the country but also beyond the borders.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F3921D-5416-4B1C-BFBB-E01A521CFE50}" type="slidenum">
              <a:t>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回顾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回顾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(huígù)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Review; look back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让我们回顾一下过去的一年。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Ràng wǒmen huígù yīxià guòqù de yī nián.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Let's review the past year.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4DF406D-B642-4AC2-B281-CCB01B7B4AC3}" type="slidenum">
              <a:t>730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回避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回避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(huíbì)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Avoid; evade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她总是回避谈论过去的事情。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zǒng shì huíbì tánlùn guòqù de shìqing.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She always avoids discussing the past.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16D1D79-DE7A-45C6-8546-8694955A3822}" type="slidenum">
              <a:t>731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回报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回报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(huíbào)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Return; repay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努力工作会有回报的。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Nǔlì gōngzuò huì yǒu huíbào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Hard work will bring rewards.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7327871-E5CA-4C7D-B7A1-C1E747C9145C}" type="slidenum">
              <a:t>732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恢复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恢复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(huīfù)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Recover; restore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他的健康逐渐恢复了。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de jiànkāng zhújiàn huīfùle.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His health gradually recovered.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16E1CA5-6FEB-4BFC-943C-5A82F1A08F90}" type="slidenum">
              <a:t>733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灰色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灰色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(huīsè)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Gray; grey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他喜欢穿灰色的衣服。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xǐhuān chuān huīsè de yīfu.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likes to wear gray clothes.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C1948BB-94B3-42E4-99EC-CB543C4E2994}" type="slidenum">
              <a:t>734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慌忙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慌忙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(huāngmáng)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a hurry; hurriedly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他慌忙离开了会议室。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huāngmáng líkāile huìyìshì.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hurriedly left the meeting room.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792242B-2679-4CEA-9343-C2A7B20EA93A}" type="slidenum">
              <a:t>735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慌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(huāng)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Confused; flustered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他听到突然的消息感到有些慌。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tīngdào tūrán de xiāoxī gǎndào yǒuxiē huāng.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felt a bit flustered upon hearing the sudden news.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0EFF7B6-002B-460F-9B4F-DDD290B003AB}" type="slidenum">
              <a:t>736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环节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环节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(huánjié)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Link; link in a chain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生产过程中的每个环节都很重要。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Shēngchǎn guòchéng zhōng de měi gè huánjié dōu hěn zhòngyào.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Every link in the production process is crucial.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A018F18-0465-4DF1-BA82-DAFC5D9A5F7F}" type="slidenum">
              <a:t>737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画面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画面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(huàmiàn)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Picture; image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这幅画面展示了美丽的风景。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fú huàmiàn zhǎnshìle měilì de fēngjǐng.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picture shows a beautiful landscape.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7341403-0431-47A7-AC7C-AD7B64009285}" type="slidenum">
              <a:t>738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划分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划分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(huàfēn)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Divide; differentiate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这个地区被划分成两个部分。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dìqū bèi huàfēn chéng liǎng gè bùfen.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region is divided into two parts.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F08B085-5E16-4165-A2E0-C2E326557BA1}" type="slidenum">
              <a:t>739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之内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(zhīnèi)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Within / Inside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请在两小时之内完成这项任务。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zài liǎng xiǎoshí zhīnèi wánchéng zhè xiàng rènwu.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complete this task within two hours.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1E617C-40FC-428B-8553-EAC6ADFF6257}" type="slidenum">
              <a:t>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化石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化石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(huàshí)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Fossil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古代动物的化石展览很有趣。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Gǔdài dòngwù de huàshí zhǎnlǎn hěn yǒuqù.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exhibition of ancient animal fossils is very interesting.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CE4B266-0129-4222-945E-71E411FDCE45}" type="slidenum">
              <a:t>740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滑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(huá)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Slippery; smooth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地面很滑，小心不要摔倒。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Dìmiàn hěn huá, xiǎoxīn bùyào shuāidǎo.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ground is slippery, be careful not to slip.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843A041-2DBE-4B5E-9423-A1052AC96BEB}" type="slidenum">
              <a:t>741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华语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华语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(huáyǔ)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Chinese language; Mandarin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华语是中国的官方语言之一。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Huáyǔ shì Zhōngguó de guānfāng yǔyán zhī yī.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Mandarin is one of the official languages in China.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F81E55D-D9EA-47B4-8718-5A851C3CBEEF}" type="slidenum">
              <a:t>742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虎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(hǔ)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Tiger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老虎是猫科动物的一种。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Lǎohǔ shì māokē dòngwù de yī zhǒng.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Tigers belong to the family of Felidae.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4F35367-FFFE-417E-9B9C-5ABD5600CE92}" type="slidenum">
              <a:t>743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胡子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胡子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(húzi)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Beard; mustache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他留着一把胡子，看起来很有男人味。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liúzhe yī bǎ húzi, kàn qǐlái hěn yǒu nánrénwèi.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has a beard and looks very manly.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1F9FB5-5765-4D4A-BFFB-6EAA0F134F85}" type="slidenum">
              <a:t>744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胡同儿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胡同儿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(hútòngér)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Narrow lane or alley; lane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北京有很多有特色的胡同儿。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Běijīng yǒu hěnduō yǒu tèsè de hútòngér.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Beijing has many unique lanes.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6DEDB09-5FD5-4C57-8224-284CB229042C}" type="slidenum">
              <a:t>745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后悔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后悔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(hòuhuǐ)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Regret; repent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事后她深感后悔，不应该那样做。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Shìhòu tā shēn gǎn hòuhuǐ, bù yīnggāi nàyàng zuò.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Afterward, she deeply regretted that she shouldn't have done that.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FA864CF-9D6F-466E-82D9-3E61CA4C289C}" type="slidenum">
              <a:t>746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猴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(hóu)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Monkey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猴年是中国农历的一个生肖。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Hóu nián shì Zhōngguó nónglì de yī gè shēngxiào.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Year of the Monkey is one of the Chinese zodiac signs.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91B0A14-8B1A-4A3F-8E2A-70A1BC401564}" type="slidenum">
              <a:t>747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(hèn)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Hate; resentment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他对这件事充满了恨意。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duì zhè jiàn shì chōngmǎnle hènyì.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is full of resentment about this matter.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0BA9160-A6B0-45CD-A465-F468553BCE6C}" type="slidenum">
              <a:t>748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贺卡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贺卡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(hèkǎ)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Greeting card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我给她寄了一张生日贺卡。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gěi tā jìle yī zhāng shēngrì hèkǎ.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sent her a birthday greeting card.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B7D24F9-5FE2-4158-AEDE-5FEDE1A3C3D1}" type="slidenum">
              <a:t>749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挣钱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挣钱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(zhèngqián)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Earn Money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他通过创业挣钱养家。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tōngguò chuàngyè zhèngqián yǎng jiā.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earns money to support his family through entrepreneurship.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1CD62C6-0115-436B-A2F8-F58E41832FD1}" type="slidenum">
              <a:t>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盒子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盒子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(hézi)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Box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把这些东西放进盒子里。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Bǎ zhèxiē dōngxi fàng jìn hézi lǐ.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Put these things into the box.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CA49237-8A2A-4D22-A73D-E7B85753E705}" type="slidenum">
              <a:t>750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盒饭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盒饭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(héfàn)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Boxed meal; packed lunch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今天中午我带了盒饭。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Jīntiān zhōngwǔ wǒ dài le héfàn.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brought a boxed meal for lunch today.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265539F-6903-4249-9BC6-423660214886}" type="slidenum">
              <a:t>751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盒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(hé)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Box; case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他买了一盒巧克力送给女朋友。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mǎile yī hé qiǎokèlì sòng gěi nǚ péngyǒu.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bought a box of chocolates for his girlfriend.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A15964-629D-45C4-8D53-40556D631D6B}" type="slidenum">
              <a:t>752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合成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合成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(héchéng)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Synthesize; compose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这种化合物是通过合成得到的。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zhǒng huàhéwù shì tōngguò héchéng dédào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compound is obtained through synthesis.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D726B98-C755-4D5D-A038-5E19FBBADD6F}" type="slidenum">
              <a:t>753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合并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合并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(hébìng)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Merge; amalgamate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这两家公司决定合并成一家。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liǎng jiā gōngsī juédìng hébìng chéng yī jiā.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These two companies have decided to merge into one.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70ADFA6-CA65-496C-878A-23B1D82EE7B9}" type="slidenum">
              <a:t>754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号召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号召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(hàozhào)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Call; appeal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政府号召人们节约用水。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Zhèngfǔ hàozhào rénmen jiéyuē yòngshuǐ.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government is calling on people to conserve water.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754C99F-47CE-4CF3-A51C-E23A333C18E3}" type="slidenum">
              <a:t>755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好运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好运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(hǎoyùn)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Good luck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祝你好运，一切顺利！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Zhù nǐ hǎoyùn, yīqiè shùnlì!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Wish you good luck and all the best!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BEDD45E-A59A-45B4-A0E8-138F8E954132}" type="slidenum">
              <a:t>756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汗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Sweat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他锻炼得很辛苦，全身都是汗。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duànliàn dé hěn xīnkǔ, quánshēn dōu shì hàn.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worked out hard, and his whole body is covered in sweat.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4F34877-8AF6-48F7-8379-75A9DBB4C255}" type="slidenum">
              <a:t>757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害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Harm; cause trouble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抽烟对健康有害。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Chōuyān duì jiànkāng yǒu hài.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Smoking is harmful to health.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81948D4-4A23-41B2-A024-8D6436D1C40F}" type="slidenum">
              <a:t>758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过于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过于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(guòyú)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Excessive; too much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不要过于担心，一切都会好起来的。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Bùyào guòyú dānxīn, yīqiè dōu huì hǎo qǐlái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Don't worry too much; everything will be fine.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11EDB9E-2CE5-4A13-B628-97E284382F63}" type="slidenum">
              <a:t>759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挣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Earn / Make (money)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他每天努力工作，为了挣更多的钱。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měitiān nǔlì gōngzuò, wèile zhèng gèngduō de qián.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works hard every day to earn more money.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F42982-12E7-4C08-9B02-82C85482C1D1}" type="slidenum">
              <a:t>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过敏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过敏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(guòmǐn)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Allergic; allergy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他对花粉过敏，春天时要小心。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duì huāfěn guòmǐn, chūntiān shí yào xiǎoxīn.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is allergic to pollen, so he needs to be careful in spring.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1AE931C-F3AF-495E-90BD-CE89697404FE}" type="slidenum">
              <a:t>760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过度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过度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(guòdù)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Excessive; excessive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过度劳累对身体不好。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Guòdù láolèi duì shēntǐ bù hǎo.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Excessive fatigue is not good for the body.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406ED95-3BA1-4EC7-A1ED-92AFB4AB7FB7}" type="slidenum">
              <a:t>761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国民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国民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(guómín)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Citizen; national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国民的权利和义务由法律规定。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Guómín de quánlì hé yìwù yóu fǎlǜ guīdìng.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rights and obligations of citizens are defined by law.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9E40300-0A12-43A8-A541-A4882883B5B8}" type="slidenum">
              <a:t>762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国籍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国籍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(guójí)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Nationality; citizenship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他的国籍是法国。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de guójí shì Fǎguó.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His nationality is French.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125BCDA-7301-4163-9346-33AA99FA3C95}" type="slidenum">
              <a:t>763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锅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锅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(guō)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Pot; wok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这个菜需要一个大锅。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cài xūyào yī gè dà guō.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dish requires a large pot.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7109A25-DF90-4833-8C4B-28C9F4C33F7A}" type="slidenum">
              <a:t>764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滚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(gǔn)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Roll; boil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面团在沸水中滚一滚。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Miàntuán zài fèishuǐ zhōng gǔn yī gǔn.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Roll the dough in boiling water.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C3C8A33-B5A0-4C46-A9EA-93A3779107BA}" type="slidenum">
              <a:t>765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柜子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柜子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(guìzi)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Cabinet; cupboard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我把书放在书柜里。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bǎ shū fàng zài shūguì lǐ.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put the books in the book cabinet.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0C9D3C0-DE95-40CE-A21B-8AF0CD9C4F74}" type="slidenum">
              <a:t>766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鬼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Ghost; spirit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有人相信鬼魂的存在。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Yǒurén xiāngxìn guǐhún de cúnzài.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Some people believe in the existence of ghosts.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F855DA9-2C9A-4DF3-94E5-5227D1BC9B62}" type="slidenum">
              <a:t>767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规划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规划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(guīhuà)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Plan; planning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城市规划是城市发展的重要组成部分。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Chéngshì guīhuà shì chéngshì fāzhǎn de zhòngyào zǔchéng bùfèn.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Urban planning is an essential part of urban development.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25D3A74-B662-44F2-8A59-FF5AA1D205E5}" type="slidenum">
              <a:t>768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广泛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广泛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(guǎngfàn)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Widespread; extensive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这个问题对社会各个方面都有广泛影响。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wèntí duì shèhuì gègè fāngmiàn dōu yǒu guǎngfàn yǐngxiǎng.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issue has extensive impact on various aspects of society.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78F018E-E64B-47B6-AF55-74F009EBBDB7}" type="slidenum">
              <a:t>769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证书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证书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(zhèngshū)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Certificate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他获得了计算机编程的证书。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huòdéle jìsuànjī biānchéng de zhèngshū.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obtained a certificate in computer programming.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646C0C-F7F0-4E8D-B606-162C313CBA59}" type="slidenum">
              <a:t>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(guǎng)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Wide; extensive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这个广场很大，人们可以在这里放风筝。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guǎngchǎng hěn dà, rénmen kěyǐ zài zhèlǐ fàng fēngzhēng.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square is large, and people can fly kites here.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9AF8120-C4F9-48EF-833A-1769E6BAACCF}" type="slidenum">
              <a:t>770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光线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光线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(guāngxiàn)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Light; rays of light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日出时，第一缕阳光照在大地上。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Rìchū shí, dì yī lǚ yángguāng zhào zài dàdì shàng.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At sunrise, the first rays of sunlight shine on the earth.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3FA8959-3753-47ED-A5B6-52FAB2864B40}" type="slidenum">
              <a:t>771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光荣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光荣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(guāngróng)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Glorious; honor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为国家争光是每个运动员的使命。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Wèi guójiā zhēng guāng shì měi gè yùndòngyuán de shǐmìng.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Bringing honor to the country is the mission of every athlete.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23A8D78-4096-4EBC-B1B7-63C93CF3C8CB}" type="slidenum">
              <a:t>772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冠军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冠军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(guànjūn)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Champion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他在比赛中获得了冠军。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zài bǐsài zhōng huòdéle guànjūn.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won the championship in the competition.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43BAA1F-6277-4D63-B7A5-3D4BD22F40BF}" type="slidenum">
              <a:t>773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关键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关键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(guānjiàn)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Key; crucial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找到问题的关键是解决一切的第一步。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Zhǎodào wèntí de guānjiàn shì jiějué yīqiè de dì yī bù.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Finding the key to the problem is the first step to solving everything.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C6ACE52-2848-448F-8B28-2FCFD93E3B8C}" type="slidenum">
              <a:t>774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关怀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关怀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(guānhuái)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Care; concern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领导对员工要关怀备至。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Lǐngdǎo duì yuángōng yào guānhuái bèizhì.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Leaders should care for their employees.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C06390E-84BC-4E4F-87BE-03519C80C8C4}" type="slidenum">
              <a:t>775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怪（动）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怪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Blame; strange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怪不得他这么生气，原来是有原因的。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Guài bùdé tā zhème shēngqì, yuánlái shì yǒu yuányīn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No wonder he's so angry; it turns out there's a reason.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37D0BA2-5AAD-41C2-8564-DF28D642EA07}" type="slidenum">
              <a:t>776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顾问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顾问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(gùwèn)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Advisor; consultant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他是这个项目的技术顾问。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shì zhège xiàngmù de jìshù gùwèn.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is the technical advisor for this project.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AC8447B-ABDD-4176-A1E2-170F0E52E5F2}" type="slidenum">
              <a:t>777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鼓掌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鼓掌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(gǔzhǎng)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Applaud; clap hands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观众为演员的表演鼓掌。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Guānzhòng wèi yǎnyuán de biǎoyǎn gǔzhǎng.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audience applauded the performance of the actors.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C3F58F9-DE15-44CB-8F7C-E29C5D3DA1A9}" type="slidenum">
              <a:t>778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鼓励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鼓励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(gǔlì)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Encourage; encouragement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老师常常鼓励我们努力学习。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Lǎoshī chángcháng gǔlì wǒmen nǔlì xuéxí.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teacher often encourages us to study hard.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5BD33F7-24E4-468D-9E68-B734E4D39C59}" type="slidenum">
              <a:t>779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证实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证实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(zhèngshí)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Confirm / Verify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目击者的证词证实了事故的发生。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Mùjī zhě de zhèngcí zhèngshíle shìgù de fāshēng.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testimony of the eyewitness confirmed the occurrence of the accident.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F8213A-DE37-4DBF-8916-4438235E7EC8}" type="slidenum">
              <a:t>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鼓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(gǔ)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Drum; beat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他在鼓上演奏得很出色。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zài gǔ shàng yǎnzhòu dé hěn chūsè.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plays the drum very well.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8A199F9-1994-4472-BA8F-30727B5CAC11}" type="slidenum">
              <a:t>780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古老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古老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(gǔlǎo)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Ancient; old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这座城市有着悠久的古老历史。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zuò chéngshì yǒuzhe yōujiǔ de gǔlǎo lìshǐ.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city has a long and ancient history.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820C4A8-A770-4628-89C1-4638B4E82B1E}" type="slidenum">
              <a:t>781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估计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估计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(gūjì)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Estimate; guess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我估计明天会下雨。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gūjì míngtiān huì xiàyǔ.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estimate that it will rain tomorrow.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65D3965-C597-4847-AB33-A3D519E88AA1}" type="slidenum">
              <a:t>782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沟通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沟通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(gōutōng)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Communicate; communication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有效的沟通是成功团队的关键。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Yǒuxiào de gōutōng shì chénggōng tuánduì de guānjiàn.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Effective communication is the key to a successful team.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A8712BF-A0E0-4751-ABF1-1ADBDB33510B}" type="slidenum">
              <a:t>783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沟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(gōu)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Ditch; groove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工程师挖了一个沟以安装管道。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Gōngchéngshī wāle yī gè gōu yǐ ānzhuāng guǎndào.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engineer dug a ditch to install the pipeline.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2056131-DE75-4707-AB44-349CE79CBAF2}" type="slidenum">
              <a:t>784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共享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共享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(gòngxiǎng)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Share; shared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我们应该共享资源，共同发展。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Wǒmen yīnggāi gòngxiǎng zīyuán, gòngtóng fāzhǎn.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 should share resources and develop together.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D7B13B2-A9E0-41D3-8B25-3F14EA4E0A2B}" type="slidenum">
              <a:t>785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共计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共计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(gòngjì)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Total; sum up to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这批货物的价值共计一百万元。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pī huòwù de jiàzhí gòngjì yī bǎi wàn yuán.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value of this batch of goods totals one million RMB.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B56299F-079E-498E-B471-852042D67AC1}" type="slidenum">
              <a:t>786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公正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公正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(gōngzhèng)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Just; fair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法庭应该保持公正。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Fǎtíng yīnggāi bǎochí gōngzhèng.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court should maintain justice.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A38E91B-F206-46BA-B221-92DAAF86AFF5}" type="slidenum">
              <a:t>787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公式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公式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(gōngshì)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Formula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在数学中，公式是解题的关键。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shùxué zhōng, gōngshì shì jiětí de guānjiàn.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mathematics, the formula is the key to solving problems.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E19917B-3CC9-4504-BC5F-C4FCEC7EB65D}" type="slidenum">
              <a:t>788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公认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公认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(gōngrèn)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Generally recognized; acknowledged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这位科学家是公认的专家。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wèi kēxuéjiā shì gōngrèn de zhuānjiā.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scientist is a recognized expert.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B207F30-BE84-42E4-BC4E-688B9EEEF07B}" type="slidenum">
              <a:t>789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正义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(zhèngyì)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Justice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我们应该追求和平与正义。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yīnggāi zhuīqiú hépíng yǔ zhèngyì.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should pursue peace and justice.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21D75F-F753-4E03-8B5C-1E91506FBCC1}" type="slidenum">
              <a:t>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公告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公告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(gōnggào)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Announcement; notice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请注意查看公司的公告。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Qǐng zhùyì chákàn gōngsī de gōnggào.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Please pay attention to check the company's announcements.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A9B0261-02A3-4ACE-9EE3-1A5C11FFA758}" type="slidenum">
              <a:t>790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工作日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工作日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(gōngzuò rì)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Working day; business day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我们公司的工作日是周一到周五。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Wǒmen gōngsī de gōngzuò rì shì zhōu yī dào zhōu wǔ.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working days in our company are from Monday to Friday.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BC4C386-41B4-4EDB-9E0D-4B26799C3B5D}" type="slidenum">
              <a:t>791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工艺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工艺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(gōngyì)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Craftsmanship; technique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这件艺术品展示了高超的工艺。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jiàn yìshùpǐn zhǎnshìle gāochāo de gōngyì.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artwork showcases exquisite craftsmanship.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E7715FD-50A4-40C8-B956-B38C64B545F7}" type="slidenum">
              <a:t>792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更新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更新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(gēngxīn)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Update; renew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软件需要定期更新以保持最新版本。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Ruǎnjiàn xūyào dìngqī gēngxīn yǐ bǎochí zuìxīn bǎnběn.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Software needs to be regularly updated to keep the latest version.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D42F40F-4EA6-47A8-92DF-3CD7771796B8}" type="slidenum">
              <a:t>793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更换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更换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(gēnghuàn)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Replace; exchange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这部手机的电池需要更换。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bù shǒujī de diànbào xūyào gēnghuàn.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battery of this mobile phone needs to be replaced.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8801DB9-8980-4EA1-A2E8-C8E7914EB17B}" type="slidenum">
              <a:t>794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跟随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跟随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(gēnsuí)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Follow; accompany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请大家跟随我一起前进。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Qǐng dàjiā gēnsuí wǒ yīqǐ qiánjìn.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Please follow me and move forward together.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5B90FBE-49C5-4DEC-ADA7-3A66E6E22C4C}" type="slidenum">
              <a:t>795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跟前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跟前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(gēnqián)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Nearby; in front of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请站在我跟前，我给你拍照。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Qǐng zhàn zài wǒ gēnqián, wǒ gěi nǐ pāizhào.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Please stand in front of me, and I'll take a photo of you.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DF8CA36-D8A2-426A-86B1-95207996A03C}" type="slidenum">
              <a:t>796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个儿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个儿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(gèr)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Height; stature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他的个儿还不错，有一米八。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de gèr hái bùcuò, yǒu yī mǐ bā.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His height is good; he is 1.8 meters tall.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2F0FAEA-2DC0-462D-8C36-236CFA6436BC}" type="slidenum">
              <a:t>797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隔壁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隔壁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(gébì)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Next door; neighbor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隔壁的人正在装修房子。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Gébì de rén zhèngzài zhuāngxiū fángzi.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people next door are renovating their house.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BD8CACE-3427-47E8-B805-DEA017459359}" type="slidenum">
              <a:t>798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歌曲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歌曲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(gēqǔ)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这首歌曲的旋律非常动听。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shǒu gēqǔ de xuánlǜ fēicháng dòngtīng.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melody of this song is very melodious.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E1FBFEA-E746-46E4-B7BA-2AEE3A0EA0E7}" type="slidenum">
              <a:t>799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总体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(zǒngtǐ)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Overall; on the whole;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总体而言，这个项目取得了显著的进展。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Zǒngtǐ ér yán, zhège xiàngmù qǔdé le xiǎnzhù de jìnzhǎn.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Overall, this project has made significant progress.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BE97DB-6952-4C57-8A41-C24BE7A2D618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正如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(zhèngrú)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Just 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正如太阳升起一样，新的一天充满了希望。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Zhèngrú tàiyáng shēngqǐ yīyàng, xīn de yītiān chōngmǎnle xīwàng.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Just as the sun rises, a new day is filled with hope.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B0EA74-E2EF-4829-9FC7-D7F6A2374EAF}" type="slidenum">
              <a:t>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搞好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搞好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(gǎo hǎo)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Handle well; do well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我们要搞好每一项准备工作。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Wǒmen yào gǎohǎo měi yī xiàng zhǔnbèi gōngzuò.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 need to handle every preparation work well.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373920E-7803-4952-B605-3A214A62E418}" type="slidenum">
              <a:t>800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搞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搞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(gǎo)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Do; make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他总是搞些有趣的事情来逗乐大家。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zǒng shì gǎo xiē yǒuqù de shìqing lái dòulè dàjiā.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always does interesting things to amuse everyone.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0C00400-AB7D-47BC-9ACF-779D21BEDE11}" type="slidenum">
              <a:t>801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高原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高原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(gāoyuán)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Plateau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西藏是世界上最高的高原之一。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Xīzàng shì shìjiè shàng zuì gāo de gāoyuán zhī yī.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Tibet is one of the highest plateaus in the world.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CD2F6E6-4779-414B-971C-10972056C80A}" type="slidenum">
              <a:t>802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高于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高于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(gāoyú)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Higher than; exceed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这栋楼的高度高于周围的建筑。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dòng lóu de gāodù gāoyú zhōuwéi de jiànzhù.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height of this building exceeds that of the surrounding ones.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F44ED0B-127B-417C-8EB5-98491949D1C5}" type="slidenum">
              <a:t>803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高温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高温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(gāowēn)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High temperature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夏季的高温让人感到很燥热。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Xiàjì de gāowēn ràng rén gǎndào hěn zàorè.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high temperatures in summer make people feel very hot.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88B7180-2839-4C2E-BA50-466B9A981F90}" type="slidenum">
              <a:t>804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高跟鞋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高跟鞋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(gāogēnxié)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High-heeled shoes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她穿着一双漂亮的高跟鞋走进了房间。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chuānzhe yī shuāng piàoliang de gāogēnxié zǒu jìnle fángjiān.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She walked into the room wearing a beautiful pair of high-heeled shoes.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BBE9C90-6A9A-4F1D-86F5-45E312E2BFC5}" type="slidenum">
              <a:t>805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高度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高度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(gāodù)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Height; altitude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这座山的高度超过三千米。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zuò shān de gāodù chāoguò sān qiān mǐ.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height of this mountain is over 3,000 meters.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F2C7BDB-EBE9-4AF4-9B26-81B13FAF2568}" type="slidenum">
              <a:t>806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高大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高大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(gāodà)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Tall; towering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这座建筑非常高大，从远处都能看到。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zuò jiànzhù fēicháng gāodà, cóng yuǎnchù dōu néng kàn dào.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building is very tall; you can see it from a distance.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A51265-0C5F-45CD-8B60-AF06AE77F0A4}" type="slidenum">
              <a:t>807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钢琴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钢琴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(gāngqín)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Piano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她在音乐室弹奏着一架钢琴。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zài yīnyuè shì tánzòu zhe yī jià gāngqín.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She is playing a piano in the music room.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6B48AD1-FD2D-430A-8652-34B4526E14F9}" type="slidenum">
              <a:t>808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钢笔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钢笔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(gāngbǐ)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Fountain pen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他用一支漂亮的钢笔签下了合同。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yòng yī zhī piàoliang de gāngbǐ qiān xiàle hé​tong.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signed the contract with a beautiful fountain pen.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D49DF0E-92F7-4223-8D41-A4A02F3B21F1}" type="slidenum">
              <a:t>809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正规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(zhèngguī)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Regular / Standard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请确保你选择的医院是正规的。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quèbǎo nǐ xuǎnzé de yīyuàn shì zhèngguī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make sure the hospital you choose is a regular one.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258C7A-5244-4F05-B833-FF44928F9781}" type="slidenum">
              <a:t>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ED2FB38-8407-4831-A029-DD550E5E6DF4}" type="slidenum">
              <a:t>810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正版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(zhèngbǎn)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Genuine / Legitimate Version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请购买正版软件以确保安全性。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gòumǎi zhèngbǎn ruǎnjiàn yǐ quèbǎo ānquán xìng.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buy the legitimate version of the software to ensure security.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16B5C2-8B24-4457-8FDD-0B62B2843D64}" type="slidenum">
              <a:t>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争议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争议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(zhēngyì)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Controversy / Dispute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这个决定引起了很大的争议。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juédìng yǐnqǐle hěn dà de zhēngyì.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decision has sparked significant controversy.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94C2DC-B31B-4342-BE33-068782A6BCD9}" type="slidenum">
              <a:t>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震惊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震惊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(zhènjīng)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Shock / Astonish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这个消息令人震惊，大家都不敢相信。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xiāoxī lìng rén zhènjīng, dàjiā dōu bù gǎn xiāngxìn.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news is shocking; everyone can't believe 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24D3D2-2F10-4877-ABDA-B768D768E561}" type="slidenum">
              <a:t>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振动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振动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(zhèndòng)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Vibration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地震时，会产生强烈的振动。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Dìzhèn shí, huì chǎnshēng qiángliè de zhèndòng.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During an earthquake, strong vibrations occur.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F3D29D-5835-4D70-9B10-093F2C8D2D0C}" type="slidenum">
              <a:t>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诊断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诊断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(zhěnduàn)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Diagnosis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医生进行了一系列检查，最终做出了正确的诊断。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Yīshēng jìnxíngle yī xìliè jiǎnchá, zuìzhōng zuòchūle zhèngquè de zhěnduàn.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a series of examinations, the doctor made the correct diagnosis.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3E1AF0-EE4B-46CB-8302-0B7E037D87CF}" type="slidenum">
              <a:t>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真相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真相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(zhēnxiàng)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Truth / The Real Situation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揭露真相是新闻报道的责任之一。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Jiēlù zhēnxiàng shì xīnwén bàodào de zérèn zhī yī.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Revealing the truth is one of the responsibilities of news reporting.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DECF539-8D32-41FE-B15B-06369FD367C3}" type="slidenum">
              <a:t>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真理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真理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(zhēnlǐ)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Truth / Truthfulness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追求真理是科学研究的核心目标。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Zhuīqiú zhēnlǐ shì kēxué yánjiū de héxīn mùbiāo.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pursuit of truth is the core goal of scientific research.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F0653F-A8D7-4248-9F3F-EB6CC1FE4AC5}" type="slidenum">
              <a:t>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真诚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真诚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(zhēnchéng)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Sincere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他发自内心地表达了对你的真诚感激之情。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fāzì nèixīn de biǎodále duì nǐ de zhēnchéng gǎnjī zhīqíng.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sincerely expressed his gratitude to you from the bottom of his heart.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DE5AD3-85B6-4C9B-9F47-45772D7EC301}" type="slidenum">
              <a:t>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1620000" y="2286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总算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(zǒngsuàn)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Finally; at long last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经过漫长的等待，他们总算回家了。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Jīngguò màncháng de děngdài, tāmen zǒngsuàn huí jiā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a long wait, they finally returned home.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206D2C5-B58A-4A28-B02B-0A749E3803E7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珍珠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珍珠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(zhēnzhū)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Pearl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她戴着一串美丽的珍珠项链。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dài zhe yī chuàn měilì de zhēnzhū xiàngliàn.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is wearing a beautiful pearl necklace.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4041AB3-7E8D-4195-BA95-150831764302}" type="slidenum">
              <a:t>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珍惜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珍珠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(zhēnzhū)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Pearl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她戴着一串美丽的珍珠项链。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dài zhe yī chuàn měilì de zhēnzhū xiàngliàn.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is wearing a beautiful pearl necklace.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4163AB-F183-4BE3-A82D-1091169BC86E}" type="slidenum">
              <a:t>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珍贵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珍贵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(zhēnguì)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Precious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这是一本珍贵的手抄古籍。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shì yī běn zhēnguì de shǒuchāo gǔjí.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is a precious hand-copied ancient book.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8B117B-57F7-4C8C-96CF-154442702505}" type="slidenum">
              <a:t>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招手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招手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(zhāo shǒu)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Wave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他站在远处，向我们招手致意。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zhàn zài yuǎnchù, xiàng wǒmen zhāo shǒu zhìyì.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stood far away, waving to greet us.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D1F0C7-347D-41F6-AB0D-2C5720C667EC}" type="slidenum">
              <a:t>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招生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招生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(zhāoshēng)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Recruitment / Enrollment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学校正在进行新一轮的招生工作。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Xuéxiào zhèngzài jìnxíng xīn yī luò de zhāoshēng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school is conducting a new round of enrollment.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2D039E-4807-459C-8BD9-CD962250CC91}" type="slidenum">
              <a:t>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掌握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掌握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(zhǎngwò)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Master / Grasp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学生需要掌握基本的数学知识。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Xuéshēng xūyào zhǎngwò jīběn de shùxué zhīshì.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Students need to master basic mathematical knowledge.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9835EE-3814-42F6-91F4-82A44DC1A074}" type="slidenum">
              <a:t>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涨价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涨价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(zhǎngjià)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Price Increase / Raise Prices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由于成本上升，公司决定涨价。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Yóuyú chéngběn shàngshēng, gōngsī juédìng zhǎngjià.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Due to the increase in costs, the company has decided to raise prices.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EA13C7-993F-4ED9-9F4A-D70C52DE1C96}" type="slidenum">
              <a:t>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涨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Rise / Increase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物价涨了，生活成本也随之增加。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Wùjià zhǎngle, shēnghuó chéngběn yě suízhī zēngjiā.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Prices have risen, and the cost of living has increased accordingly.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24B6FC-19B3-47A5-8ADF-D25A00BE1E99}" type="slidenum">
              <a:t>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占有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占有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(zhànyǒu)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Possess / Occupy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他希望占有更多的市场份额。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xīwàng zhànyǒu gèng duō de shìchǎng fèn'é.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hopes to possess a larger market share.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E0141A-ABE1-4421-BA97-80D59C3C16F2}" type="slidenum">
              <a:t>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占领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占领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(zhànlǐng)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Occupy / Capture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军队成功占领了敌方的要塞。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Jūnduì chénggōng zhànlǐngle dífāng de yàosài.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army successfully occupied the enemy's fortress.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107F52-9883-42C9-8817-04BDED411FAC}" type="slidenum">
              <a:t>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2023-11-18T18:53:29Z</dcterms:created>
  <dc:creator/>
  <dc:description/>
  <dc:language>en-US</dc:language>
  <cp:lastModifiedBy/>
  <dcterms:modified xsi:type="dcterms:W3CDTF">2023-11-29T01:13:42Z</dcterms:modified>
  <cp:revision>115</cp:revision>
  <dc:subject/>
  <dc:title>DNA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