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584.xml" ContentType="application/vnd.openxmlformats-officedocument.presentationml.slide+xml"/>
  <Override PartName="/ppt/slides/slide100.xml" ContentType="application/vnd.openxmlformats-officedocument.presentationml.slide+xml"/>
  <Override PartName="/ppt/slides/slide221.xml" ContentType="application/vnd.openxmlformats-officedocument.presentationml.slide+xml"/>
  <Override PartName="/ppt/slides/slide34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343.xml" ContentType="application/vnd.openxmlformats-officedocument.presentationml.slide+xml"/>
  <Override PartName="/ppt/slides/slide222.xml" ContentType="application/vnd.openxmlformats-officedocument.presentationml.slide+xml"/>
  <Override PartName="/ppt/slides/slide585.xml" ContentType="application/vnd.openxmlformats-officedocument.presentationml.slide+xml"/>
  <Override PartName="/ppt/slides/slide101.xml" ContentType="application/vnd.openxmlformats-officedocument.presentationml.slide+xml"/>
  <Override PartName="/ppt/slides/slide2.xml" ContentType="application/vnd.openxmlformats-officedocument.presentationml.slide+xml"/>
  <Override PartName="/ppt/slides/slide465.xml" ContentType="application/vnd.openxmlformats-officedocument.presentationml.slide+xml"/>
  <Override PartName="/ppt/slides/slide344.xml" ContentType="application/vnd.openxmlformats-officedocument.presentationml.slide+xml"/>
  <Override PartName="/ppt/slides/slide223.xml" ContentType="application/vnd.openxmlformats-officedocument.presentationml.slide+xml"/>
  <Override PartName="/ppt/slides/slide102.xml" ContentType="application/vnd.openxmlformats-officedocument.presentationml.slide+xml"/>
  <Override PartName="/ppt/slides/slide586.xml" ContentType="application/vnd.openxmlformats-officedocument.presentationml.slide+xml"/>
  <Override PartName="/ppt/slides/slide3.xml" ContentType="application/vnd.openxmlformats-officedocument.presentationml.slide+xml"/>
  <Override PartName="/ppt/slides/slide466.xml" ContentType="application/vnd.openxmlformats-officedocument.presentationml.slide+xml"/>
  <Override PartName="/ppt/slides/slide345.xml" ContentType="application/vnd.openxmlformats-officedocument.presentationml.slide+xml"/>
  <Override PartName="/ppt/slides/slide224.xml" ContentType="application/vnd.openxmlformats-officedocument.presentationml.slide+xml"/>
  <Override PartName="/ppt/slides/slide103.xml" ContentType="application/vnd.openxmlformats-officedocument.presentationml.slide+xml"/>
  <Override PartName="/ppt/slides/slide587.xml" ContentType="application/vnd.openxmlformats-officedocument.presentationml.slide+xml"/>
  <Override PartName="/ppt/slides/slide4.xml" ContentType="application/vnd.openxmlformats-officedocument.presentationml.slide+xml"/>
  <Override PartName="/ppt/slides/slide467.xml" ContentType="application/vnd.openxmlformats-officedocument.presentationml.slide+xml"/>
  <Override PartName="/ppt/slides/slide346.xml" ContentType="application/vnd.openxmlformats-officedocument.presentationml.slide+xml"/>
  <Override PartName="/ppt/slides/slide225.xml" ContentType="application/vnd.openxmlformats-officedocument.presentationml.slide+xml"/>
  <Override PartName="/ppt/slides/slide104.xml" ContentType="application/vnd.openxmlformats-officedocument.presentationml.slide+xml"/>
  <Override PartName="/ppt/slides/slide588.xml" ContentType="application/vnd.openxmlformats-officedocument.presentationml.slide+xml"/>
  <Override PartName="/ppt/slides/slide5.xml" ContentType="application/vnd.openxmlformats-officedocument.presentationml.slide+xml"/>
  <Override PartName="/ppt/slides/slide468.xml" ContentType="application/vnd.openxmlformats-officedocument.presentationml.slide+xml"/>
  <Override PartName="/ppt/slides/slide347.xml" ContentType="application/vnd.openxmlformats-officedocument.presentationml.slide+xml"/>
  <Override PartName="/ppt/slides/slide226.xml" ContentType="application/vnd.openxmlformats-officedocument.presentationml.slide+xml"/>
  <Override PartName="/ppt/slides/slide105.xml" ContentType="application/vnd.openxmlformats-officedocument.presentationml.slide+xml"/>
  <Override PartName="/ppt/slides/slide589.xml" ContentType="application/vnd.openxmlformats-officedocument.presentationml.slide+xml"/>
  <Override PartName="/ppt/slides/slide6.xml" ContentType="application/vnd.openxmlformats-officedocument.presentationml.slide+xml"/>
  <Override PartName="/ppt/slides/slide469.xml" ContentType="application/vnd.openxmlformats-officedocument.presentationml.slide+xml"/>
  <Override PartName="/ppt/slides/slide348.xml" ContentType="application/vnd.openxmlformats-officedocument.presentationml.slide+xml"/>
  <Override PartName="/ppt/slides/slide227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349.xml" ContentType="application/vnd.openxmlformats-officedocument.presentationml.slide+xml"/>
  <Override PartName="/ppt/slides/slide228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229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37.xml" ContentType="application/vnd.openxmlformats-officedocument.presentationml.slide+xml"/>
  <Override PartName="/ppt/slides/slide15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3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9.xml" ContentType="application/vnd.openxmlformats-officedocument.presentationml.slide+xml"/>
  <Override PartName="/ppt/slides/slide181.xml" ContentType="application/vnd.openxmlformats-officedocument.presentationml.slide+xml"/>
  <Override PartName="/ppt/slides/slide64.xml" ContentType="application/vnd.openxmlformats-officedocument.presentationml.slide+xml"/>
  <Override PartName="/ppt/slides/slide42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45.xml" ContentType="application/vnd.openxmlformats-officedocument.presentationml.slide+xml"/>
  <Override PartName="/ppt/slides/slide23.xml" ContentType="application/vnd.openxmlformats-officedocument.presentationml.slide+xml"/>
  <Override PartName="/ppt/slides/slide46.xml" ContentType="application/vnd.openxmlformats-officedocument.presentationml.slide+xml"/>
  <Override PartName="/ppt/slides/slide24.xml" ContentType="application/vnd.openxmlformats-officedocument.presentationml.slide+xml"/>
  <Override PartName="/ppt/slides/slide47.xml" ContentType="application/vnd.openxmlformats-officedocument.presentationml.slide+xml"/>
  <Override PartName="/ppt/slides/slide25.xml" ContentType="application/vnd.openxmlformats-officedocument.presentationml.slide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4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90.xml" ContentType="application/vnd.openxmlformats-officedocument.presentationml.slide+xml"/>
  <Override PartName="/ppt/slides/slide29.xml" ContentType="application/vnd.openxmlformats-officedocument.presentationml.slide+xml"/>
  <Override PartName="/ppt/slides/slide191.xml" ContentType="application/vnd.openxmlformats-officedocument.presentationml.slide+xml"/>
  <Override PartName="/ppt/slides/slide52.xml" ContentType="application/vnd.openxmlformats-officedocument.presentationml.slide+xml"/>
  <Override PartName="/ppt/slides/slide30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309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31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208.xml" ContentType="application/vnd.openxmlformats-officedocument.presentationml.slide+xml"/>
  <Override PartName="/ppt/slides/slide329.xml" ContentType="application/vnd.openxmlformats-officedocument.presentationml.slide+xml"/>
  <Override PartName="/ppt/slides/slide81.xml" ContentType="application/vnd.openxmlformats-officedocument.presentationml.slide+xml"/>
  <Override PartName="/ppt/slides/slide209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218.xml" ContentType="application/vnd.openxmlformats-officedocument.presentationml.slide+xml"/>
  <Override PartName="/ppt/slides/slide339.xml" ContentType="application/vnd.openxmlformats-officedocument.presentationml.slide+xml"/>
  <Override PartName="/ppt/slides/slide91.xml" ContentType="application/vnd.openxmlformats-officedocument.presentationml.slide+xml"/>
  <Override PartName="/ppt/slides/slide219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594.xml" ContentType="application/vnd.openxmlformats-officedocument.presentationml.slide+xml"/>
  <Override PartName="/ppt/slides/slide110.xml" ContentType="application/vnd.openxmlformats-officedocument.presentationml.slide+xml"/>
  <Override PartName="/ppt/slides/slide231.xml" ContentType="application/vnd.openxmlformats-officedocument.presentationml.slide+xml"/>
  <Override PartName="/ppt/slides/slide352.xml" ContentType="application/vnd.openxmlformats-officedocument.presentationml.slide+xml"/>
  <Override PartName="/ppt/slides/slide473.xml" ContentType="application/vnd.openxmlformats-officedocument.presentationml.slide+xml"/>
  <Override PartName="/ppt/slides/slide595.xml" ContentType="application/vnd.openxmlformats-officedocument.presentationml.slide+xml"/>
  <Override PartName="/ppt/slides/slide111.xml" ContentType="application/vnd.openxmlformats-officedocument.presentationml.slide+xml"/>
  <Override PartName="/ppt/slides/slide232.xml" ContentType="application/vnd.openxmlformats-officedocument.presentationml.slide+xml"/>
  <Override PartName="/ppt/slides/slide353.xml" ContentType="application/vnd.openxmlformats-officedocument.presentationml.slide+xml"/>
  <Override PartName="/ppt/slides/slide474.xml" ContentType="application/vnd.openxmlformats-officedocument.presentationml.slide+xml"/>
  <Override PartName="/ppt/slides/slide596.xml" ContentType="application/vnd.openxmlformats-officedocument.presentationml.slide+xml"/>
  <Override PartName="/ppt/slides/slide112.xml" ContentType="application/vnd.openxmlformats-officedocument.presentationml.slide+xml"/>
  <Override PartName="/ppt/slides/slide233.xml" ContentType="application/vnd.openxmlformats-officedocument.presentationml.slide+xml"/>
  <Override PartName="/ppt/slides/slide354.xml" ContentType="application/vnd.openxmlformats-officedocument.presentationml.slide+xml"/>
  <Override PartName="/ppt/slides/slide475.xml" ContentType="application/vnd.openxmlformats-officedocument.presentationml.slide+xml"/>
  <Override PartName="/ppt/slides/slide597.xml" ContentType="application/vnd.openxmlformats-officedocument.presentationml.slide+xml"/>
  <Override PartName="/ppt/slides/slide113.xml" ContentType="application/vnd.openxmlformats-officedocument.presentationml.slide+xml"/>
  <Override PartName="/ppt/slides/slide234.xml" ContentType="application/vnd.openxmlformats-officedocument.presentationml.slide+xml"/>
  <Override PartName="/ppt/slides/slide355.xml" ContentType="application/vnd.openxmlformats-officedocument.presentationml.slide+xml"/>
  <Override PartName="/ppt/slides/slide476.xml" ContentType="application/vnd.openxmlformats-officedocument.presentationml.slide+xml"/>
  <Override PartName="/ppt/slides/slide598.xml" ContentType="application/vnd.openxmlformats-officedocument.presentationml.slide+xml"/>
  <Override PartName="/ppt/slides/slide114.xml" ContentType="application/vnd.openxmlformats-officedocument.presentationml.slide+xml"/>
  <Override PartName="/ppt/slides/slide235.xml" ContentType="application/vnd.openxmlformats-officedocument.presentationml.slide+xml"/>
  <Override PartName="/ppt/slides/slide356.xml" ContentType="application/vnd.openxmlformats-officedocument.presentationml.slide+xml"/>
  <Override PartName="/ppt/slides/slide477.xml" ContentType="application/vnd.openxmlformats-officedocument.presentationml.slide+xml"/>
  <Override PartName="/ppt/slides/slide599.xml" ContentType="application/vnd.openxmlformats-officedocument.presentationml.slide+xml"/>
  <Override PartName="/ppt/slides/slide115.xml" ContentType="application/vnd.openxmlformats-officedocument.presentationml.slide+xml"/>
  <Override PartName="/ppt/slides/slide236.xml" ContentType="application/vnd.openxmlformats-officedocument.presentationml.slide+xml"/>
  <Override PartName="/ppt/slides/slide357.xml" ContentType="application/vnd.openxmlformats-officedocument.presentationml.slide+xml"/>
  <Override PartName="/ppt/slides/slide478.xml" ContentType="application/vnd.openxmlformats-officedocument.presentationml.slide+xml"/>
  <Override PartName="/ppt/slides/slide116.xml" ContentType="application/vnd.openxmlformats-officedocument.presentationml.slide+xml"/>
  <Override PartName="/ppt/slides/slide237.xml" ContentType="application/vnd.openxmlformats-officedocument.presentationml.slide+xml"/>
  <Override PartName="/ppt/slides/slide358.xml" ContentType="application/vnd.openxmlformats-officedocument.presentationml.slide+xml"/>
  <Override PartName="/ppt/slides/slide479.xml" ContentType="application/vnd.openxmlformats-officedocument.presentationml.slide+xml"/>
  <Override PartName="/ppt/slides/slide117.xml" ContentType="application/vnd.openxmlformats-officedocument.presentationml.slide+xml"/>
  <Override PartName="/ppt/slides/slide238.xml" ContentType="application/vnd.openxmlformats-officedocument.presentationml.slide+xml"/>
  <Override PartName="/ppt/slides/slide359.xml" ContentType="application/vnd.openxmlformats-officedocument.presentationml.slide+xml"/>
  <Override PartName="/ppt/slides/slide118.xml" ContentType="application/vnd.openxmlformats-officedocument.presentationml.slide+xml"/>
  <Override PartName="/ppt/slides/slide239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241.xml" ContentType="application/vnd.openxmlformats-officedocument.presentationml.slide+xml"/>
  <Override PartName="/ppt/slides/slide362.xml" ContentType="application/vnd.openxmlformats-officedocument.presentationml.slide+xml"/>
  <Override PartName="/ppt/slides/slide483.xml" ContentType="application/vnd.openxmlformats-officedocument.presentationml.slide+xml"/>
  <Override PartName="/ppt/slides/slide121.xml" ContentType="application/vnd.openxmlformats-officedocument.presentationml.slide+xml"/>
  <Override PartName="/ppt/slides/slide242.xml" ContentType="application/vnd.openxmlformats-officedocument.presentationml.slide+xml"/>
  <Override PartName="/ppt/slides/slide363.xml" ContentType="application/vnd.openxmlformats-officedocument.presentationml.slide+xml"/>
  <Override PartName="/ppt/slides/slide484.xml" ContentType="application/vnd.openxmlformats-officedocument.presentationml.slide+xml"/>
  <Override PartName="/ppt/slides/slide122.xml" ContentType="application/vnd.openxmlformats-officedocument.presentationml.slide+xml"/>
  <Override PartName="/ppt/slides/slide243.xml" ContentType="application/vnd.openxmlformats-officedocument.presentationml.slide+xml"/>
  <Override PartName="/ppt/slides/slide364.xml" ContentType="application/vnd.openxmlformats-officedocument.presentationml.slide+xml"/>
  <Override PartName="/ppt/slides/slide485.xml" ContentType="application/vnd.openxmlformats-officedocument.presentationml.slide+xml"/>
  <Override PartName="/ppt/slides/slide123.xml" ContentType="application/vnd.openxmlformats-officedocument.presentationml.slide+xml"/>
  <Override PartName="/ppt/slides/slide244.xml" ContentType="application/vnd.openxmlformats-officedocument.presentationml.slide+xml"/>
  <Override PartName="/ppt/slides/slide365.xml" ContentType="application/vnd.openxmlformats-officedocument.presentationml.slide+xml"/>
  <Override PartName="/ppt/slides/slide486.xml" ContentType="application/vnd.openxmlformats-officedocument.presentationml.slide+xml"/>
  <Override PartName="/ppt/slides/slide124.xml" ContentType="application/vnd.openxmlformats-officedocument.presentationml.slide+xml"/>
  <Override PartName="/ppt/slides/slide245.xml" ContentType="application/vnd.openxmlformats-officedocument.presentationml.slide+xml"/>
  <Override PartName="/ppt/slides/slide366.xml" ContentType="application/vnd.openxmlformats-officedocument.presentationml.slide+xml"/>
  <Override PartName="/ppt/slides/slide487.xml" ContentType="application/vnd.openxmlformats-officedocument.presentationml.slide+xml"/>
  <Override PartName="/ppt/slides/slide125.xml" ContentType="application/vnd.openxmlformats-officedocument.presentationml.slide+xml"/>
  <Override PartName="/ppt/slides/slide246.xml" ContentType="application/vnd.openxmlformats-officedocument.presentationml.slide+xml"/>
  <Override PartName="/ppt/slides/slide367.xml" ContentType="application/vnd.openxmlformats-officedocument.presentationml.slide+xml"/>
  <Override PartName="/ppt/slides/slide488.xml" ContentType="application/vnd.openxmlformats-officedocument.presentationml.slide+xml"/>
  <Override PartName="/ppt/slides/slide126.xml" ContentType="application/vnd.openxmlformats-officedocument.presentationml.slide+xml"/>
  <Override PartName="/ppt/slides/slide247.xml" ContentType="application/vnd.openxmlformats-officedocument.presentationml.slide+xml"/>
  <Override PartName="/ppt/slides/slide368.xml" ContentType="application/vnd.openxmlformats-officedocument.presentationml.slide+xml"/>
  <Override PartName="/ppt/slides/slide489.xml" ContentType="application/vnd.openxmlformats-officedocument.presentationml.slide+xml"/>
  <Override PartName="/ppt/slides/slide127.xml" ContentType="application/vnd.openxmlformats-officedocument.presentationml.slide+xml"/>
  <Override PartName="/ppt/slides/slide248.xml" ContentType="application/vnd.openxmlformats-officedocument.presentationml.slide+xml"/>
  <Override PartName="/ppt/slides/slide369.xml" ContentType="application/vnd.openxmlformats-officedocument.presentationml.slide+xml"/>
  <Override PartName="/ppt/slides/slide128.xml" ContentType="application/vnd.openxmlformats-officedocument.presentationml.slide+xml"/>
  <Override PartName="/ppt/slides/slide249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251.xml" ContentType="application/vnd.openxmlformats-officedocument.presentationml.slide+xml"/>
  <Override PartName="/ppt/slides/slide372.xml" ContentType="application/vnd.openxmlformats-officedocument.presentationml.slide+xml"/>
  <Override PartName="/ppt/slides/slide493.xml" ContentType="application/vnd.openxmlformats-officedocument.presentationml.slide+xml"/>
  <Override PartName="/ppt/slides/slide131.xml" ContentType="application/vnd.openxmlformats-officedocument.presentationml.slide+xml"/>
  <Override PartName="/ppt/slides/slide252.xml" ContentType="application/vnd.openxmlformats-officedocument.presentationml.slide+xml"/>
  <Override PartName="/ppt/slides/slide373.xml" ContentType="application/vnd.openxmlformats-officedocument.presentationml.slide+xml"/>
  <Override PartName="/ppt/slides/slide494.xml" ContentType="application/vnd.openxmlformats-officedocument.presentationml.slide+xml"/>
  <Override PartName="/ppt/slides/slide132.xml" ContentType="application/vnd.openxmlformats-officedocument.presentationml.slide+xml"/>
  <Override PartName="/ppt/slides/slide253.xml" ContentType="application/vnd.openxmlformats-officedocument.presentationml.slide+xml"/>
  <Override PartName="/ppt/slides/slide374.xml" ContentType="application/vnd.openxmlformats-officedocument.presentationml.slide+xml"/>
  <Override PartName="/ppt/slides/slide495.xml" ContentType="application/vnd.openxmlformats-officedocument.presentationml.slide+xml"/>
  <Override PartName="/ppt/slides/slide133.xml" ContentType="application/vnd.openxmlformats-officedocument.presentationml.slide+xml"/>
  <Override PartName="/ppt/slides/slide254.xml" ContentType="application/vnd.openxmlformats-officedocument.presentationml.slide+xml"/>
  <Override PartName="/ppt/slides/slide375.xml" ContentType="application/vnd.openxmlformats-officedocument.presentationml.slide+xml"/>
  <Override PartName="/ppt/slides/slide496.xml" ContentType="application/vnd.openxmlformats-officedocument.presentationml.slide+xml"/>
  <Override PartName="/ppt/slides/slide134.xml" ContentType="application/vnd.openxmlformats-officedocument.presentationml.slide+xml"/>
  <Override PartName="/ppt/slides/slide255.xml" ContentType="application/vnd.openxmlformats-officedocument.presentationml.slide+xml"/>
  <Override PartName="/ppt/slides/slide376.xml" ContentType="application/vnd.openxmlformats-officedocument.presentationml.slide+xml"/>
  <Override PartName="/ppt/slides/slide497.xml" ContentType="application/vnd.openxmlformats-officedocument.presentationml.slide+xml"/>
  <Override PartName="/ppt/slides/slide135.xml" ContentType="application/vnd.openxmlformats-officedocument.presentationml.slide+xml"/>
  <Override PartName="/ppt/slides/slide256.xml" ContentType="application/vnd.openxmlformats-officedocument.presentationml.slide+xml"/>
  <Override PartName="/ppt/slides/slide377.xml" ContentType="application/vnd.openxmlformats-officedocument.presentationml.slide+xml"/>
  <Override PartName="/ppt/slides/slide498.xml" ContentType="application/vnd.openxmlformats-officedocument.presentationml.slide+xml"/>
  <Override PartName="/ppt/slides/slide136.xml" ContentType="application/vnd.openxmlformats-officedocument.presentationml.slide+xml"/>
  <Override PartName="/ppt/slides/slide257.xml" ContentType="application/vnd.openxmlformats-officedocument.presentationml.slide+xml"/>
  <Override PartName="/ppt/slides/slide378.xml" ContentType="application/vnd.openxmlformats-officedocument.presentationml.slide+xml"/>
  <Override PartName="/ppt/slides/slide499.xml" ContentType="application/vnd.openxmlformats-officedocument.presentationml.slide+xml"/>
  <Override PartName="/ppt/slides/slide137.xml" ContentType="application/vnd.openxmlformats-officedocument.presentationml.slide+xml"/>
  <Override PartName="/ppt/slides/slide258.xml" ContentType="application/vnd.openxmlformats-officedocument.presentationml.slide+xml"/>
  <Override PartName="/ppt/slides/slide379.xml" ContentType="application/vnd.openxmlformats-officedocument.presentationml.slide+xml"/>
  <Override PartName="/ppt/slides/slide138.xml" ContentType="application/vnd.openxmlformats-officedocument.presentationml.slide+xml"/>
  <Override PartName="/ppt/slides/slide259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261.xml" ContentType="application/vnd.openxmlformats-officedocument.presentationml.slide+xml"/>
  <Override PartName="/ppt/slides/slide382.xml" ContentType="application/vnd.openxmlformats-officedocument.presentationml.slide+xml"/>
  <Override PartName="/ppt/slides/slide141.xml" ContentType="application/vnd.openxmlformats-officedocument.presentationml.slide+xml"/>
  <Override PartName="/ppt/slides/slide262.xml" ContentType="application/vnd.openxmlformats-officedocument.presentationml.slide+xml"/>
  <Override PartName="/ppt/slides/slide383.xml" ContentType="application/vnd.openxmlformats-officedocument.presentationml.slide+xml"/>
  <Override PartName="/ppt/slides/slide142.xml" ContentType="application/vnd.openxmlformats-officedocument.presentationml.slide+xml"/>
  <Override PartName="/ppt/slides/slide263.xml" ContentType="application/vnd.openxmlformats-officedocument.presentationml.slide+xml"/>
  <Override PartName="/ppt/slides/slide384.xml" ContentType="application/vnd.openxmlformats-officedocument.presentationml.slide+xml"/>
  <Override PartName="/ppt/slides/slide143.xml" ContentType="application/vnd.openxmlformats-officedocument.presentationml.slide+xml"/>
  <Override PartName="/ppt/slides/slide264.xml" ContentType="application/vnd.openxmlformats-officedocument.presentationml.slide+xml"/>
  <Override PartName="/ppt/slides/slide385.xml" ContentType="application/vnd.openxmlformats-officedocument.presentationml.slide+xml"/>
  <Override PartName="/ppt/slides/slide144.xml" ContentType="application/vnd.openxmlformats-officedocument.presentationml.slide+xml"/>
  <Override PartName="/ppt/slides/slide265.xml" ContentType="application/vnd.openxmlformats-officedocument.presentationml.slide+xml"/>
  <Override PartName="/ppt/slides/slide386.xml" ContentType="application/vnd.openxmlformats-officedocument.presentationml.slide+xml"/>
  <Override PartName="/ppt/slides/slide145.xml" ContentType="application/vnd.openxmlformats-officedocument.presentationml.slide+xml"/>
  <Override PartName="/ppt/slides/slide266.xml" ContentType="application/vnd.openxmlformats-officedocument.presentationml.slide+xml"/>
  <Override PartName="/ppt/slides/slide387.xml" ContentType="application/vnd.openxmlformats-officedocument.presentationml.slide+xml"/>
  <Override PartName="/ppt/slides/slide146.xml" ContentType="application/vnd.openxmlformats-officedocument.presentationml.slide+xml"/>
  <Override PartName="/ppt/slides/slide267.xml" ContentType="application/vnd.openxmlformats-officedocument.presentationml.slide+xml"/>
  <Override PartName="/ppt/slides/slide388.xml" ContentType="application/vnd.openxmlformats-officedocument.presentationml.slide+xml"/>
  <Override PartName="/ppt/slides/slide147.xml" ContentType="application/vnd.openxmlformats-officedocument.presentationml.slide+xml"/>
  <Override PartName="/ppt/slides/slide268.xml" ContentType="application/vnd.openxmlformats-officedocument.presentationml.slide+xml"/>
  <Override PartName="/ppt/slides/slide389.xml" ContentType="application/vnd.openxmlformats-officedocument.presentationml.slide+xml"/>
  <Override PartName="/ppt/slides/slide148.xml" ContentType="application/vnd.openxmlformats-officedocument.presentationml.slide+xml"/>
  <Override PartName="/ppt/slides/slide269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271.xml" ContentType="application/vnd.openxmlformats-officedocument.presentationml.slide+xml"/>
  <Override PartName="/ppt/slides/slide392.xml" ContentType="application/vnd.openxmlformats-officedocument.presentationml.slide+xml"/>
  <Override PartName="/ppt/slides/slide151.xml" ContentType="application/vnd.openxmlformats-officedocument.presentationml.slide+xml"/>
  <Override PartName="/ppt/slides/slide272.xml" ContentType="application/vnd.openxmlformats-officedocument.presentationml.slide+xml"/>
  <Override PartName="/ppt/slides/slide393.xml" ContentType="application/vnd.openxmlformats-officedocument.presentationml.slide+xml"/>
  <Override PartName="/ppt/slides/slide152.xml" ContentType="application/vnd.openxmlformats-officedocument.presentationml.slide+xml"/>
  <Override PartName="/ppt/slides/slide273.xml" ContentType="application/vnd.openxmlformats-officedocument.presentationml.slide+xml"/>
  <Override PartName="/ppt/slides/slide394.xml" ContentType="application/vnd.openxmlformats-officedocument.presentationml.slide+xml"/>
  <Override PartName="/ppt/slides/slide153.xml" ContentType="application/vnd.openxmlformats-officedocument.presentationml.slide+xml"/>
  <Override PartName="/ppt/slides/slide274.xml" ContentType="application/vnd.openxmlformats-officedocument.presentationml.slide+xml"/>
  <Override PartName="/ppt/slides/slide395.xml" ContentType="application/vnd.openxmlformats-officedocument.presentationml.slide+xml"/>
  <Override PartName="/ppt/slides/slide154.xml" ContentType="application/vnd.openxmlformats-officedocument.presentationml.slide+xml"/>
  <Override PartName="/ppt/slides/slide275.xml" ContentType="application/vnd.openxmlformats-officedocument.presentationml.slide+xml"/>
  <Override PartName="/ppt/slides/slide396.xml" ContentType="application/vnd.openxmlformats-officedocument.presentationml.slide+xml"/>
  <Override PartName="/ppt/slides/slide155.xml" ContentType="application/vnd.openxmlformats-officedocument.presentationml.slide+xml"/>
  <Override PartName="/ppt/slides/slide276.xml" ContentType="application/vnd.openxmlformats-officedocument.presentationml.slide+xml"/>
  <Override PartName="/ppt/slides/slide397.xml" ContentType="application/vnd.openxmlformats-officedocument.presentationml.slide+xml"/>
  <Override PartName="/ppt/slides/slide156.xml" ContentType="application/vnd.openxmlformats-officedocument.presentationml.slide+xml"/>
  <Override PartName="/ppt/slides/slide277.xml" ContentType="application/vnd.openxmlformats-officedocument.presentationml.slide+xml"/>
  <Override PartName="/ppt/slides/slide398.xml" ContentType="application/vnd.openxmlformats-officedocument.presentationml.slide+xml"/>
  <Override PartName="/ppt/slides/slide157.xml" ContentType="application/vnd.openxmlformats-officedocument.presentationml.slide+xml"/>
  <Override PartName="/ppt/slides/slide278.xml" ContentType="application/vnd.openxmlformats-officedocument.presentationml.slide+xml"/>
  <Override PartName="/ppt/slides/slide399.xml" ContentType="application/vnd.openxmlformats-officedocument.presentationml.slide+xml"/>
  <Override PartName="/ppt/slides/slide158.xml" ContentType="application/vnd.openxmlformats-officedocument.presentationml.slide+xml"/>
  <Override PartName="/ppt/slides/slide279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281.xml" ContentType="application/vnd.openxmlformats-officedocument.presentationml.slide+xml"/>
  <Override PartName="/ppt/slides/slide161.xml" ContentType="application/vnd.openxmlformats-officedocument.presentationml.slide+xml"/>
  <Override PartName="/ppt/slides/slide282.xml" ContentType="application/vnd.openxmlformats-officedocument.presentationml.slide+xml"/>
  <Override PartName="/ppt/slides/slide162.xml" ContentType="application/vnd.openxmlformats-officedocument.presentationml.slide+xml"/>
  <Override PartName="/ppt/slides/slide283.xml" ContentType="application/vnd.openxmlformats-officedocument.presentationml.slide+xml"/>
  <Override PartName="/ppt/slides/slide163.xml" ContentType="application/vnd.openxmlformats-officedocument.presentationml.slide+xml"/>
  <Override PartName="/ppt/slides/slide284.xml" ContentType="application/vnd.openxmlformats-officedocument.presentationml.slide+xml"/>
  <Override PartName="/ppt/slides/slide164.xml" ContentType="application/vnd.openxmlformats-officedocument.presentationml.slide+xml"/>
  <Override PartName="/ppt/slides/slide285.xml" ContentType="application/vnd.openxmlformats-officedocument.presentationml.slide+xml"/>
  <Override PartName="/ppt/slides/slide165.xml" ContentType="application/vnd.openxmlformats-officedocument.presentationml.slide+xml"/>
  <Override PartName="/ppt/slides/slide286.xml" ContentType="application/vnd.openxmlformats-officedocument.presentationml.slide+xml"/>
  <Override PartName="/ppt/slides/slide166.xml" ContentType="application/vnd.openxmlformats-officedocument.presentationml.slide+xml"/>
  <Override PartName="/ppt/slides/slide287.xml" ContentType="application/vnd.openxmlformats-officedocument.presentationml.slide+xml"/>
  <Override PartName="/ppt/slides/slide167.xml" ContentType="application/vnd.openxmlformats-officedocument.presentationml.slide+xml"/>
  <Override PartName="/ppt/slides/slide288.xml" ContentType="application/vnd.openxmlformats-officedocument.presentationml.slide+xml"/>
  <Override PartName="/ppt/slides/slide168.xml" ContentType="application/vnd.openxmlformats-officedocument.presentationml.slide+xml"/>
  <Override PartName="/ppt/slides/slide289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291.xml" ContentType="application/vnd.openxmlformats-officedocument.presentationml.slide+xml"/>
  <Override PartName="/ppt/slides/slide171.xml" ContentType="application/vnd.openxmlformats-officedocument.presentationml.slide+xml"/>
  <Override PartName="/ppt/slides/slide292.xml" ContentType="application/vnd.openxmlformats-officedocument.presentationml.slide+xml"/>
  <Override PartName="/ppt/slides/slide172.xml" ContentType="application/vnd.openxmlformats-officedocument.presentationml.slide+xml"/>
  <Override PartName="/ppt/slides/slide293.xml" ContentType="application/vnd.openxmlformats-officedocument.presentationml.slide+xml"/>
  <Override PartName="/ppt/slides/slide173.xml" ContentType="application/vnd.openxmlformats-officedocument.presentationml.slide+xml"/>
  <Override PartName="/ppt/slides/slide294.xml" ContentType="application/vnd.openxmlformats-officedocument.presentationml.slide+xml"/>
  <Override PartName="/ppt/slides/slide174.xml" ContentType="application/vnd.openxmlformats-officedocument.presentationml.slide+xml"/>
  <Override PartName="/ppt/slides/slide295.xml" ContentType="application/vnd.openxmlformats-officedocument.presentationml.slide+xml"/>
  <Override PartName="/ppt/slides/slide175.xml" ContentType="application/vnd.openxmlformats-officedocument.presentationml.slide+xml"/>
  <Override PartName="/ppt/slides/slide296.xml" ContentType="application/vnd.openxmlformats-officedocument.presentationml.slide+xml"/>
  <Override PartName="/ppt/slides/slide176.xml" ContentType="application/vnd.openxmlformats-officedocument.presentationml.slide+xml"/>
  <Override PartName="/ppt/slides/slide297.xml" ContentType="application/vnd.openxmlformats-officedocument.presentationml.slide+xml"/>
  <Override PartName="/ppt/slides/slide177.xml" ContentType="application/vnd.openxmlformats-officedocument.presentationml.slide+xml"/>
  <Override PartName="/ppt/slides/slide298.xml" ContentType="application/vnd.openxmlformats-officedocument.presentationml.slide+xml"/>
  <Override PartName="/ppt/slides/slide178.xml" ContentType="application/vnd.openxmlformats-officedocument.presentationml.slide+xml"/>
  <Override PartName="/ppt/slides/slide299.xml" ContentType="application/vnd.openxmlformats-officedocument.presentationml.slide+xml"/>
  <Override PartName="/ppt/slides/slide179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684.xml" ContentType="application/vnd.openxmlformats-officedocument.presentationml.slide+xml"/>
  <Override PartName="/ppt/slides/slide563.xml" ContentType="application/vnd.openxmlformats-officedocument.presentationml.slide+xml"/>
  <Override PartName="/ppt/slides/slide200.xml" ContentType="application/vnd.openxmlformats-officedocument.presentationml.slide+xml"/>
  <Override PartName="/ppt/slides/slide321.xml" ContentType="application/vnd.openxmlformats-officedocument.presentationml.slide+xml"/>
  <Override PartName="/ppt/slides/slide442.xml" ContentType="application/vnd.openxmlformats-officedocument.presentationml.slide+xml"/>
  <Override PartName="/ppt/slides/slide685.xml" ContentType="application/vnd.openxmlformats-officedocument.presentationml.slide+xml"/>
  <Override PartName="/ppt/slides/slide564.xml" ContentType="application/vnd.openxmlformats-officedocument.presentationml.slide+xml"/>
  <Override PartName="/ppt/slides/slide201.xml" ContentType="application/vnd.openxmlformats-officedocument.presentationml.slide+xml"/>
  <Override PartName="/ppt/slides/slide322.xml" ContentType="application/vnd.openxmlformats-officedocument.presentationml.slide+xml"/>
  <Override PartName="/ppt/slides/slide443.xml" ContentType="application/vnd.openxmlformats-officedocument.presentationml.slide+xml"/>
  <Override PartName="/ppt/slides/slide686.xml" ContentType="application/vnd.openxmlformats-officedocument.presentationml.slide+xml"/>
  <Override PartName="/ppt/slides/slide565.xml" ContentType="application/vnd.openxmlformats-officedocument.presentationml.slide+xml"/>
  <Override PartName="/ppt/slides/slide202.xml" ContentType="application/vnd.openxmlformats-officedocument.presentationml.slide+xml"/>
  <Override PartName="/ppt/slides/slide323.xml" ContentType="application/vnd.openxmlformats-officedocument.presentationml.slide+xml"/>
  <Override PartName="/ppt/slides/slide444.xml" ContentType="application/vnd.openxmlformats-officedocument.presentationml.slide+xml"/>
  <Override PartName="/ppt/slides/slide687.xml" ContentType="application/vnd.openxmlformats-officedocument.presentationml.slide+xml"/>
  <Override PartName="/ppt/slides/slide566.xml" ContentType="application/vnd.openxmlformats-officedocument.presentationml.slide+xml"/>
  <Override PartName="/ppt/slides/slide203.xml" ContentType="application/vnd.openxmlformats-officedocument.presentationml.slide+xml"/>
  <Override PartName="/ppt/slides/slide324.xml" ContentType="application/vnd.openxmlformats-officedocument.presentationml.slide+xml"/>
  <Override PartName="/ppt/slides/slide445.xml" ContentType="application/vnd.openxmlformats-officedocument.presentationml.slide+xml"/>
  <Override PartName="/ppt/slides/slide688.xml" ContentType="application/vnd.openxmlformats-officedocument.presentationml.slide+xml"/>
  <Override PartName="/ppt/slides/slide567.xml" ContentType="application/vnd.openxmlformats-officedocument.presentationml.slide+xml"/>
  <Override PartName="/ppt/slides/slide204.xml" ContentType="application/vnd.openxmlformats-officedocument.presentationml.slide+xml"/>
  <Override PartName="/ppt/slides/slide325.xml" ContentType="application/vnd.openxmlformats-officedocument.presentationml.slide+xml"/>
  <Override PartName="/ppt/slides/slide446.xml" ContentType="application/vnd.openxmlformats-officedocument.presentationml.slide+xml"/>
  <Override PartName="/ppt/slides/slide689.xml" ContentType="application/vnd.openxmlformats-officedocument.presentationml.slide+xml"/>
  <Override PartName="/ppt/slides/slide568.xml" ContentType="application/vnd.openxmlformats-officedocument.presentationml.slide+xml"/>
  <Override PartName="/ppt/slides/slide205.xml" ContentType="application/vnd.openxmlformats-officedocument.presentationml.slide+xml"/>
  <Override PartName="/ppt/slides/slide326.xml" ContentType="application/vnd.openxmlformats-officedocument.presentationml.slide+xml"/>
  <Override PartName="/ppt/slides/slide447.xml" ContentType="application/vnd.openxmlformats-officedocument.presentationml.slide+xml"/>
  <Override PartName="/ppt/slides/slide569.xml" ContentType="application/vnd.openxmlformats-officedocument.presentationml.slide+xml"/>
  <Override PartName="/ppt/slides/slide206.xml" ContentType="application/vnd.openxmlformats-officedocument.presentationml.slide+xml"/>
  <Override PartName="/ppt/slides/slide327.xml" ContentType="application/vnd.openxmlformats-officedocument.presentationml.slide+xml"/>
  <Override PartName="/ppt/slides/slide448.xml" ContentType="application/vnd.openxmlformats-officedocument.presentationml.slide+xml"/>
  <Override PartName="/ppt/slides/slide207.xml" ContentType="application/vnd.openxmlformats-officedocument.presentationml.slide+xml"/>
  <Override PartName="/ppt/slides/slide328.xml" ContentType="application/vnd.openxmlformats-officedocument.presentationml.slide+xml"/>
  <Override PartName="/ppt/slides/slide449.xml" ContentType="application/vnd.openxmlformats-officedocument.presentationml.slide+xml"/>
  <Override PartName="/ppt/slides/slide694.xml" ContentType="application/vnd.openxmlformats-officedocument.presentationml.slide+xml"/>
  <Override PartName="/ppt/slides/slide573.xml" ContentType="application/vnd.openxmlformats-officedocument.presentationml.slide+xml"/>
  <Override PartName="/ppt/slides/slide210.xml" ContentType="application/vnd.openxmlformats-officedocument.presentationml.slide+xml"/>
  <Override PartName="/ppt/slides/slide331.xml" ContentType="application/vnd.openxmlformats-officedocument.presentationml.slide+xml"/>
  <Override PartName="/ppt/slides/slide452.xml" ContentType="application/vnd.openxmlformats-officedocument.presentationml.slide+xml"/>
  <Override PartName="/ppt/slides/slide695.xml" ContentType="application/vnd.openxmlformats-officedocument.presentationml.slide+xml"/>
  <Override PartName="/ppt/slides/slide574.xml" ContentType="application/vnd.openxmlformats-officedocument.presentationml.slide+xml"/>
  <Override PartName="/ppt/slides/slide211.xml" ContentType="application/vnd.openxmlformats-officedocument.presentationml.slide+xml"/>
  <Override PartName="/ppt/slides/slide332.xml" ContentType="application/vnd.openxmlformats-officedocument.presentationml.slide+xml"/>
  <Override PartName="/ppt/slides/slide453.xml" ContentType="application/vnd.openxmlformats-officedocument.presentationml.slide+xml"/>
  <Override PartName="/ppt/slides/slide696.xml" ContentType="application/vnd.openxmlformats-officedocument.presentationml.slide+xml"/>
  <Override PartName="/ppt/slides/slide575.xml" ContentType="application/vnd.openxmlformats-officedocument.presentationml.slide+xml"/>
  <Override PartName="/ppt/slides/slide212.xml" ContentType="application/vnd.openxmlformats-officedocument.presentationml.slide+xml"/>
  <Override PartName="/ppt/slides/slide333.xml" ContentType="application/vnd.openxmlformats-officedocument.presentationml.slide+xml"/>
  <Override PartName="/ppt/slides/slide454.xml" ContentType="application/vnd.openxmlformats-officedocument.presentationml.slide+xml"/>
  <Override PartName="/ppt/slides/slide697.xml" ContentType="application/vnd.openxmlformats-officedocument.presentationml.slide+xml"/>
  <Override PartName="/ppt/slides/slide576.xml" ContentType="application/vnd.openxmlformats-officedocument.presentationml.slide+xml"/>
  <Override PartName="/ppt/slides/slide213.xml" ContentType="application/vnd.openxmlformats-officedocument.presentationml.slide+xml"/>
  <Override PartName="/ppt/slides/slide334.xml" ContentType="application/vnd.openxmlformats-officedocument.presentationml.slide+xml"/>
  <Override PartName="/ppt/slides/slide455.xml" ContentType="application/vnd.openxmlformats-officedocument.presentationml.slide+xml"/>
  <Override PartName="/ppt/slides/slide698.xml" ContentType="application/vnd.openxmlformats-officedocument.presentationml.slide+xml"/>
  <Override PartName="/ppt/slides/slide577.xml" ContentType="application/vnd.openxmlformats-officedocument.presentationml.slide+xml"/>
  <Override PartName="/ppt/slides/slide214.xml" ContentType="application/vnd.openxmlformats-officedocument.presentationml.slide+xml"/>
  <Override PartName="/ppt/slides/slide335.xml" ContentType="application/vnd.openxmlformats-officedocument.presentationml.slide+xml"/>
  <Override PartName="/ppt/slides/slide456.xml" ContentType="application/vnd.openxmlformats-officedocument.presentationml.slide+xml"/>
  <Override PartName="/ppt/slides/slide699.xml" ContentType="application/vnd.openxmlformats-officedocument.presentationml.slide+xml"/>
  <Override PartName="/ppt/slides/slide578.xml" ContentType="application/vnd.openxmlformats-officedocument.presentationml.slide+xml"/>
  <Override PartName="/ppt/slides/slide215.xml" ContentType="application/vnd.openxmlformats-officedocument.presentationml.slide+xml"/>
  <Override PartName="/ppt/slides/slide336.xml" ContentType="application/vnd.openxmlformats-officedocument.presentationml.slide+xml"/>
  <Override PartName="/ppt/slides/slide457.xml" ContentType="application/vnd.openxmlformats-officedocument.presentationml.slide+xml"/>
  <Override PartName="/ppt/slides/slide579.xml" ContentType="application/vnd.openxmlformats-officedocument.presentationml.slide+xml"/>
  <Override PartName="/ppt/slides/slide216.xml" ContentType="application/vnd.openxmlformats-officedocument.presentationml.slide+xml"/>
  <Override PartName="/ppt/slides/slide337.xml" ContentType="application/vnd.openxmlformats-officedocument.presentationml.slide+xml"/>
  <Override PartName="/ppt/slides/slide458.xml" ContentType="application/vnd.openxmlformats-officedocument.presentationml.slide+xml"/>
  <Override PartName="/ppt/slides/slide217.xml" ContentType="application/vnd.openxmlformats-officedocument.presentationml.slide+xml"/>
  <Override PartName="/ppt/slides/slide338.xml" ContentType="application/vnd.openxmlformats-officedocument.presentationml.slide+xml"/>
  <Override PartName="/ppt/slides/slide459.xml" ContentType="application/vnd.openxmlformats-officedocument.presentationml.slide+xml"/>
  <Override PartName="/ppt/slides/slide583.xml" ContentType="application/vnd.openxmlformats-officedocument.presentationml.slide+xml"/>
  <Override PartName="/ppt/slides/slide220.xml" ContentType="application/vnd.openxmlformats-officedocument.presentationml.slide+xml"/>
  <Override PartName="/ppt/slides/slide341.xml" ContentType="application/vnd.openxmlformats-officedocument.presentationml.slide+xml"/>
  <Override PartName="/ppt/slides/slide462.xml" ContentType="application/vnd.openxmlformats-officedocument.presentationml.slide+xml"/>
  <Override PartName="/ppt/slides/slide593.xml" ContentType="application/vnd.openxmlformats-officedocument.presentationml.slide+xml"/>
  <Override PartName="/ppt/slides/slide230.xml" ContentType="application/vnd.openxmlformats-officedocument.presentationml.slide+xml"/>
  <Override PartName="/ppt/slides/slide351.xml" ContentType="application/vnd.openxmlformats-officedocument.presentationml.slide+xml"/>
  <Override PartName="/ppt/slides/slide472.xml" ContentType="application/vnd.openxmlformats-officedocument.presentationml.slide+xml"/>
  <Override PartName="/ppt/slides/slide240.xml" ContentType="application/vnd.openxmlformats-officedocument.presentationml.slide+xml"/>
  <Override PartName="/ppt/slides/slide361.xml" ContentType="application/vnd.openxmlformats-officedocument.presentationml.slide+xml"/>
  <Override PartName="/ppt/slides/slide482.xml" ContentType="application/vnd.openxmlformats-officedocument.presentationml.slide+xml"/>
  <Override PartName="/ppt/slides/slide250.xml" ContentType="application/vnd.openxmlformats-officedocument.presentationml.slide+xml"/>
  <Override PartName="/ppt/slides/slide371.xml" ContentType="application/vnd.openxmlformats-officedocument.presentationml.slide+xml"/>
  <Override PartName="/ppt/slides/slide492.xml" ContentType="application/vnd.openxmlformats-officedocument.presentationml.slide+xml"/>
  <Override PartName="/ppt/slides/slide260.xml" ContentType="application/vnd.openxmlformats-officedocument.presentationml.slide+xml"/>
  <Override PartName="/ppt/slides/slide381.xml" ContentType="application/vnd.openxmlformats-officedocument.presentationml.slide+xml"/>
  <Override PartName="/ppt/slides/slide270.xml" ContentType="application/vnd.openxmlformats-officedocument.presentationml.slide+xml"/>
  <Override PartName="/ppt/slides/slide391.xml" ContentType="application/vnd.openxmlformats-officedocument.presentationml.slide+xml"/>
  <Override PartName="/ppt/slides/slide280.xml" ContentType="application/vnd.openxmlformats-officedocument.presentationml.slide+xml"/>
  <Override PartName="/ppt/slides/slide290.xml" ContentType="application/vnd.openxmlformats-officedocument.presentationml.slide+xml"/>
  <Override PartName="/ppt/slides/slide663.xml" ContentType="application/vnd.openxmlformats-officedocument.presentationml.slide+xml"/>
  <Override PartName="/ppt/slides/slide542.xml" ContentType="application/vnd.openxmlformats-officedocument.presentationml.slide+xml"/>
  <Override PartName="/ppt/slides/slide300.xml" ContentType="application/vnd.openxmlformats-officedocument.presentationml.slide+xml"/>
  <Override PartName="/ppt/slides/slide421.xml" ContentType="application/vnd.openxmlformats-officedocument.presentationml.slide+xml"/>
  <Override PartName="/ppt/slides/slide664.xml" ContentType="application/vnd.openxmlformats-officedocument.presentationml.slide+xml"/>
  <Override PartName="/ppt/slides/slide543.xml" ContentType="application/vnd.openxmlformats-officedocument.presentationml.slide+xml"/>
  <Override PartName="/ppt/slides/slide301.xml" ContentType="application/vnd.openxmlformats-officedocument.presentationml.slide+xml"/>
  <Override PartName="/ppt/slides/slide422.xml" ContentType="application/vnd.openxmlformats-officedocument.presentationml.slide+xml"/>
  <Override PartName="/ppt/slides/slide665.xml" ContentType="application/vnd.openxmlformats-officedocument.presentationml.slide+xml"/>
  <Override PartName="/ppt/slides/slide544.xml" ContentType="application/vnd.openxmlformats-officedocument.presentationml.slide+xml"/>
  <Override PartName="/ppt/slides/slide302.xml" ContentType="application/vnd.openxmlformats-officedocument.presentationml.slide+xml"/>
  <Override PartName="/ppt/slides/slide423.xml" ContentType="application/vnd.openxmlformats-officedocument.presentationml.slide+xml"/>
  <Override PartName="/ppt/slides/slide666.xml" ContentType="application/vnd.openxmlformats-officedocument.presentationml.slide+xml"/>
  <Override PartName="/ppt/slides/slide545.xml" ContentType="application/vnd.openxmlformats-officedocument.presentationml.slide+xml"/>
  <Override PartName="/ppt/slides/slide303.xml" ContentType="application/vnd.openxmlformats-officedocument.presentationml.slide+xml"/>
  <Override PartName="/ppt/slides/slide424.xml" ContentType="application/vnd.openxmlformats-officedocument.presentationml.slide+xml"/>
  <Override PartName="/ppt/slides/slide667.xml" ContentType="application/vnd.openxmlformats-officedocument.presentationml.slide+xml"/>
  <Override PartName="/ppt/slides/slide546.xml" ContentType="application/vnd.openxmlformats-officedocument.presentationml.slide+xml"/>
  <Override PartName="/ppt/slides/slide304.xml" ContentType="application/vnd.openxmlformats-officedocument.presentationml.slide+xml"/>
  <Override PartName="/ppt/slides/slide425.xml" ContentType="application/vnd.openxmlformats-officedocument.presentationml.slide+xml"/>
  <Override PartName="/ppt/slides/slide668.xml" ContentType="application/vnd.openxmlformats-officedocument.presentationml.slide+xml"/>
  <Override PartName="/ppt/slides/slide547.xml" ContentType="application/vnd.openxmlformats-officedocument.presentationml.slide+xml"/>
  <Override PartName="/ppt/slides/slide305.xml" ContentType="application/vnd.openxmlformats-officedocument.presentationml.slide+xml"/>
  <Override PartName="/ppt/slides/slide426.xml" ContentType="application/vnd.openxmlformats-officedocument.presentationml.slide+xml"/>
  <Override PartName="/ppt/slides/slide669.xml" ContentType="application/vnd.openxmlformats-officedocument.presentationml.slide+xml"/>
  <Override PartName="/ppt/slides/slide548.xml" ContentType="application/vnd.openxmlformats-officedocument.presentationml.slide+xml"/>
  <Override PartName="/ppt/slides/slide306.xml" ContentType="application/vnd.openxmlformats-officedocument.presentationml.slide+xml"/>
  <Override PartName="/ppt/slides/slide427.xml" ContentType="application/vnd.openxmlformats-officedocument.presentationml.slide+xml"/>
  <Override PartName="/ppt/slides/slide549.xml" ContentType="application/vnd.openxmlformats-officedocument.presentationml.slide+xml"/>
  <Override PartName="/ppt/slides/slide307.xml" ContentType="application/vnd.openxmlformats-officedocument.presentationml.slide+xml"/>
  <Override PartName="/ppt/slides/slide428.xml" ContentType="application/vnd.openxmlformats-officedocument.presentationml.slide+xml"/>
  <Override PartName="/ppt/slides/slide308.xml" ContentType="application/vnd.openxmlformats-officedocument.presentationml.slide+xml"/>
  <Override PartName="/ppt/slides/slide429.xml" ContentType="application/vnd.openxmlformats-officedocument.presentationml.slide+xml"/>
  <Override PartName="/ppt/slides/slide673.xml" ContentType="application/vnd.openxmlformats-officedocument.presentationml.slide+xml"/>
  <Override PartName="/ppt/slides/slide552.xml" ContentType="application/vnd.openxmlformats-officedocument.presentationml.slide+xml"/>
  <Override PartName="/ppt/slides/slide310.xml" ContentType="application/vnd.openxmlformats-officedocument.presentationml.slide+xml"/>
  <Override PartName="/ppt/slides/slide431.xml" ContentType="application/vnd.openxmlformats-officedocument.presentationml.slide+xml"/>
  <Override PartName="/ppt/slides/slide674.xml" ContentType="application/vnd.openxmlformats-officedocument.presentationml.slide+xml"/>
  <Override PartName="/ppt/slides/slide553.xml" ContentType="application/vnd.openxmlformats-officedocument.presentationml.slide+xml"/>
  <Override PartName="/ppt/slides/slide311.xml" ContentType="application/vnd.openxmlformats-officedocument.presentationml.slide+xml"/>
  <Override PartName="/ppt/slides/slide432.xml" ContentType="application/vnd.openxmlformats-officedocument.presentationml.slide+xml"/>
  <Override PartName="/ppt/slides/slide675.xml" ContentType="application/vnd.openxmlformats-officedocument.presentationml.slide+xml"/>
  <Override PartName="/ppt/slides/slide554.xml" ContentType="application/vnd.openxmlformats-officedocument.presentationml.slide+xml"/>
  <Override PartName="/ppt/slides/slide312.xml" ContentType="application/vnd.openxmlformats-officedocument.presentationml.slide+xml"/>
  <Override PartName="/ppt/slides/slide433.xml" ContentType="application/vnd.openxmlformats-officedocument.presentationml.slide+xml"/>
  <Override PartName="/ppt/slides/slide676.xml" ContentType="application/vnd.openxmlformats-officedocument.presentationml.slide+xml"/>
  <Override PartName="/ppt/slides/slide555.xml" ContentType="application/vnd.openxmlformats-officedocument.presentationml.slide+xml"/>
  <Override PartName="/ppt/slides/slide31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314.xml" ContentType="application/vnd.openxmlformats-officedocument.presentationml.slide+xml"/>
  <Override PartName="/ppt/slides/slide677.xml" ContentType="application/vnd.openxmlformats-officedocument.presentationml.slide+xml"/>
  <Override PartName="/ppt/slides/slide556.xml" ContentType="application/vnd.openxmlformats-officedocument.presentationml.slide+xml"/>
  <Override PartName="/ppt/slides/slide436.xml" ContentType="application/vnd.openxmlformats-officedocument.presentationml.slide+xml"/>
  <Override PartName="/ppt/slides/slide315.xml" ContentType="application/vnd.openxmlformats-officedocument.presentationml.slide+xml"/>
  <Override PartName="/ppt/slides/slide557.xml" ContentType="application/vnd.openxmlformats-officedocument.presentationml.slide+xml"/>
  <Override PartName="/ppt/slides/slide678.xml" ContentType="application/vnd.openxmlformats-officedocument.presentationml.slide+xml"/>
  <Override PartName="/ppt/slides/slide437.xml" ContentType="application/vnd.openxmlformats-officedocument.presentationml.slide+xml"/>
  <Override PartName="/ppt/slides/slide316.xml" ContentType="application/vnd.openxmlformats-officedocument.presentationml.slide+xml"/>
  <Override PartName="/ppt/slides/slide558.xml" ContentType="application/vnd.openxmlformats-officedocument.presentationml.slide+xml"/>
  <Override PartName="/ppt/slides/slide679.xml" ContentType="application/vnd.openxmlformats-officedocument.presentationml.slide+xml"/>
  <Override PartName="/ppt/slides/slide438.xml" ContentType="application/vnd.openxmlformats-officedocument.presentationml.slide+xml"/>
  <Override PartName="/ppt/slides/slide317.xml" ContentType="application/vnd.openxmlformats-officedocument.presentationml.slide+xml"/>
  <Override PartName="/ppt/slides/slide559.xml" ContentType="application/vnd.openxmlformats-officedocument.presentationml.slide+xml"/>
  <Override PartName="/ppt/slides/slide439.xml" ContentType="application/vnd.openxmlformats-officedocument.presentationml.slide+xml"/>
  <Override PartName="/ppt/slides/slide318.xml" ContentType="application/vnd.openxmlformats-officedocument.presentationml.slide+xml"/>
  <Override PartName="/ppt/slides/slide441.xml" ContentType="application/vnd.openxmlformats-officedocument.presentationml.slide+xml"/>
  <Override PartName="/ppt/slides/slide320.xml" ContentType="application/vnd.openxmlformats-officedocument.presentationml.slide+xml"/>
  <Override PartName="/ppt/slides/slide562.xml" ContentType="application/vnd.openxmlformats-officedocument.presentationml.slide+xml"/>
  <Override PartName="/ppt/slides/slide683.xml" ContentType="application/vnd.openxmlformats-officedocument.presentationml.slide+xml"/>
  <Override PartName="/ppt/slides/slide451.xml" ContentType="application/vnd.openxmlformats-officedocument.presentationml.slide+xml"/>
  <Override PartName="/ppt/slides/slide330.xml" ContentType="application/vnd.openxmlformats-officedocument.presentationml.slide+xml"/>
  <Override PartName="/ppt/slides/slide572.xml" ContentType="application/vnd.openxmlformats-officedocument.presentationml.slide+xml"/>
  <Override PartName="/ppt/slides/slide693.xml" ContentType="application/vnd.openxmlformats-officedocument.presentationml.slide+xml"/>
  <Override PartName="/ppt/slides/slide461.xml" ContentType="application/vnd.openxmlformats-officedocument.presentationml.slide+xml"/>
  <Override PartName="/ppt/slides/slide340.xml" ContentType="application/vnd.openxmlformats-officedocument.presentationml.slide+xml"/>
  <Override PartName="/ppt/slides/slide582.xml" ContentType="application/vnd.openxmlformats-officedocument.presentationml.slide+xml"/>
  <Override PartName="/ppt/slides/slide471.xml" ContentType="application/vnd.openxmlformats-officedocument.presentationml.slide+xml"/>
  <Override PartName="/ppt/slides/slide350.xml" ContentType="application/vnd.openxmlformats-officedocument.presentationml.slide+xml"/>
  <Override PartName="/ppt/slides/slide592.xml" ContentType="application/vnd.openxmlformats-officedocument.presentationml.slide+xml"/>
  <Override PartName="/ppt/slides/slide481.xml" ContentType="application/vnd.openxmlformats-officedocument.presentationml.slide+xml"/>
  <Override PartName="/ppt/slides/slide360.xml" ContentType="application/vnd.openxmlformats-officedocument.presentationml.slide+xml"/>
  <Override PartName="/ppt/slides/slide491.xml" ContentType="application/vnd.openxmlformats-officedocument.presentationml.slide+xml"/>
  <Override PartName="/ppt/slides/slide370.xml" ContentType="application/vnd.openxmlformats-officedocument.presentationml.slide+xml"/>
  <Override PartName="/ppt/slides/slide380.xml" ContentType="application/vnd.openxmlformats-officedocument.presentationml.slide+xml"/>
  <Override PartName="/ppt/slides/slide390.xml" ContentType="application/vnd.openxmlformats-officedocument.presentationml.slide+xml"/>
  <Override PartName="/ppt/slides/slide400.xml" ContentType="application/vnd.openxmlformats-officedocument.presentationml.slide+xml"/>
  <Override PartName="/ppt/slides/slide521.xml" ContentType="application/vnd.openxmlformats-officedocument.presentationml.slide+xml"/>
  <Override PartName="/ppt/slides/slide642.xml" ContentType="application/vnd.openxmlformats-officedocument.presentationml.slide+xml"/>
  <Override PartName="/ppt/slides/slide763.xml" ContentType="application/vnd.openxmlformats-officedocument.presentationml.slide+xml"/>
  <Override PartName="/ppt/slides/slide401.xml" ContentType="application/vnd.openxmlformats-officedocument.presentationml.slide+xml"/>
  <Override PartName="/ppt/slides/slide522.xml" ContentType="application/vnd.openxmlformats-officedocument.presentationml.slide+xml"/>
  <Override PartName="/ppt/slides/slide643.xml" ContentType="application/vnd.openxmlformats-officedocument.presentationml.slide+xml"/>
  <Override PartName="/ppt/slides/slide764.xml" ContentType="application/vnd.openxmlformats-officedocument.presentationml.slide+xml"/>
  <Override PartName="/ppt/slides/slide402.xml" ContentType="application/vnd.openxmlformats-officedocument.presentationml.slide+xml"/>
  <Override PartName="/ppt/slides/slide523.xml" ContentType="application/vnd.openxmlformats-officedocument.presentationml.slide+xml"/>
  <Override PartName="/ppt/slides/slide644.xml" ContentType="application/vnd.openxmlformats-officedocument.presentationml.slide+xml"/>
  <Override PartName="/ppt/slides/slide765.xml" ContentType="application/vnd.openxmlformats-officedocument.presentationml.slide+xml"/>
  <Override PartName="/ppt/slides/slide403.xml" ContentType="application/vnd.openxmlformats-officedocument.presentationml.slide+xml"/>
  <Override PartName="/ppt/slides/slide524.xml" ContentType="application/vnd.openxmlformats-officedocument.presentationml.slide+xml"/>
  <Override PartName="/ppt/slides/slide645.xml" ContentType="application/vnd.openxmlformats-officedocument.presentationml.slide+xml"/>
  <Override PartName="/ppt/slides/slide766.xml" ContentType="application/vnd.openxmlformats-officedocument.presentationml.slide+xml"/>
  <Override PartName="/ppt/slides/slide404.xml" ContentType="application/vnd.openxmlformats-officedocument.presentationml.slide+xml"/>
  <Override PartName="/ppt/slides/slide525.xml" ContentType="application/vnd.openxmlformats-officedocument.presentationml.slide+xml"/>
  <Override PartName="/ppt/slides/slide646.xml" ContentType="application/vnd.openxmlformats-officedocument.presentationml.slide+xml"/>
  <Override PartName="/ppt/slides/slide767.xml" ContentType="application/vnd.openxmlformats-officedocument.presentationml.slide+xml"/>
  <Override PartName="/ppt/slides/slide405.xml" ContentType="application/vnd.openxmlformats-officedocument.presentationml.slide+xml"/>
  <Override PartName="/ppt/slides/slide526.xml" ContentType="application/vnd.openxmlformats-officedocument.presentationml.slide+xml"/>
  <Override PartName="/ppt/slides/slide647.xml" ContentType="application/vnd.openxmlformats-officedocument.presentationml.slide+xml"/>
  <Override PartName="/ppt/slides/slide768.xml" ContentType="application/vnd.openxmlformats-officedocument.presentationml.slide+xml"/>
  <Override PartName="/ppt/slides/slide406.xml" ContentType="application/vnd.openxmlformats-officedocument.presentationml.slide+xml"/>
  <Override PartName="/ppt/slides/slide527.xml" ContentType="application/vnd.openxmlformats-officedocument.presentationml.slide+xml"/>
  <Override PartName="/ppt/slides/slide648.xml" ContentType="application/vnd.openxmlformats-officedocument.presentationml.slide+xml"/>
  <Override PartName="/ppt/slides/slide769.xml" ContentType="application/vnd.openxmlformats-officedocument.presentationml.slide+xml"/>
  <Override PartName="/ppt/slides/slide407.xml" ContentType="application/vnd.openxmlformats-officedocument.presentationml.slide+xml"/>
  <Override PartName="/ppt/slides/slide528.xml" ContentType="application/vnd.openxmlformats-officedocument.presentationml.slide+xml"/>
  <Override PartName="/ppt/slides/slide649.xml" ContentType="application/vnd.openxmlformats-officedocument.presentationml.slide+xml"/>
  <Override PartName="/ppt/slides/slide408.xml" ContentType="application/vnd.openxmlformats-officedocument.presentationml.slide+xml"/>
  <Override PartName="/ppt/slides/slide529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531.xml" ContentType="application/vnd.openxmlformats-officedocument.presentationml.slide+xml"/>
  <Override PartName="/ppt/slides/slide652.xml" ContentType="application/vnd.openxmlformats-officedocument.presentationml.slide+xml"/>
  <Override PartName="/ppt/slides/slide773.xml" ContentType="application/vnd.openxmlformats-officedocument.presentationml.slide+xml"/>
  <Override PartName="/ppt/slides/slide411.xml" ContentType="application/vnd.openxmlformats-officedocument.presentationml.slide+xml"/>
  <Override PartName="/ppt/slides/slide532.xml" ContentType="application/vnd.openxmlformats-officedocument.presentationml.slide+xml"/>
  <Override PartName="/ppt/slides/slide653.xml" ContentType="application/vnd.openxmlformats-officedocument.presentationml.slide+xml"/>
  <Override PartName="/ppt/slides/slide412.xml" ContentType="application/vnd.openxmlformats-officedocument.presentationml.slide+xml"/>
  <Override PartName="/ppt/slides/slide533.xml" ContentType="application/vnd.openxmlformats-officedocument.presentationml.slide+xml"/>
  <Override PartName="/ppt/slides/slide654.xml" ContentType="application/vnd.openxmlformats-officedocument.presentationml.slide+xml"/>
  <Override PartName="/ppt/slides/slide413.xml" ContentType="application/vnd.openxmlformats-officedocument.presentationml.slide+xml"/>
  <Override PartName="/ppt/slides/slide534.xml" ContentType="application/vnd.openxmlformats-officedocument.presentationml.slide+xml"/>
  <Override PartName="/ppt/slides/slide655.xml" ContentType="application/vnd.openxmlformats-officedocument.presentationml.slide+xml"/>
  <Override PartName="/ppt/slides/slide414.xml" ContentType="application/vnd.openxmlformats-officedocument.presentationml.slide+xml"/>
  <Override PartName="/ppt/slides/slide535.xml" ContentType="application/vnd.openxmlformats-officedocument.presentationml.slide+xml"/>
  <Override PartName="/ppt/slides/slide656.xml" ContentType="application/vnd.openxmlformats-officedocument.presentationml.slide+xml"/>
  <Override PartName="/ppt/slides/slide415.xml" ContentType="application/vnd.openxmlformats-officedocument.presentationml.slide+xml"/>
  <Override PartName="/ppt/slides/slide536.xml" ContentType="application/vnd.openxmlformats-officedocument.presentationml.slide+xml"/>
  <Override PartName="/ppt/slides/slide657.xml" ContentType="application/vnd.openxmlformats-officedocument.presentationml.slide+xml"/>
  <Override PartName="/ppt/slides/slide416.xml" ContentType="application/vnd.openxmlformats-officedocument.presentationml.slide+xml"/>
  <Override PartName="/ppt/slides/slide537.xml" ContentType="application/vnd.openxmlformats-officedocument.presentationml.slide+xml"/>
  <Override PartName="/ppt/slides/slide658.xml" ContentType="application/vnd.openxmlformats-officedocument.presentationml.slide+xml"/>
  <Override PartName="/ppt/slides/slide417.xml" ContentType="application/vnd.openxmlformats-officedocument.presentationml.slide+xml"/>
  <Override PartName="/ppt/slides/slide538.xml" ContentType="application/vnd.openxmlformats-officedocument.presentationml.slide+xml"/>
  <Override PartName="/ppt/slides/slide659.xml" ContentType="application/vnd.openxmlformats-officedocument.presentationml.slide+xml"/>
  <Override PartName="/ppt/slides/slide418.xml" ContentType="application/vnd.openxmlformats-officedocument.presentationml.slide+xml"/>
  <Override PartName="/ppt/slides/slide539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541.xml" ContentType="application/vnd.openxmlformats-officedocument.presentationml.slide+xml"/>
  <Override PartName="/ppt/slides/slide662.xml" ContentType="application/vnd.openxmlformats-officedocument.presentationml.slide+xml"/>
  <Override PartName="/ppt/slides/slide430.xml" ContentType="application/vnd.openxmlformats-officedocument.presentationml.slide+xml"/>
  <Override PartName="/ppt/slides/slide551.xml" ContentType="application/vnd.openxmlformats-officedocument.presentationml.slide+xml"/>
  <Override PartName="/ppt/slides/slide672.xml" ContentType="application/vnd.openxmlformats-officedocument.presentationml.slide+xml"/>
  <Override PartName="/ppt/slides/slide440.xml" ContentType="application/vnd.openxmlformats-officedocument.presentationml.slide+xml"/>
  <Override PartName="/ppt/slides/slide561.xml" ContentType="application/vnd.openxmlformats-officedocument.presentationml.slide+xml"/>
  <Override PartName="/ppt/slides/slide682.xml" ContentType="application/vnd.openxmlformats-officedocument.presentationml.slide+xml"/>
  <Override PartName="/ppt/slides/slide450.xml" ContentType="application/vnd.openxmlformats-officedocument.presentationml.slide+xml"/>
  <Override PartName="/ppt/slides/slide571.xml" ContentType="application/vnd.openxmlformats-officedocument.presentationml.slide+xml"/>
  <Override PartName="/ppt/slides/slide692.xml" ContentType="application/vnd.openxmlformats-officedocument.presentationml.slide+xml"/>
  <Override PartName="/ppt/slides/slide460.xml" ContentType="application/vnd.openxmlformats-officedocument.presentationml.slide+xml"/>
  <Override PartName="/ppt/slides/slide581.xml" ContentType="application/vnd.openxmlformats-officedocument.presentationml.slide+xml"/>
  <Override PartName="/ppt/slides/slide470.xml" ContentType="application/vnd.openxmlformats-officedocument.presentationml.slide+xml"/>
  <Override PartName="/ppt/slides/slide591.xml" ContentType="application/vnd.openxmlformats-officedocument.presentationml.slide+xml"/>
  <Override PartName="/ppt/slides/slide480.xml" ContentType="application/vnd.openxmlformats-officedocument.presentationml.slide+xml"/>
  <Override PartName="/ppt/slides/slide490.xml" ContentType="application/vnd.openxmlformats-officedocument.presentationml.slide+xml"/>
  <Override PartName="/ppt/slides/slide500.xml" ContentType="application/vnd.openxmlformats-officedocument.presentationml.slide+xml"/>
  <Override PartName="/ppt/slides/slide621.xml" ContentType="application/vnd.openxmlformats-officedocument.presentationml.slide+xml"/>
  <Override PartName="/ppt/slides/slide742.xml" ContentType="application/vnd.openxmlformats-officedocument.presentationml.slide+xml"/>
  <Override PartName="/ppt/slides/slide501.xml" ContentType="application/vnd.openxmlformats-officedocument.presentationml.slide+xml"/>
  <Override PartName="/ppt/slides/slide622.xml" ContentType="application/vnd.openxmlformats-officedocument.presentationml.slide+xml"/>
  <Override PartName="/ppt/slides/slide743.xml" ContentType="application/vnd.openxmlformats-officedocument.presentationml.slide+xml"/>
  <Override PartName="/ppt/slides/slide502.xml" ContentType="application/vnd.openxmlformats-officedocument.presentationml.slide+xml"/>
  <Override PartName="/ppt/slides/slide623.xml" ContentType="application/vnd.openxmlformats-officedocument.presentationml.slide+xml"/>
  <Override PartName="/ppt/slides/slide744.xml" ContentType="application/vnd.openxmlformats-officedocument.presentationml.slide+xml"/>
  <Override PartName="/ppt/slides/slide503.xml" ContentType="application/vnd.openxmlformats-officedocument.presentationml.slide+xml"/>
  <Override PartName="/ppt/slides/slide624.xml" ContentType="application/vnd.openxmlformats-officedocument.presentationml.slide+xml"/>
  <Override PartName="/ppt/slides/slide745.xml" ContentType="application/vnd.openxmlformats-officedocument.presentationml.slide+xml"/>
  <Override PartName="/ppt/slides/slide504.xml" ContentType="application/vnd.openxmlformats-officedocument.presentationml.slide+xml"/>
  <Override PartName="/ppt/slides/slide625.xml" ContentType="application/vnd.openxmlformats-officedocument.presentationml.slide+xml"/>
  <Override PartName="/ppt/slides/slide746.xml" ContentType="application/vnd.openxmlformats-officedocument.presentationml.slide+xml"/>
  <Override PartName="/ppt/slides/slide505.xml" ContentType="application/vnd.openxmlformats-officedocument.presentationml.slide+xml"/>
  <Override PartName="/ppt/slides/slide626.xml" ContentType="application/vnd.openxmlformats-officedocument.presentationml.slide+xml"/>
  <Override PartName="/ppt/slides/slide747.xml" ContentType="application/vnd.openxmlformats-officedocument.presentationml.slide+xml"/>
  <Override PartName="/ppt/slides/slide506.xml" ContentType="application/vnd.openxmlformats-officedocument.presentationml.slide+xml"/>
  <Override PartName="/ppt/slides/slide627.xml" ContentType="application/vnd.openxmlformats-officedocument.presentationml.slide+xml"/>
  <Override PartName="/ppt/slides/slide748.xml" ContentType="application/vnd.openxmlformats-officedocument.presentationml.slide+xml"/>
  <Override PartName="/ppt/slides/slide507.xml" ContentType="application/vnd.openxmlformats-officedocument.presentationml.slide+xml"/>
  <Override PartName="/ppt/slides/slide628.xml" ContentType="application/vnd.openxmlformats-officedocument.presentationml.slide+xml"/>
  <Override PartName="/ppt/slides/slide749.xml" ContentType="application/vnd.openxmlformats-officedocument.presentationml.slide+xml"/>
  <Override PartName="/ppt/slides/slide508.xml" ContentType="application/vnd.openxmlformats-officedocument.presentationml.slide+xml"/>
  <Override PartName="/ppt/slides/slide629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631.xml" ContentType="application/vnd.openxmlformats-officedocument.presentationml.slide+xml"/>
  <Override PartName="/ppt/slides/slide752.xml" ContentType="application/vnd.openxmlformats-officedocument.presentationml.slide+xml"/>
  <Override PartName="/ppt/slides/slide511.xml" ContentType="application/vnd.openxmlformats-officedocument.presentationml.slide+xml"/>
  <Override PartName="/ppt/slides/slide632.xml" ContentType="application/vnd.openxmlformats-officedocument.presentationml.slide+xml"/>
  <Override PartName="/ppt/slides/slide753.xml" ContentType="application/vnd.openxmlformats-officedocument.presentationml.slide+xml"/>
  <Override PartName="/ppt/slides/slide512.xml" ContentType="application/vnd.openxmlformats-officedocument.presentationml.slide+xml"/>
  <Override PartName="/ppt/slides/slide633.xml" ContentType="application/vnd.openxmlformats-officedocument.presentationml.slide+xml"/>
  <Override PartName="/ppt/slides/slide754.xml" ContentType="application/vnd.openxmlformats-officedocument.presentationml.slide+xml"/>
  <Override PartName="/ppt/slides/slide513.xml" ContentType="application/vnd.openxmlformats-officedocument.presentationml.slide+xml"/>
  <Override PartName="/ppt/slides/slide634.xml" ContentType="application/vnd.openxmlformats-officedocument.presentationml.slide+xml"/>
  <Override PartName="/ppt/slides/slide755.xml" ContentType="application/vnd.openxmlformats-officedocument.presentationml.slide+xml"/>
  <Override PartName="/ppt/slides/slide514.xml" ContentType="application/vnd.openxmlformats-officedocument.presentationml.slide+xml"/>
  <Override PartName="/ppt/slides/slide635.xml" ContentType="application/vnd.openxmlformats-officedocument.presentationml.slide+xml"/>
  <Override PartName="/ppt/slides/slide756.xml" ContentType="application/vnd.openxmlformats-officedocument.presentationml.slide+xml"/>
  <Override PartName="/ppt/slides/slide515.xml" ContentType="application/vnd.openxmlformats-officedocument.presentationml.slide+xml"/>
  <Override PartName="/ppt/slides/slide636.xml" ContentType="application/vnd.openxmlformats-officedocument.presentationml.slide+xml"/>
  <Override PartName="/ppt/slides/slide757.xml" ContentType="application/vnd.openxmlformats-officedocument.presentationml.slide+xml"/>
  <Override PartName="/ppt/slides/slide516.xml" ContentType="application/vnd.openxmlformats-officedocument.presentationml.slide+xml"/>
  <Override PartName="/ppt/slides/slide637.xml" ContentType="application/vnd.openxmlformats-officedocument.presentationml.slide+xml"/>
  <Override PartName="/ppt/slides/slide758.xml" ContentType="application/vnd.openxmlformats-officedocument.presentationml.slide+xml"/>
  <Override PartName="/ppt/slides/slide517.xml" ContentType="application/vnd.openxmlformats-officedocument.presentationml.slide+xml"/>
  <Override PartName="/ppt/slides/slide638.xml" ContentType="application/vnd.openxmlformats-officedocument.presentationml.slide+xml"/>
  <Override PartName="/ppt/slides/slide759.xml" ContentType="application/vnd.openxmlformats-officedocument.presentationml.slide+xml"/>
  <Override PartName="/ppt/slides/slide518.xml" ContentType="application/vnd.openxmlformats-officedocument.presentationml.slide+xml"/>
  <Override PartName="/ppt/slides/slide639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641.xml" ContentType="application/vnd.openxmlformats-officedocument.presentationml.slide+xml"/>
  <Override PartName="/ppt/slides/slide762.xml" ContentType="application/vnd.openxmlformats-officedocument.presentationml.slide+xml"/>
  <Override PartName="/ppt/slides/slide530.xml" ContentType="application/vnd.openxmlformats-officedocument.presentationml.slide+xml"/>
  <Override PartName="/ppt/slides/slide651.xml" ContentType="application/vnd.openxmlformats-officedocument.presentationml.slide+xml"/>
  <Override PartName="/ppt/slides/slide772.xml" ContentType="application/vnd.openxmlformats-officedocument.presentationml.slide+xml"/>
  <Override PartName="/ppt/slides/slide540.xml" ContentType="application/vnd.openxmlformats-officedocument.presentationml.slide+xml"/>
  <Override PartName="/ppt/slides/slide661.xml" ContentType="application/vnd.openxmlformats-officedocument.presentationml.slide+xml"/>
  <Override PartName="/ppt/slides/slide550.xml" ContentType="application/vnd.openxmlformats-officedocument.presentationml.slide+xml"/>
  <Override PartName="/ppt/slides/slide671.xml" ContentType="application/vnd.openxmlformats-officedocument.presentationml.slide+xml"/>
  <Override PartName="/ppt/slides/slide560.xml" ContentType="application/vnd.openxmlformats-officedocument.presentationml.slide+xml"/>
  <Override PartName="/ppt/slides/slide681.xml" ContentType="application/vnd.openxmlformats-officedocument.presentationml.slide+xml"/>
  <Override PartName="/ppt/slides/slide570.xml" ContentType="application/vnd.openxmlformats-officedocument.presentationml.slide+xml"/>
  <Override PartName="/ppt/slides/slide691.xml" ContentType="application/vnd.openxmlformats-officedocument.presentationml.slide+xml"/>
  <Override PartName="/ppt/slides/slide580.xml" ContentType="application/vnd.openxmlformats-officedocument.presentationml.slide+xml"/>
  <Override PartName="/ppt/slides/slide590.xml" ContentType="application/vnd.openxmlformats-officedocument.presentationml.slide+xml"/>
  <Override PartName="/ppt/slides/slide600.xml" ContentType="application/vnd.openxmlformats-officedocument.presentationml.slide+xml"/>
  <Override PartName="/ppt/slides/slide721.xml" ContentType="application/vnd.openxmlformats-officedocument.presentationml.slide+xml"/>
  <Override PartName="/ppt/slides/slide601.xml" ContentType="application/vnd.openxmlformats-officedocument.presentationml.slide+xml"/>
  <Override PartName="/ppt/slides/slide722.xml" ContentType="application/vnd.openxmlformats-officedocument.presentationml.slide+xml"/>
  <Override PartName="/ppt/slides/slide602.xml" ContentType="application/vnd.openxmlformats-officedocument.presentationml.slide+xml"/>
  <Override PartName="/ppt/slides/slide723.xml" ContentType="application/vnd.openxmlformats-officedocument.presentationml.slide+xml"/>
  <Override PartName="/ppt/slides/slide603.xml" ContentType="application/vnd.openxmlformats-officedocument.presentationml.slide+xml"/>
  <Override PartName="/ppt/slides/slide724.xml" ContentType="application/vnd.openxmlformats-officedocument.presentationml.slide+xml"/>
  <Override PartName="/ppt/slides/slide604.xml" ContentType="application/vnd.openxmlformats-officedocument.presentationml.slide+xml"/>
  <Override PartName="/ppt/slides/slide725.xml" ContentType="application/vnd.openxmlformats-officedocument.presentationml.slide+xml"/>
  <Override PartName="/ppt/slides/slide605.xml" ContentType="application/vnd.openxmlformats-officedocument.presentationml.slide+xml"/>
  <Override PartName="/ppt/slides/slide726.xml" ContentType="application/vnd.openxmlformats-officedocument.presentationml.slide+xml"/>
  <Override PartName="/ppt/slides/slide606.xml" ContentType="application/vnd.openxmlformats-officedocument.presentationml.slide+xml"/>
  <Override PartName="/ppt/slides/slide727.xml" ContentType="application/vnd.openxmlformats-officedocument.presentationml.slide+xml"/>
  <Override PartName="/ppt/slides/slide607.xml" ContentType="application/vnd.openxmlformats-officedocument.presentationml.slide+xml"/>
  <Override PartName="/ppt/slides/slide728.xml" ContentType="application/vnd.openxmlformats-officedocument.presentationml.slide+xml"/>
  <Override PartName="/ppt/slides/slide608.xml" ContentType="application/vnd.openxmlformats-officedocument.presentationml.slide+xml"/>
  <Override PartName="/ppt/slides/slide729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731.xml" ContentType="application/vnd.openxmlformats-officedocument.presentationml.slide+xml"/>
  <Override PartName="/ppt/slides/slide611.xml" ContentType="application/vnd.openxmlformats-officedocument.presentationml.slide+xml"/>
  <Override PartName="/ppt/slides/slide732.xml" ContentType="application/vnd.openxmlformats-officedocument.presentationml.slide+xml"/>
  <Override PartName="/ppt/slides/slide612.xml" ContentType="application/vnd.openxmlformats-officedocument.presentationml.slide+xml"/>
  <Override PartName="/ppt/slides/slide733.xml" ContentType="application/vnd.openxmlformats-officedocument.presentationml.slide+xml"/>
  <Override PartName="/ppt/slides/slide613.xml" ContentType="application/vnd.openxmlformats-officedocument.presentationml.slide+xml"/>
  <Override PartName="/ppt/slides/slide734.xml" ContentType="application/vnd.openxmlformats-officedocument.presentationml.slide+xml"/>
  <Override PartName="/ppt/slides/slide614.xml" ContentType="application/vnd.openxmlformats-officedocument.presentationml.slide+xml"/>
  <Override PartName="/ppt/slides/slide735.xml" ContentType="application/vnd.openxmlformats-officedocument.presentationml.slide+xml"/>
  <Override PartName="/ppt/slides/slide615.xml" ContentType="application/vnd.openxmlformats-officedocument.presentationml.slide+xml"/>
  <Override PartName="/ppt/slides/slide736.xml" ContentType="application/vnd.openxmlformats-officedocument.presentationml.slide+xml"/>
  <Override PartName="/ppt/slides/slide616.xml" ContentType="application/vnd.openxmlformats-officedocument.presentationml.slide+xml"/>
  <Override PartName="/ppt/slides/slide737.xml" ContentType="application/vnd.openxmlformats-officedocument.presentationml.slide+xml"/>
  <Override PartName="/ppt/slides/slide617.xml" ContentType="application/vnd.openxmlformats-officedocument.presentationml.slide+xml"/>
  <Override PartName="/ppt/slides/slide738.xml" ContentType="application/vnd.openxmlformats-officedocument.presentationml.slide+xml"/>
  <Override PartName="/ppt/slides/slide618.xml" ContentType="application/vnd.openxmlformats-officedocument.presentationml.slide+xml"/>
  <Override PartName="/ppt/slides/slide739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741.xml" ContentType="application/vnd.openxmlformats-officedocument.presentationml.slide+xml"/>
  <Override PartName="/ppt/slides/slide630.xml" ContentType="application/vnd.openxmlformats-officedocument.presentationml.slide+xml"/>
  <Override PartName="/ppt/slides/slide751.xml" ContentType="application/vnd.openxmlformats-officedocument.presentationml.slide+xml"/>
  <Override PartName="/ppt/slides/slide640.xml" ContentType="application/vnd.openxmlformats-officedocument.presentationml.slide+xml"/>
  <Override PartName="/ppt/slides/slide761.xml" ContentType="application/vnd.openxmlformats-officedocument.presentationml.slide+xml"/>
  <Override PartName="/ppt/slides/slide650.xml" ContentType="application/vnd.openxmlformats-officedocument.presentationml.slide+xml"/>
  <Override PartName="/ppt/slides/slide771.xml" ContentType="application/vnd.openxmlformats-officedocument.presentationml.slide+xml"/>
  <Override PartName="/ppt/slides/slide660.xml" ContentType="application/vnd.openxmlformats-officedocument.presentationml.slide+xml"/>
  <Override PartName="/ppt/slides/slide670.xml" ContentType="application/vnd.openxmlformats-officedocument.presentationml.slide+xml"/>
  <Override PartName="/ppt/slides/slide680.xml" ContentType="application/vnd.openxmlformats-officedocument.presentationml.slide+xml"/>
  <Override PartName="/ppt/slides/slide69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30.xml" ContentType="application/vnd.openxmlformats-officedocument.presentationml.slide+xml"/>
  <Override PartName="/ppt/slides/slide740.xml" ContentType="application/vnd.openxmlformats-officedocument.presentationml.slide+xml"/>
  <Override PartName="/ppt/slides/slide750.xml" ContentType="application/vnd.openxmlformats-officedocument.presentationml.slide+xml"/>
  <Override PartName="/ppt/slides/slide760.xml" ContentType="application/vnd.openxmlformats-officedocument.presentationml.slide+xml"/>
  <Override PartName="/ppt/slides/slide770.xml" ContentType="application/vnd.openxmlformats-officedocument.presentationml.slide+xml"/>
  <Override PartName="/ppt/slides/_rels/slide584.xml.rels" ContentType="application/vnd.openxmlformats-package.relationships+xml"/>
  <Override PartName="/ppt/slides/_rels/slide100.xml.rels" ContentType="application/vnd.openxmlformats-package.relationships+xml"/>
  <Override PartName="/ppt/slides/_rels/slide221.xml.rels" ContentType="application/vnd.openxmlformats-package.relationships+xml"/>
  <Override PartName="/ppt/slides/_rels/slide342.xml.rels" ContentType="application/vnd.openxmlformats-package.relationships+xml"/>
  <Override PartName="/ppt/slides/_rels/slide463.xml.rels" ContentType="application/vnd.openxmlformats-package.relationships+xml"/>
  <Override PartName="/ppt/slides/_rels/slide1.xml.rels" ContentType="application/vnd.openxmlformats-package.relationships+xml"/>
  <Override PartName="/ppt/slides/_rels/slide101.xml.rels" ContentType="application/vnd.openxmlformats-package.relationships+xml"/>
  <Override PartName="/ppt/slides/_rels/slide585.xml.rels" ContentType="application/vnd.openxmlformats-package.relationships+xml"/>
  <Override PartName="/ppt/slides/_rels/slide222.xml.rels" ContentType="application/vnd.openxmlformats-package.relationships+xml"/>
  <Override PartName="/ppt/slides/_rels/slide464.xml.rels" ContentType="application/vnd.openxmlformats-package.relationships+xml"/>
  <Override PartName="/ppt/slides/_rels/slide343.xml.rels" ContentType="application/vnd.openxmlformats-package.relationships+xml"/>
  <Override PartName="/ppt/slides/_rels/slide2.xml.rels" ContentType="application/vnd.openxmlformats-package.relationships+xml"/>
  <Override PartName="/ppt/slides/_rels/slide586.xml.rels" ContentType="application/vnd.openxmlformats-package.relationships+xml"/>
  <Override PartName="/ppt/slides/_rels/slide102.xml.rels" ContentType="application/vnd.openxmlformats-package.relationships+xml"/>
  <Override PartName="/ppt/slides/_rels/slide223.xml.rels" ContentType="application/vnd.openxmlformats-package.relationships+xml"/>
  <Override PartName="/ppt/slides/_rels/slide344.xml.rels" ContentType="application/vnd.openxmlformats-package.relationships+xml"/>
  <Override PartName="/ppt/slides/_rels/slide465.xml.rels" ContentType="application/vnd.openxmlformats-package.relationships+xml"/>
  <Override PartName="/ppt/slides/_rels/slide3.xml.rels" ContentType="application/vnd.openxmlformats-package.relationships+xml"/>
  <Override PartName="/ppt/slides/_rels/slide587.xml.rels" ContentType="application/vnd.openxmlformats-package.relationships+xml"/>
  <Override PartName="/ppt/slides/_rels/slide103.xml.rels" ContentType="application/vnd.openxmlformats-package.relationships+xml"/>
  <Override PartName="/ppt/slides/_rels/slide224.xml.rels" ContentType="application/vnd.openxmlformats-package.relationships+xml"/>
  <Override PartName="/ppt/slides/_rels/slide345.xml.rels" ContentType="application/vnd.openxmlformats-package.relationships+xml"/>
  <Override PartName="/ppt/slides/_rels/slide466.xml.rels" ContentType="application/vnd.openxmlformats-package.relationships+xml"/>
  <Override PartName="/ppt/slides/_rels/slide4.xml.rels" ContentType="application/vnd.openxmlformats-package.relationships+xml"/>
  <Override PartName="/ppt/slides/_rels/slide588.xml.rels" ContentType="application/vnd.openxmlformats-package.relationships+xml"/>
  <Override PartName="/ppt/slides/_rels/slide104.xml.rels" ContentType="application/vnd.openxmlformats-package.relationships+xml"/>
  <Override PartName="/ppt/slides/_rels/slide225.xml.rels" ContentType="application/vnd.openxmlformats-package.relationships+xml"/>
  <Override PartName="/ppt/slides/_rels/slide346.xml.rels" ContentType="application/vnd.openxmlformats-package.relationships+xml"/>
  <Override PartName="/ppt/slides/_rels/slide467.xml.rels" ContentType="application/vnd.openxmlformats-package.relationships+xml"/>
  <Override PartName="/ppt/slides/_rels/slide5.xml.rels" ContentType="application/vnd.openxmlformats-package.relationships+xml"/>
  <Override PartName="/ppt/slides/_rels/slide589.xml.rels" ContentType="application/vnd.openxmlformats-package.relationships+xml"/>
  <Override PartName="/ppt/slides/_rels/slide105.xml.rels" ContentType="application/vnd.openxmlformats-package.relationships+xml"/>
  <Override PartName="/ppt/slides/_rels/slide226.xml.rels" ContentType="application/vnd.openxmlformats-package.relationships+xml"/>
  <Override PartName="/ppt/slides/_rels/slide347.xml.rels" ContentType="application/vnd.openxmlformats-package.relationships+xml"/>
  <Override PartName="/ppt/slides/_rels/slide468.xml.rels" ContentType="application/vnd.openxmlformats-package.relationships+xml"/>
  <Override PartName="/ppt/slides/_rels/slide6.xml.rels" ContentType="application/vnd.openxmlformats-package.relationships+xml"/>
  <Override PartName="/ppt/slides/_rels/slide106.xml.rels" ContentType="application/vnd.openxmlformats-package.relationships+xml"/>
  <Override PartName="/ppt/slides/_rels/slide227.xml.rels" ContentType="application/vnd.openxmlformats-package.relationships+xml"/>
  <Override PartName="/ppt/slides/_rels/slide348.xml.rels" ContentType="application/vnd.openxmlformats-package.relationships+xml"/>
  <Override PartName="/ppt/slides/_rels/slide469.xml.rels" ContentType="application/vnd.openxmlformats-package.relationships+xml"/>
  <Override PartName="/ppt/slides/_rels/slide7.xml.rels" ContentType="application/vnd.openxmlformats-package.relationships+xml"/>
  <Override PartName="/ppt/slides/_rels/slide107.xml.rels" ContentType="application/vnd.openxmlformats-package.relationships+xml"/>
  <Override PartName="/ppt/slides/_rels/slide228.xml.rels" ContentType="application/vnd.openxmlformats-package.relationships+xml"/>
  <Override PartName="/ppt/slides/_rels/slide349.xml.rels" ContentType="application/vnd.openxmlformats-package.relationships+xml"/>
  <Override PartName="/ppt/slides/_rels/slide8.xml.rels" ContentType="application/vnd.openxmlformats-package.relationships+xml"/>
  <Override PartName="/ppt/slides/_rels/slide108.xml.rels" ContentType="application/vnd.openxmlformats-package.relationships+xml"/>
  <Override PartName="/ppt/slides/_rels/slide229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80.xml.rels" ContentType="application/vnd.openxmlformats-package.relationships+xml"/>
  <Override PartName="/ppt/slides/_rels/slide19.xml.rels" ContentType="application/vnd.openxmlformats-package.relationships+xml"/>
  <Override PartName="/ppt/slides/_rels/slide181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90.xml.rels" ContentType="application/vnd.openxmlformats-package.relationships+xml"/>
  <Override PartName="/ppt/slides/_rels/slide29.xml.rels" ContentType="application/vnd.openxmlformats-package.relationships+xml"/>
  <Override PartName="/ppt/slides/_rels/slide191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30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31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208.xml.rels" ContentType="application/vnd.openxmlformats-package.relationships+xml"/>
  <Override PartName="/ppt/slides/_rels/slide329.xml.rels" ContentType="application/vnd.openxmlformats-package.relationships+xml"/>
  <Override PartName="/ppt/slides/_rels/slide80.xml.rels" ContentType="application/vnd.openxmlformats-package.relationships+xml"/>
  <Override PartName="/ppt/slides/_rels/slide209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218.xml.rels" ContentType="application/vnd.openxmlformats-package.relationships+xml"/>
  <Override PartName="/ppt/slides/_rels/slide339.xml.rels" ContentType="application/vnd.openxmlformats-package.relationships+xml"/>
  <Override PartName="/ppt/slides/_rels/slide90.xml.rels" ContentType="application/vnd.openxmlformats-package.relationships+xml"/>
  <Override PartName="/ppt/slides/_rels/slide219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594.xml.rels" ContentType="application/vnd.openxmlformats-package.relationships+xml"/>
  <Override PartName="/ppt/slides/_rels/slide110.xml.rels" ContentType="application/vnd.openxmlformats-package.relationships+xml"/>
  <Override PartName="/ppt/slides/_rels/slide231.xml.rels" ContentType="application/vnd.openxmlformats-package.relationships+xml"/>
  <Override PartName="/ppt/slides/_rels/slide352.xml.rels" ContentType="application/vnd.openxmlformats-package.relationships+xml"/>
  <Override PartName="/ppt/slides/_rels/slide473.xml.rels" ContentType="application/vnd.openxmlformats-package.relationships+xml"/>
  <Override PartName="/ppt/slides/_rels/slide595.xml.rels" ContentType="application/vnd.openxmlformats-package.relationships+xml"/>
  <Override PartName="/ppt/slides/_rels/slide111.xml.rels" ContentType="application/vnd.openxmlformats-package.relationships+xml"/>
  <Override PartName="/ppt/slides/_rels/slide232.xml.rels" ContentType="application/vnd.openxmlformats-package.relationships+xml"/>
  <Override PartName="/ppt/slides/_rels/slide353.xml.rels" ContentType="application/vnd.openxmlformats-package.relationships+xml"/>
  <Override PartName="/ppt/slides/_rels/slide474.xml.rels" ContentType="application/vnd.openxmlformats-package.relationships+xml"/>
  <Override PartName="/ppt/slides/_rels/slide596.xml.rels" ContentType="application/vnd.openxmlformats-package.relationships+xml"/>
  <Override PartName="/ppt/slides/_rels/slide112.xml.rels" ContentType="application/vnd.openxmlformats-package.relationships+xml"/>
  <Override PartName="/ppt/slides/_rels/slide233.xml.rels" ContentType="application/vnd.openxmlformats-package.relationships+xml"/>
  <Override PartName="/ppt/slides/_rels/slide354.xml.rels" ContentType="application/vnd.openxmlformats-package.relationships+xml"/>
  <Override PartName="/ppt/slides/_rels/slide475.xml.rels" ContentType="application/vnd.openxmlformats-package.relationships+xml"/>
  <Override PartName="/ppt/slides/_rels/slide597.xml.rels" ContentType="application/vnd.openxmlformats-package.relationships+xml"/>
  <Override PartName="/ppt/slides/_rels/slide113.xml.rels" ContentType="application/vnd.openxmlformats-package.relationships+xml"/>
  <Override PartName="/ppt/slides/_rels/slide234.xml.rels" ContentType="application/vnd.openxmlformats-package.relationships+xml"/>
  <Override PartName="/ppt/slides/_rels/slide355.xml.rels" ContentType="application/vnd.openxmlformats-package.relationships+xml"/>
  <Override PartName="/ppt/slides/_rels/slide476.xml.rels" ContentType="application/vnd.openxmlformats-package.relationships+xml"/>
  <Override PartName="/ppt/slides/_rels/slide598.xml.rels" ContentType="application/vnd.openxmlformats-package.relationships+xml"/>
  <Override PartName="/ppt/slides/_rels/slide114.xml.rels" ContentType="application/vnd.openxmlformats-package.relationships+xml"/>
  <Override PartName="/ppt/slides/_rels/slide235.xml.rels" ContentType="application/vnd.openxmlformats-package.relationships+xml"/>
  <Override PartName="/ppt/slides/_rels/slide356.xml.rels" ContentType="application/vnd.openxmlformats-package.relationships+xml"/>
  <Override PartName="/ppt/slides/_rels/slide477.xml.rels" ContentType="application/vnd.openxmlformats-package.relationships+xml"/>
  <Override PartName="/ppt/slides/_rels/slide599.xml.rels" ContentType="application/vnd.openxmlformats-package.relationships+xml"/>
  <Override PartName="/ppt/slides/_rels/slide115.xml.rels" ContentType="application/vnd.openxmlformats-package.relationships+xml"/>
  <Override PartName="/ppt/slides/_rels/slide236.xml.rels" ContentType="application/vnd.openxmlformats-package.relationships+xml"/>
  <Override PartName="/ppt/slides/_rels/slide357.xml.rels" ContentType="application/vnd.openxmlformats-package.relationships+xml"/>
  <Override PartName="/ppt/slides/_rels/slide478.xml.rels" ContentType="application/vnd.openxmlformats-package.relationships+xml"/>
  <Override PartName="/ppt/slides/_rels/slide116.xml.rels" ContentType="application/vnd.openxmlformats-package.relationships+xml"/>
  <Override PartName="/ppt/slides/_rels/slide237.xml.rels" ContentType="application/vnd.openxmlformats-package.relationships+xml"/>
  <Override PartName="/ppt/slides/_rels/slide358.xml.rels" ContentType="application/vnd.openxmlformats-package.relationships+xml"/>
  <Override PartName="/ppt/slides/_rels/slide479.xml.rels" ContentType="application/vnd.openxmlformats-package.relationships+xml"/>
  <Override PartName="/ppt/slides/_rels/slide117.xml.rels" ContentType="application/vnd.openxmlformats-package.relationships+xml"/>
  <Override PartName="/ppt/slides/_rels/slide238.xml.rels" ContentType="application/vnd.openxmlformats-package.relationships+xml"/>
  <Override PartName="/ppt/slides/_rels/slide359.xml.rels" ContentType="application/vnd.openxmlformats-package.relationships+xml"/>
  <Override PartName="/ppt/slides/_rels/slide118.xml.rels" ContentType="application/vnd.openxmlformats-package.relationships+xml"/>
  <Override PartName="/ppt/slides/_rels/slide239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241.xml.rels" ContentType="application/vnd.openxmlformats-package.relationships+xml"/>
  <Override PartName="/ppt/slides/_rels/slide362.xml.rels" ContentType="application/vnd.openxmlformats-package.relationships+xml"/>
  <Override PartName="/ppt/slides/_rels/slide483.xml.rels" ContentType="application/vnd.openxmlformats-package.relationships+xml"/>
  <Override PartName="/ppt/slides/_rels/slide121.xml.rels" ContentType="application/vnd.openxmlformats-package.relationships+xml"/>
  <Override PartName="/ppt/slides/_rels/slide242.xml.rels" ContentType="application/vnd.openxmlformats-package.relationships+xml"/>
  <Override PartName="/ppt/slides/_rels/slide363.xml.rels" ContentType="application/vnd.openxmlformats-package.relationships+xml"/>
  <Override PartName="/ppt/slides/_rels/slide484.xml.rels" ContentType="application/vnd.openxmlformats-package.relationships+xml"/>
  <Override PartName="/ppt/slides/_rels/slide122.xml.rels" ContentType="application/vnd.openxmlformats-package.relationships+xml"/>
  <Override PartName="/ppt/slides/_rels/slide243.xml.rels" ContentType="application/vnd.openxmlformats-package.relationships+xml"/>
  <Override PartName="/ppt/slides/_rels/slide364.xml.rels" ContentType="application/vnd.openxmlformats-package.relationships+xml"/>
  <Override PartName="/ppt/slides/_rels/slide485.xml.rels" ContentType="application/vnd.openxmlformats-package.relationships+xml"/>
  <Override PartName="/ppt/slides/_rels/slide123.xml.rels" ContentType="application/vnd.openxmlformats-package.relationships+xml"/>
  <Override PartName="/ppt/slides/_rels/slide244.xml.rels" ContentType="application/vnd.openxmlformats-package.relationships+xml"/>
  <Override PartName="/ppt/slides/_rels/slide365.xml.rels" ContentType="application/vnd.openxmlformats-package.relationships+xml"/>
  <Override PartName="/ppt/slides/_rels/slide486.xml.rels" ContentType="application/vnd.openxmlformats-package.relationships+xml"/>
  <Override PartName="/ppt/slides/_rels/slide124.xml.rels" ContentType="application/vnd.openxmlformats-package.relationships+xml"/>
  <Override PartName="/ppt/slides/_rels/slide245.xml.rels" ContentType="application/vnd.openxmlformats-package.relationships+xml"/>
  <Override PartName="/ppt/slides/_rels/slide366.xml.rels" ContentType="application/vnd.openxmlformats-package.relationships+xml"/>
  <Override PartName="/ppt/slides/_rels/slide487.xml.rels" ContentType="application/vnd.openxmlformats-package.relationships+xml"/>
  <Override PartName="/ppt/slides/_rels/slide125.xml.rels" ContentType="application/vnd.openxmlformats-package.relationships+xml"/>
  <Override PartName="/ppt/slides/_rels/slide246.xml.rels" ContentType="application/vnd.openxmlformats-package.relationships+xml"/>
  <Override PartName="/ppt/slides/_rels/slide367.xml.rels" ContentType="application/vnd.openxmlformats-package.relationships+xml"/>
  <Override PartName="/ppt/slides/_rels/slide488.xml.rels" ContentType="application/vnd.openxmlformats-package.relationships+xml"/>
  <Override PartName="/ppt/slides/_rels/slide126.xml.rels" ContentType="application/vnd.openxmlformats-package.relationships+xml"/>
  <Override PartName="/ppt/slides/_rels/slide247.xml.rels" ContentType="application/vnd.openxmlformats-package.relationships+xml"/>
  <Override PartName="/ppt/slides/_rels/slide368.xml.rels" ContentType="application/vnd.openxmlformats-package.relationships+xml"/>
  <Override PartName="/ppt/slides/_rels/slide489.xml.rels" ContentType="application/vnd.openxmlformats-package.relationships+xml"/>
  <Override PartName="/ppt/slides/_rels/slide127.xml.rels" ContentType="application/vnd.openxmlformats-package.relationships+xml"/>
  <Override PartName="/ppt/slides/_rels/slide248.xml.rels" ContentType="application/vnd.openxmlformats-package.relationships+xml"/>
  <Override PartName="/ppt/slides/_rels/slide369.xml.rels" ContentType="application/vnd.openxmlformats-package.relationships+xml"/>
  <Override PartName="/ppt/slides/_rels/slide128.xml.rels" ContentType="application/vnd.openxmlformats-package.relationships+xml"/>
  <Override PartName="/ppt/slides/_rels/slide249.xml.rels" ContentType="application/vnd.openxmlformats-package.relationships+xml"/>
  <Override PartName="/ppt/slides/_rels/slide129.xml.rels" ContentType="application/vnd.openxmlformats-package.relationships+xml"/>
  <Override PartName="/ppt/slides/_rels/slide130.xml.rels" ContentType="application/vnd.openxmlformats-package.relationships+xml"/>
  <Override PartName="/ppt/slides/_rels/slide251.xml.rels" ContentType="application/vnd.openxmlformats-package.relationships+xml"/>
  <Override PartName="/ppt/slides/_rels/slide372.xml.rels" ContentType="application/vnd.openxmlformats-package.relationships+xml"/>
  <Override PartName="/ppt/slides/_rels/slide493.xml.rels" ContentType="application/vnd.openxmlformats-package.relationships+xml"/>
  <Override PartName="/ppt/slides/_rels/slide131.xml.rels" ContentType="application/vnd.openxmlformats-package.relationships+xml"/>
  <Override PartName="/ppt/slides/_rels/slide252.xml.rels" ContentType="application/vnd.openxmlformats-package.relationships+xml"/>
  <Override PartName="/ppt/slides/_rels/slide373.xml.rels" ContentType="application/vnd.openxmlformats-package.relationships+xml"/>
  <Override PartName="/ppt/slides/_rels/slide494.xml.rels" ContentType="application/vnd.openxmlformats-package.relationships+xml"/>
  <Override PartName="/ppt/slides/_rels/slide132.xml.rels" ContentType="application/vnd.openxmlformats-package.relationships+xml"/>
  <Override PartName="/ppt/slides/_rels/slide253.xml.rels" ContentType="application/vnd.openxmlformats-package.relationships+xml"/>
  <Override PartName="/ppt/slides/_rels/slide374.xml.rels" ContentType="application/vnd.openxmlformats-package.relationships+xml"/>
  <Override PartName="/ppt/slides/_rels/slide495.xml.rels" ContentType="application/vnd.openxmlformats-package.relationships+xml"/>
  <Override PartName="/ppt/slides/_rels/slide133.xml.rels" ContentType="application/vnd.openxmlformats-package.relationships+xml"/>
  <Override PartName="/ppt/slides/_rels/slide254.xml.rels" ContentType="application/vnd.openxmlformats-package.relationships+xml"/>
  <Override PartName="/ppt/slides/_rels/slide375.xml.rels" ContentType="application/vnd.openxmlformats-package.relationships+xml"/>
  <Override PartName="/ppt/slides/_rels/slide496.xml.rels" ContentType="application/vnd.openxmlformats-package.relationships+xml"/>
  <Override PartName="/ppt/slides/_rels/slide134.xml.rels" ContentType="application/vnd.openxmlformats-package.relationships+xml"/>
  <Override PartName="/ppt/slides/_rels/slide255.xml.rels" ContentType="application/vnd.openxmlformats-package.relationships+xml"/>
  <Override PartName="/ppt/slides/_rels/slide376.xml.rels" ContentType="application/vnd.openxmlformats-package.relationships+xml"/>
  <Override PartName="/ppt/slides/_rels/slide497.xml.rels" ContentType="application/vnd.openxmlformats-package.relationships+xml"/>
  <Override PartName="/ppt/slides/_rels/slide135.xml.rels" ContentType="application/vnd.openxmlformats-package.relationships+xml"/>
  <Override PartName="/ppt/slides/_rels/slide256.xml.rels" ContentType="application/vnd.openxmlformats-package.relationships+xml"/>
  <Override PartName="/ppt/slides/_rels/slide377.xml.rels" ContentType="application/vnd.openxmlformats-package.relationships+xml"/>
  <Override PartName="/ppt/slides/_rels/slide498.xml.rels" ContentType="application/vnd.openxmlformats-package.relationships+xml"/>
  <Override PartName="/ppt/slides/_rels/slide136.xml.rels" ContentType="application/vnd.openxmlformats-package.relationships+xml"/>
  <Override PartName="/ppt/slides/_rels/slide257.xml.rels" ContentType="application/vnd.openxmlformats-package.relationships+xml"/>
  <Override PartName="/ppt/slides/_rels/slide378.xml.rels" ContentType="application/vnd.openxmlformats-package.relationships+xml"/>
  <Override PartName="/ppt/slides/_rels/slide499.xml.rels" ContentType="application/vnd.openxmlformats-package.relationships+xml"/>
  <Override PartName="/ppt/slides/_rels/slide137.xml.rels" ContentType="application/vnd.openxmlformats-package.relationships+xml"/>
  <Override PartName="/ppt/slides/_rels/slide258.xml.rels" ContentType="application/vnd.openxmlformats-package.relationships+xml"/>
  <Override PartName="/ppt/slides/_rels/slide379.xml.rels" ContentType="application/vnd.openxmlformats-package.relationships+xml"/>
  <Override PartName="/ppt/slides/_rels/slide138.xml.rels" ContentType="application/vnd.openxmlformats-package.relationships+xml"/>
  <Override PartName="/ppt/slides/_rels/slide259.xml.rels" ContentType="application/vnd.openxmlformats-package.relationships+xml"/>
  <Override PartName="/ppt/slides/_rels/slide139.xml.rels" ContentType="application/vnd.openxmlformats-package.relationships+xml"/>
  <Override PartName="/ppt/slides/_rels/slide140.xml.rels" ContentType="application/vnd.openxmlformats-package.relationships+xml"/>
  <Override PartName="/ppt/slides/_rels/slide261.xml.rels" ContentType="application/vnd.openxmlformats-package.relationships+xml"/>
  <Override PartName="/ppt/slides/_rels/slide382.xml.rels" ContentType="application/vnd.openxmlformats-package.relationships+xml"/>
  <Override PartName="/ppt/slides/_rels/slide141.xml.rels" ContentType="application/vnd.openxmlformats-package.relationships+xml"/>
  <Override PartName="/ppt/slides/_rels/slide262.xml.rels" ContentType="application/vnd.openxmlformats-package.relationships+xml"/>
  <Override PartName="/ppt/slides/_rels/slide383.xml.rels" ContentType="application/vnd.openxmlformats-package.relationships+xml"/>
  <Override PartName="/ppt/slides/_rels/slide142.xml.rels" ContentType="application/vnd.openxmlformats-package.relationships+xml"/>
  <Override PartName="/ppt/slides/_rels/slide263.xml.rels" ContentType="application/vnd.openxmlformats-package.relationships+xml"/>
  <Override PartName="/ppt/slides/_rels/slide384.xml.rels" ContentType="application/vnd.openxmlformats-package.relationships+xml"/>
  <Override PartName="/ppt/slides/_rels/slide143.xml.rels" ContentType="application/vnd.openxmlformats-package.relationships+xml"/>
  <Override PartName="/ppt/slides/_rels/slide264.xml.rels" ContentType="application/vnd.openxmlformats-package.relationships+xml"/>
  <Override PartName="/ppt/slides/_rels/slide385.xml.rels" ContentType="application/vnd.openxmlformats-package.relationships+xml"/>
  <Override PartName="/ppt/slides/_rels/slide144.xml.rels" ContentType="application/vnd.openxmlformats-package.relationships+xml"/>
  <Override PartName="/ppt/slides/_rels/slide265.xml.rels" ContentType="application/vnd.openxmlformats-package.relationships+xml"/>
  <Override PartName="/ppt/slides/_rels/slide386.xml.rels" ContentType="application/vnd.openxmlformats-package.relationships+xml"/>
  <Override PartName="/ppt/slides/_rels/slide145.xml.rels" ContentType="application/vnd.openxmlformats-package.relationships+xml"/>
  <Override PartName="/ppt/slides/_rels/slide266.xml.rels" ContentType="application/vnd.openxmlformats-package.relationships+xml"/>
  <Override PartName="/ppt/slides/_rels/slide387.xml.rels" ContentType="application/vnd.openxmlformats-package.relationships+xml"/>
  <Override PartName="/ppt/slides/_rels/slide146.xml.rels" ContentType="application/vnd.openxmlformats-package.relationships+xml"/>
  <Override PartName="/ppt/slides/_rels/slide267.xml.rels" ContentType="application/vnd.openxmlformats-package.relationships+xml"/>
  <Override PartName="/ppt/slides/_rels/slide388.xml.rels" ContentType="application/vnd.openxmlformats-package.relationships+xml"/>
  <Override PartName="/ppt/slides/_rels/slide147.xml.rels" ContentType="application/vnd.openxmlformats-package.relationships+xml"/>
  <Override PartName="/ppt/slides/_rels/slide268.xml.rels" ContentType="application/vnd.openxmlformats-package.relationships+xml"/>
  <Override PartName="/ppt/slides/_rels/slide389.xml.rels" ContentType="application/vnd.openxmlformats-package.relationships+xml"/>
  <Override PartName="/ppt/slides/_rels/slide148.xml.rels" ContentType="application/vnd.openxmlformats-package.relationships+xml"/>
  <Override PartName="/ppt/slides/_rels/slide269.xml.rels" ContentType="application/vnd.openxmlformats-package.relationships+xml"/>
  <Override PartName="/ppt/slides/_rels/slide149.xml.rels" ContentType="application/vnd.openxmlformats-package.relationships+xml"/>
  <Override PartName="/ppt/slides/_rels/slide150.xml.rels" ContentType="application/vnd.openxmlformats-package.relationships+xml"/>
  <Override PartName="/ppt/slides/_rels/slide271.xml.rels" ContentType="application/vnd.openxmlformats-package.relationships+xml"/>
  <Override PartName="/ppt/slides/_rels/slide392.xml.rels" ContentType="application/vnd.openxmlformats-package.relationships+xml"/>
  <Override PartName="/ppt/slides/_rels/slide151.xml.rels" ContentType="application/vnd.openxmlformats-package.relationships+xml"/>
  <Override PartName="/ppt/slides/_rels/slide272.xml.rels" ContentType="application/vnd.openxmlformats-package.relationships+xml"/>
  <Override PartName="/ppt/slides/_rels/slide393.xml.rels" ContentType="application/vnd.openxmlformats-package.relationships+xml"/>
  <Override PartName="/ppt/slides/_rels/slide152.xml.rels" ContentType="application/vnd.openxmlformats-package.relationships+xml"/>
  <Override PartName="/ppt/slides/_rels/slide273.xml.rels" ContentType="application/vnd.openxmlformats-package.relationships+xml"/>
  <Override PartName="/ppt/slides/_rels/slide394.xml.rels" ContentType="application/vnd.openxmlformats-package.relationships+xml"/>
  <Override PartName="/ppt/slides/_rels/slide153.xml.rels" ContentType="application/vnd.openxmlformats-package.relationships+xml"/>
  <Override PartName="/ppt/slides/_rels/slide274.xml.rels" ContentType="application/vnd.openxmlformats-package.relationships+xml"/>
  <Override PartName="/ppt/slides/_rels/slide395.xml.rels" ContentType="application/vnd.openxmlformats-package.relationships+xml"/>
  <Override PartName="/ppt/slides/_rels/slide154.xml.rels" ContentType="application/vnd.openxmlformats-package.relationships+xml"/>
  <Override PartName="/ppt/slides/_rels/slide275.xml.rels" ContentType="application/vnd.openxmlformats-package.relationships+xml"/>
  <Override PartName="/ppt/slides/_rels/slide396.xml.rels" ContentType="application/vnd.openxmlformats-package.relationships+xml"/>
  <Override PartName="/ppt/slides/_rels/slide155.xml.rels" ContentType="application/vnd.openxmlformats-package.relationships+xml"/>
  <Override PartName="/ppt/slides/_rels/slide276.xml.rels" ContentType="application/vnd.openxmlformats-package.relationships+xml"/>
  <Override PartName="/ppt/slides/_rels/slide397.xml.rels" ContentType="application/vnd.openxmlformats-package.relationships+xml"/>
  <Override PartName="/ppt/slides/_rels/slide156.xml.rels" ContentType="application/vnd.openxmlformats-package.relationships+xml"/>
  <Override PartName="/ppt/slides/_rels/slide277.xml.rels" ContentType="application/vnd.openxmlformats-package.relationships+xml"/>
  <Override PartName="/ppt/slides/_rels/slide398.xml.rels" ContentType="application/vnd.openxmlformats-package.relationships+xml"/>
  <Override PartName="/ppt/slides/_rels/slide157.xml.rels" ContentType="application/vnd.openxmlformats-package.relationships+xml"/>
  <Override PartName="/ppt/slides/_rels/slide278.xml.rels" ContentType="application/vnd.openxmlformats-package.relationships+xml"/>
  <Override PartName="/ppt/slides/_rels/slide399.xml.rels" ContentType="application/vnd.openxmlformats-package.relationships+xml"/>
  <Override PartName="/ppt/slides/_rels/slide158.xml.rels" ContentType="application/vnd.openxmlformats-package.relationships+xml"/>
  <Override PartName="/ppt/slides/_rels/slide279.xml.rels" ContentType="application/vnd.openxmlformats-package.relationships+xml"/>
  <Override PartName="/ppt/slides/_rels/slide159.xml.rels" ContentType="application/vnd.openxmlformats-package.relationships+xml"/>
  <Override PartName="/ppt/slides/_rels/slide160.xml.rels" ContentType="application/vnd.openxmlformats-package.relationships+xml"/>
  <Override PartName="/ppt/slides/_rels/slide281.xml.rels" ContentType="application/vnd.openxmlformats-package.relationships+xml"/>
  <Override PartName="/ppt/slides/_rels/slide161.xml.rels" ContentType="application/vnd.openxmlformats-package.relationships+xml"/>
  <Override PartName="/ppt/slides/_rels/slide282.xml.rels" ContentType="application/vnd.openxmlformats-package.relationships+xml"/>
  <Override PartName="/ppt/slides/_rels/slide162.xml.rels" ContentType="application/vnd.openxmlformats-package.relationships+xml"/>
  <Override PartName="/ppt/slides/_rels/slide283.xml.rels" ContentType="application/vnd.openxmlformats-package.relationships+xml"/>
  <Override PartName="/ppt/slides/_rels/slide163.xml.rels" ContentType="application/vnd.openxmlformats-package.relationships+xml"/>
  <Override PartName="/ppt/slides/_rels/slide284.xml.rels" ContentType="application/vnd.openxmlformats-package.relationships+xml"/>
  <Override PartName="/ppt/slides/_rels/slide164.xml.rels" ContentType="application/vnd.openxmlformats-package.relationships+xml"/>
  <Override PartName="/ppt/slides/_rels/slide285.xml.rels" ContentType="application/vnd.openxmlformats-package.relationships+xml"/>
  <Override PartName="/ppt/slides/_rels/slide165.xml.rels" ContentType="application/vnd.openxmlformats-package.relationships+xml"/>
  <Override PartName="/ppt/slides/_rels/slide286.xml.rels" ContentType="application/vnd.openxmlformats-package.relationships+xml"/>
  <Override PartName="/ppt/slides/_rels/slide166.xml.rels" ContentType="application/vnd.openxmlformats-package.relationships+xml"/>
  <Override PartName="/ppt/slides/_rels/slide287.xml.rels" ContentType="application/vnd.openxmlformats-package.relationships+xml"/>
  <Override PartName="/ppt/slides/_rels/slide167.xml.rels" ContentType="application/vnd.openxmlformats-package.relationships+xml"/>
  <Override PartName="/ppt/slides/_rels/slide288.xml.rels" ContentType="application/vnd.openxmlformats-package.relationships+xml"/>
  <Override PartName="/ppt/slides/_rels/slide168.xml.rels" ContentType="application/vnd.openxmlformats-package.relationships+xml"/>
  <Override PartName="/ppt/slides/_rels/slide289.xml.rels" ContentType="application/vnd.openxmlformats-package.relationships+xml"/>
  <Override PartName="/ppt/slides/_rels/slide169.xml.rels" ContentType="application/vnd.openxmlformats-package.relationships+xml"/>
  <Override PartName="/ppt/slides/_rels/slide170.xml.rels" ContentType="application/vnd.openxmlformats-package.relationships+xml"/>
  <Override PartName="/ppt/slides/_rels/slide291.xml.rels" ContentType="application/vnd.openxmlformats-package.relationships+xml"/>
  <Override PartName="/ppt/slides/_rels/slide171.xml.rels" ContentType="application/vnd.openxmlformats-package.relationships+xml"/>
  <Override PartName="/ppt/slides/_rels/slide292.xml.rels" ContentType="application/vnd.openxmlformats-package.relationships+xml"/>
  <Override PartName="/ppt/slides/_rels/slide172.xml.rels" ContentType="application/vnd.openxmlformats-package.relationships+xml"/>
  <Override PartName="/ppt/slides/_rels/slide293.xml.rels" ContentType="application/vnd.openxmlformats-package.relationships+xml"/>
  <Override PartName="/ppt/slides/_rels/slide173.xml.rels" ContentType="application/vnd.openxmlformats-package.relationships+xml"/>
  <Override PartName="/ppt/slides/_rels/slide294.xml.rels" ContentType="application/vnd.openxmlformats-package.relationships+xml"/>
  <Override PartName="/ppt/slides/_rels/slide174.xml.rels" ContentType="application/vnd.openxmlformats-package.relationships+xml"/>
  <Override PartName="/ppt/slides/_rels/slide295.xml.rels" ContentType="application/vnd.openxmlformats-package.relationships+xml"/>
  <Override PartName="/ppt/slides/_rels/slide175.xml.rels" ContentType="application/vnd.openxmlformats-package.relationships+xml"/>
  <Override PartName="/ppt/slides/_rels/slide296.xml.rels" ContentType="application/vnd.openxmlformats-package.relationships+xml"/>
  <Override PartName="/ppt/slides/_rels/slide176.xml.rels" ContentType="application/vnd.openxmlformats-package.relationships+xml"/>
  <Override PartName="/ppt/slides/_rels/slide297.xml.rels" ContentType="application/vnd.openxmlformats-package.relationships+xml"/>
  <Override PartName="/ppt/slides/_rels/slide177.xml.rels" ContentType="application/vnd.openxmlformats-package.relationships+xml"/>
  <Override PartName="/ppt/slides/_rels/slide298.xml.rels" ContentType="application/vnd.openxmlformats-package.relationships+xml"/>
  <Override PartName="/ppt/slides/_rels/slide178.xml.rels" ContentType="application/vnd.openxmlformats-package.relationships+xml"/>
  <Override PartName="/ppt/slides/_rels/slide299.xml.rels" ContentType="application/vnd.openxmlformats-package.relationships+xml"/>
  <Override PartName="/ppt/slides/_rels/slide179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_rels/slide194.xml.rels" ContentType="application/vnd.openxmlformats-package.relationships+xml"/>
  <Override PartName="/ppt/slides/_rels/slide195.xml.rels" ContentType="application/vnd.openxmlformats-package.relationships+xml"/>
  <Override PartName="/ppt/slides/_rels/slide196.xml.rels" ContentType="application/vnd.openxmlformats-package.relationships+xml"/>
  <Override PartName="/ppt/slides/_rels/slide197.xml.rels" ContentType="application/vnd.openxmlformats-package.relationships+xml"/>
  <Override PartName="/ppt/slides/_rels/slide198.xml.rels" ContentType="application/vnd.openxmlformats-package.relationships+xml"/>
  <Override PartName="/ppt/slides/_rels/slide199.xml.rels" ContentType="application/vnd.openxmlformats-package.relationships+xml"/>
  <Override PartName="/ppt/slides/_rels/slide684.xml.rels" ContentType="application/vnd.openxmlformats-package.relationships+xml"/>
  <Override PartName="/ppt/slides/_rels/slide563.xml.rels" ContentType="application/vnd.openxmlformats-package.relationships+xml"/>
  <Override PartName="/ppt/slides/_rels/slide200.xml.rels" ContentType="application/vnd.openxmlformats-package.relationships+xml"/>
  <Override PartName="/ppt/slides/_rels/slide321.xml.rels" ContentType="application/vnd.openxmlformats-package.relationships+xml"/>
  <Override PartName="/ppt/slides/_rels/slide442.xml.rels" ContentType="application/vnd.openxmlformats-package.relationships+xml"/>
  <Override PartName="/ppt/slides/_rels/slide685.xml.rels" ContentType="application/vnd.openxmlformats-package.relationships+xml"/>
  <Override PartName="/ppt/slides/_rels/slide564.xml.rels" ContentType="application/vnd.openxmlformats-package.relationships+xml"/>
  <Override PartName="/ppt/slides/_rels/slide201.xml.rels" ContentType="application/vnd.openxmlformats-package.relationships+xml"/>
  <Override PartName="/ppt/slides/_rels/slide322.xml.rels" ContentType="application/vnd.openxmlformats-package.relationships+xml"/>
  <Override PartName="/ppt/slides/_rels/slide443.xml.rels" ContentType="application/vnd.openxmlformats-package.relationships+xml"/>
  <Override PartName="/ppt/slides/_rels/slide686.xml.rels" ContentType="application/vnd.openxmlformats-package.relationships+xml"/>
  <Override PartName="/ppt/slides/_rels/slide565.xml.rels" ContentType="application/vnd.openxmlformats-package.relationships+xml"/>
  <Override PartName="/ppt/slides/_rels/slide202.xml.rels" ContentType="application/vnd.openxmlformats-package.relationships+xml"/>
  <Override PartName="/ppt/slides/_rels/slide323.xml.rels" ContentType="application/vnd.openxmlformats-package.relationships+xml"/>
  <Override PartName="/ppt/slides/_rels/slide444.xml.rels" ContentType="application/vnd.openxmlformats-package.relationships+xml"/>
  <Override PartName="/ppt/slides/_rels/slide687.xml.rels" ContentType="application/vnd.openxmlformats-package.relationships+xml"/>
  <Override PartName="/ppt/slides/_rels/slide566.xml.rels" ContentType="application/vnd.openxmlformats-package.relationships+xml"/>
  <Override PartName="/ppt/slides/_rels/slide203.xml.rels" ContentType="application/vnd.openxmlformats-package.relationships+xml"/>
  <Override PartName="/ppt/slides/_rels/slide324.xml.rels" ContentType="application/vnd.openxmlformats-package.relationships+xml"/>
  <Override PartName="/ppt/slides/_rels/slide445.xml.rels" ContentType="application/vnd.openxmlformats-package.relationships+xml"/>
  <Override PartName="/ppt/slides/_rels/slide688.xml.rels" ContentType="application/vnd.openxmlformats-package.relationships+xml"/>
  <Override PartName="/ppt/slides/_rels/slide567.xml.rels" ContentType="application/vnd.openxmlformats-package.relationships+xml"/>
  <Override PartName="/ppt/slides/_rels/slide204.xml.rels" ContentType="application/vnd.openxmlformats-package.relationships+xml"/>
  <Override PartName="/ppt/slides/_rels/slide325.xml.rels" ContentType="application/vnd.openxmlformats-package.relationships+xml"/>
  <Override PartName="/ppt/slides/_rels/slide446.xml.rels" ContentType="application/vnd.openxmlformats-package.relationships+xml"/>
  <Override PartName="/ppt/slides/_rels/slide689.xml.rels" ContentType="application/vnd.openxmlformats-package.relationships+xml"/>
  <Override PartName="/ppt/slides/_rels/slide568.xml.rels" ContentType="application/vnd.openxmlformats-package.relationships+xml"/>
  <Override PartName="/ppt/slides/_rels/slide205.xml.rels" ContentType="application/vnd.openxmlformats-package.relationships+xml"/>
  <Override PartName="/ppt/slides/_rels/slide326.xml.rels" ContentType="application/vnd.openxmlformats-package.relationships+xml"/>
  <Override PartName="/ppt/slides/_rels/slide447.xml.rels" ContentType="application/vnd.openxmlformats-package.relationships+xml"/>
  <Override PartName="/ppt/slides/_rels/slide569.xml.rels" ContentType="application/vnd.openxmlformats-package.relationships+xml"/>
  <Override PartName="/ppt/slides/_rels/slide206.xml.rels" ContentType="application/vnd.openxmlformats-package.relationships+xml"/>
  <Override PartName="/ppt/slides/_rels/slide327.xml.rels" ContentType="application/vnd.openxmlformats-package.relationships+xml"/>
  <Override PartName="/ppt/slides/_rels/slide448.xml.rels" ContentType="application/vnd.openxmlformats-package.relationships+xml"/>
  <Override PartName="/ppt/slides/_rels/slide207.xml.rels" ContentType="application/vnd.openxmlformats-package.relationships+xml"/>
  <Override PartName="/ppt/slides/_rels/slide328.xml.rels" ContentType="application/vnd.openxmlformats-package.relationships+xml"/>
  <Override PartName="/ppt/slides/_rels/slide449.xml.rels" ContentType="application/vnd.openxmlformats-package.relationships+xml"/>
  <Override PartName="/ppt/slides/_rels/slide694.xml.rels" ContentType="application/vnd.openxmlformats-package.relationships+xml"/>
  <Override PartName="/ppt/slides/_rels/slide573.xml.rels" ContentType="application/vnd.openxmlformats-package.relationships+xml"/>
  <Override PartName="/ppt/slides/_rels/slide210.xml.rels" ContentType="application/vnd.openxmlformats-package.relationships+xml"/>
  <Override PartName="/ppt/slides/_rels/slide331.xml.rels" ContentType="application/vnd.openxmlformats-package.relationships+xml"/>
  <Override PartName="/ppt/slides/_rels/slide452.xml.rels" ContentType="application/vnd.openxmlformats-package.relationships+xml"/>
  <Override PartName="/ppt/slides/_rels/slide695.xml.rels" ContentType="application/vnd.openxmlformats-package.relationships+xml"/>
  <Override PartName="/ppt/slides/_rels/slide574.xml.rels" ContentType="application/vnd.openxmlformats-package.relationships+xml"/>
  <Override PartName="/ppt/slides/_rels/slide211.xml.rels" ContentType="application/vnd.openxmlformats-package.relationships+xml"/>
  <Override PartName="/ppt/slides/_rels/slide332.xml.rels" ContentType="application/vnd.openxmlformats-package.relationships+xml"/>
  <Override PartName="/ppt/slides/_rels/slide453.xml.rels" ContentType="application/vnd.openxmlformats-package.relationships+xml"/>
  <Override PartName="/ppt/slides/_rels/slide696.xml.rels" ContentType="application/vnd.openxmlformats-package.relationships+xml"/>
  <Override PartName="/ppt/slides/_rels/slide575.xml.rels" ContentType="application/vnd.openxmlformats-package.relationships+xml"/>
  <Override PartName="/ppt/slides/_rels/slide212.xml.rels" ContentType="application/vnd.openxmlformats-package.relationships+xml"/>
  <Override PartName="/ppt/slides/_rels/slide333.xml.rels" ContentType="application/vnd.openxmlformats-package.relationships+xml"/>
  <Override PartName="/ppt/slides/_rels/slide454.xml.rels" ContentType="application/vnd.openxmlformats-package.relationships+xml"/>
  <Override PartName="/ppt/slides/_rels/slide697.xml.rels" ContentType="application/vnd.openxmlformats-package.relationships+xml"/>
  <Override PartName="/ppt/slides/_rels/slide576.xml.rels" ContentType="application/vnd.openxmlformats-package.relationships+xml"/>
  <Override PartName="/ppt/slides/_rels/slide213.xml.rels" ContentType="application/vnd.openxmlformats-package.relationships+xml"/>
  <Override PartName="/ppt/slides/_rels/slide334.xml.rels" ContentType="application/vnd.openxmlformats-package.relationships+xml"/>
  <Override PartName="/ppt/slides/_rels/slide455.xml.rels" ContentType="application/vnd.openxmlformats-package.relationships+xml"/>
  <Override PartName="/ppt/slides/_rels/slide698.xml.rels" ContentType="application/vnd.openxmlformats-package.relationships+xml"/>
  <Override PartName="/ppt/slides/_rels/slide577.xml.rels" ContentType="application/vnd.openxmlformats-package.relationships+xml"/>
  <Override PartName="/ppt/slides/_rels/slide214.xml.rels" ContentType="application/vnd.openxmlformats-package.relationships+xml"/>
  <Override PartName="/ppt/slides/_rels/slide335.xml.rels" ContentType="application/vnd.openxmlformats-package.relationships+xml"/>
  <Override PartName="/ppt/slides/_rels/slide456.xml.rels" ContentType="application/vnd.openxmlformats-package.relationships+xml"/>
  <Override PartName="/ppt/slides/_rels/slide699.xml.rels" ContentType="application/vnd.openxmlformats-package.relationships+xml"/>
  <Override PartName="/ppt/slides/_rels/slide578.xml.rels" ContentType="application/vnd.openxmlformats-package.relationships+xml"/>
  <Override PartName="/ppt/slides/_rels/slide215.xml.rels" ContentType="application/vnd.openxmlformats-package.relationships+xml"/>
  <Override PartName="/ppt/slides/_rels/slide336.xml.rels" ContentType="application/vnd.openxmlformats-package.relationships+xml"/>
  <Override PartName="/ppt/slides/_rels/slide457.xml.rels" ContentType="application/vnd.openxmlformats-package.relationships+xml"/>
  <Override PartName="/ppt/slides/_rels/slide579.xml.rels" ContentType="application/vnd.openxmlformats-package.relationships+xml"/>
  <Override PartName="/ppt/slides/_rels/slide216.xml.rels" ContentType="application/vnd.openxmlformats-package.relationships+xml"/>
  <Override PartName="/ppt/slides/_rels/slide337.xml.rels" ContentType="application/vnd.openxmlformats-package.relationships+xml"/>
  <Override PartName="/ppt/slides/_rels/slide458.xml.rels" ContentType="application/vnd.openxmlformats-package.relationships+xml"/>
  <Override PartName="/ppt/slides/_rels/slide217.xml.rels" ContentType="application/vnd.openxmlformats-package.relationships+xml"/>
  <Override PartName="/ppt/slides/_rels/slide338.xml.rels" ContentType="application/vnd.openxmlformats-package.relationships+xml"/>
  <Override PartName="/ppt/slides/_rels/slide459.xml.rels" ContentType="application/vnd.openxmlformats-package.relationships+xml"/>
  <Override PartName="/ppt/slides/_rels/slide583.xml.rels" ContentType="application/vnd.openxmlformats-package.relationships+xml"/>
  <Override PartName="/ppt/slides/_rels/slide220.xml.rels" ContentType="application/vnd.openxmlformats-package.relationships+xml"/>
  <Override PartName="/ppt/slides/_rels/slide341.xml.rels" ContentType="application/vnd.openxmlformats-package.relationships+xml"/>
  <Override PartName="/ppt/slides/_rels/slide462.xml.rels" ContentType="application/vnd.openxmlformats-package.relationships+xml"/>
  <Override PartName="/ppt/slides/_rels/slide593.xml.rels" ContentType="application/vnd.openxmlformats-package.relationships+xml"/>
  <Override PartName="/ppt/slides/_rels/slide230.xml.rels" ContentType="application/vnd.openxmlformats-package.relationships+xml"/>
  <Override PartName="/ppt/slides/_rels/slide351.xml.rels" ContentType="application/vnd.openxmlformats-package.relationships+xml"/>
  <Override PartName="/ppt/slides/_rels/slide472.xml.rels" ContentType="application/vnd.openxmlformats-package.relationships+xml"/>
  <Override PartName="/ppt/slides/_rels/slide240.xml.rels" ContentType="application/vnd.openxmlformats-package.relationships+xml"/>
  <Override PartName="/ppt/slides/_rels/slide361.xml.rels" ContentType="application/vnd.openxmlformats-package.relationships+xml"/>
  <Override PartName="/ppt/slides/_rels/slide482.xml.rels" ContentType="application/vnd.openxmlformats-package.relationships+xml"/>
  <Override PartName="/ppt/slides/_rels/slide250.xml.rels" ContentType="application/vnd.openxmlformats-package.relationships+xml"/>
  <Override PartName="/ppt/slides/_rels/slide371.xml.rels" ContentType="application/vnd.openxmlformats-package.relationships+xml"/>
  <Override PartName="/ppt/slides/_rels/slide492.xml.rels" ContentType="application/vnd.openxmlformats-package.relationships+xml"/>
  <Override PartName="/ppt/slides/_rels/slide260.xml.rels" ContentType="application/vnd.openxmlformats-package.relationships+xml"/>
  <Override PartName="/ppt/slides/_rels/slide381.xml.rels" ContentType="application/vnd.openxmlformats-package.relationships+xml"/>
  <Override PartName="/ppt/slides/_rels/slide270.xml.rels" ContentType="application/vnd.openxmlformats-package.relationships+xml"/>
  <Override PartName="/ppt/slides/_rels/slide391.xml.rels" ContentType="application/vnd.openxmlformats-package.relationships+xml"/>
  <Override PartName="/ppt/slides/_rels/slide280.xml.rels" ContentType="application/vnd.openxmlformats-package.relationships+xml"/>
  <Override PartName="/ppt/slides/_rels/slide290.xml.rels" ContentType="application/vnd.openxmlformats-package.relationships+xml"/>
  <Override PartName="/ppt/slides/_rels/slide663.xml.rels" ContentType="application/vnd.openxmlformats-package.relationships+xml"/>
  <Override PartName="/ppt/slides/_rels/slide542.xml.rels" ContentType="application/vnd.openxmlformats-package.relationships+xml"/>
  <Override PartName="/ppt/slides/_rels/slide300.xml.rels" ContentType="application/vnd.openxmlformats-package.relationships+xml"/>
  <Override PartName="/ppt/slides/_rels/slide421.xml.rels" ContentType="application/vnd.openxmlformats-package.relationships+xml"/>
  <Override PartName="/ppt/slides/_rels/slide664.xml.rels" ContentType="application/vnd.openxmlformats-package.relationships+xml"/>
  <Override PartName="/ppt/slides/_rels/slide543.xml.rels" ContentType="application/vnd.openxmlformats-package.relationships+xml"/>
  <Override PartName="/ppt/slides/_rels/slide301.xml.rels" ContentType="application/vnd.openxmlformats-package.relationships+xml"/>
  <Override PartName="/ppt/slides/_rels/slide422.xml.rels" ContentType="application/vnd.openxmlformats-package.relationships+xml"/>
  <Override PartName="/ppt/slides/_rels/slide665.xml.rels" ContentType="application/vnd.openxmlformats-package.relationships+xml"/>
  <Override PartName="/ppt/slides/_rels/slide544.xml.rels" ContentType="application/vnd.openxmlformats-package.relationships+xml"/>
  <Override PartName="/ppt/slides/_rels/slide302.xml.rels" ContentType="application/vnd.openxmlformats-package.relationships+xml"/>
  <Override PartName="/ppt/slides/_rels/slide423.xml.rels" ContentType="application/vnd.openxmlformats-package.relationships+xml"/>
  <Override PartName="/ppt/slides/_rels/slide666.xml.rels" ContentType="application/vnd.openxmlformats-package.relationships+xml"/>
  <Override PartName="/ppt/slides/_rels/slide545.xml.rels" ContentType="application/vnd.openxmlformats-package.relationships+xml"/>
  <Override PartName="/ppt/slides/_rels/slide303.xml.rels" ContentType="application/vnd.openxmlformats-package.relationships+xml"/>
  <Override PartName="/ppt/slides/_rels/slide424.xml.rels" ContentType="application/vnd.openxmlformats-package.relationships+xml"/>
  <Override PartName="/ppt/slides/_rels/slide667.xml.rels" ContentType="application/vnd.openxmlformats-package.relationships+xml"/>
  <Override PartName="/ppt/slides/_rels/slide546.xml.rels" ContentType="application/vnd.openxmlformats-package.relationships+xml"/>
  <Override PartName="/ppt/slides/_rels/slide304.xml.rels" ContentType="application/vnd.openxmlformats-package.relationships+xml"/>
  <Override PartName="/ppt/slides/_rels/slide425.xml.rels" ContentType="application/vnd.openxmlformats-package.relationships+xml"/>
  <Override PartName="/ppt/slides/_rels/slide668.xml.rels" ContentType="application/vnd.openxmlformats-package.relationships+xml"/>
  <Override PartName="/ppt/slides/_rels/slide547.xml.rels" ContentType="application/vnd.openxmlformats-package.relationships+xml"/>
  <Override PartName="/ppt/slides/_rels/slide305.xml.rels" ContentType="application/vnd.openxmlformats-package.relationships+xml"/>
  <Override PartName="/ppt/slides/_rels/slide426.xml.rels" ContentType="application/vnd.openxmlformats-package.relationships+xml"/>
  <Override PartName="/ppt/slides/_rels/slide669.xml.rels" ContentType="application/vnd.openxmlformats-package.relationships+xml"/>
  <Override PartName="/ppt/slides/_rels/slide548.xml.rels" ContentType="application/vnd.openxmlformats-package.relationships+xml"/>
  <Override PartName="/ppt/slides/_rels/slide306.xml.rels" ContentType="application/vnd.openxmlformats-package.relationships+xml"/>
  <Override PartName="/ppt/slides/_rels/slide427.xml.rels" ContentType="application/vnd.openxmlformats-package.relationships+xml"/>
  <Override PartName="/ppt/slides/_rels/slide549.xml.rels" ContentType="application/vnd.openxmlformats-package.relationships+xml"/>
  <Override PartName="/ppt/slides/_rels/slide307.xml.rels" ContentType="application/vnd.openxmlformats-package.relationships+xml"/>
  <Override PartName="/ppt/slides/_rels/slide428.xml.rels" ContentType="application/vnd.openxmlformats-package.relationships+xml"/>
  <Override PartName="/ppt/slides/_rels/slide308.xml.rels" ContentType="application/vnd.openxmlformats-package.relationships+xml"/>
  <Override PartName="/ppt/slides/_rels/slide429.xml.rels" ContentType="application/vnd.openxmlformats-package.relationships+xml"/>
  <Override PartName="/ppt/slides/_rels/slide673.xml.rels" ContentType="application/vnd.openxmlformats-package.relationships+xml"/>
  <Override PartName="/ppt/slides/_rels/slide552.xml.rels" ContentType="application/vnd.openxmlformats-package.relationships+xml"/>
  <Override PartName="/ppt/slides/_rels/slide310.xml.rels" ContentType="application/vnd.openxmlformats-package.relationships+xml"/>
  <Override PartName="/ppt/slides/_rels/slide431.xml.rels" ContentType="application/vnd.openxmlformats-package.relationships+xml"/>
  <Override PartName="/ppt/slides/_rels/slide674.xml.rels" ContentType="application/vnd.openxmlformats-package.relationships+xml"/>
  <Override PartName="/ppt/slides/_rels/slide553.xml.rels" ContentType="application/vnd.openxmlformats-package.relationships+xml"/>
  <Override PartName="/ppt/slides/_rels/slide311.xml.rels" ContentType="application/vnd.openxmlformats-package.relationships+xml"/>
  <Override PartName="/ppt/slides/_rels/slide432.xml.rels" ContentType="application/vnd.openxmlformats-package.relationships+xml"/>
  <Override PartName="/ppt/slides/_rels/slide675.xml.rels" ContentType="application/vnd.openxmlformats-package.relationships+xml"/>
  <Override PartName="/ppt/slides/_rels/slide554.xml.rels" ContentType="application/vnd.openxmlformats-package.relationships+xml"/>
  <Override PartName="/ppt/slides/_rels/slide312.xml.rels" ContentType="application/vnd.openxmlformats-package.relationships+xml"/>
  <Override PartName="/ppt/slides/_rels/slide433.xml.rels" ContentType="application/vnd.openxmlformats-package.relationships+xml"/>
  <Override PartName="/ppt/slides/_rels/slide676.xml.rels" ContentType="application/vnd.openxmlformats-package.relationships+xml"/>
  <Override PartName="/ppt/slides/_rels/slide555.xml.rels" ContentType="application/vnd.openxmlformats-package.relationships+xml"/>
  <Override PartName="/ppt/slides/_rels/slide313.xml.rels" ContentType="application/vnd.openxmlformats-package.relationships+xml"/>
  <Override PartName="/ppt/slides/_rels/slide434.xml.rels" ContentType="application/vnd.openxmlformats-package.relationships+xml"/>
  <Override PartName="/ppt/slides/_rels/slide556.xml.rels" ContentType="application/vnd.openxmlformats-package.relationships+xml"/>
  <Override PartName="/ppt/slides/_rels/slide677.xml.rels" ContentType="application/vnd.openxmlformats-package.relationships+xml"/>
  <Override PartName="/ppt/slides/_rels/slide435.xml.rels" ContentType="application/vnd.openxmlformats-package.relationships+xml"/>
  <Override PartName="/ppt/slides/_rels/slide314.xml.rels" ContentType="application/vnd.openxmlformats-package.relationships+xml"/>
  <Override PartName="/ppt/slides/_rels/slide678.xml.rels" ContentType="application/vnd.openxmlformats-package.relationships+xml"/>
  <Override PartName="/ppt/slides/_rels/slide557.xml.rels" ContentType="application/vnd.openxmlformats-package.relationships+xml"/>
  <Override PartName="/ppt/slides/_rels/slide315.xml.rels" ContentType="application/vnd.openxmlformats-package.relationships+xml"/>
  <Override PartName="/ppt/slides/_rels/slide436.xml.rels" ContentType="application/vnd.openxmlformats-package.relationships+xml"/>
  <Override PartName="/ppt/slides/_rels/slide679.xml.rels" ContentType="application/vnd.openxmlformats-package.relationships+xml"/>
  <Override PartName="/ppt/slides/_rels/slide558.xml.rels" ContentType="application/vnd.openxmlformats-package.relationships+xml"/>
  <Override PartName="/ppt/slides/_rels/slide316.xml.rels" ContentType="application/vnd.openxmlformats-package.relationships+xml"/>
  <Override PartName="/ppt/slides/_rels/slide437.xml.rels" ContentType="application/vnd.openxmlformats-package.relationships+xml"/>
  <Override PartName="/ppt/slides/_rels/slide559.xml.rels" ContentType="application/vnd.openxmlformats-package.relationships+xml"/>
  <Override PartName="/ppt/slides/_rels/slide317.xml.rels" ContentType="application/vnd.openxmlformats-package.relationships+xml"/>
  <Override PartName="/ppt/slides/_rels/slide438.xml.rels" ContentType="application/vnd.openxmlformats-package.relationships+xml"/>
  <Override PartName="/ppt/slides/_rels/slide318.xml.rels" ContentType="application/vnd.openxmlformats-package.relationships+xml"/>
  <Override PartName="/ppt/slides/_rels/slide439.xml.rels" ContentType="application/vnd.openxmlformats-package.relationships+xml"/>
  <Override PartName="/ppt/slides/_rels/slide683.xml.rels" ContentType="application/vnd.openxmlformats-package.relationships+xml"/>
  <Override PartName="/ppt/slides/_rels/slide562.xml.rels" ContentType="application/vnd.openxmlformats-package.relationships+xml"/>
  <Override PartName="/ppt/slides/_rels/slide320.xml.rels" ContentType="application/vnd.openxmlformats-package.relationships+xml"/>
  <Override PartName="/ppt/slides/_rels/slide441.xml.rels" ContentType="application/vnd.openxmlformats-package.relationships+xml"/>
  <Override PartName="/ppt/slides/_rels/slide693.xml.rels" ContentType="application/vnd.openxmlformats-package.relationships+xml"/>
  <Override PartName="/ppt/slides/_rels/slide572.xml.rels" ContentType="application/vnd.openxmlformats-package.relationships+xml"/>
  <Override PartName="/ppt/slides/_rels/slide330.xml.rels" ContentType="application/vnd.openxmlformats-package.relationships+xml"/>
  <Override PartName="/ppt/slides/_rels/slide451.xml.rels" ContentType="application/vnd.openxmlformats-package.relationships+xml"/>
  <Override PartName="/ppt/slides/_rels/slide582.xml.rels" ContentType="application/vnd.openxmlformats-package.relationships+xml"/>
  <Override PartName="/ppt/slides/_rels/slide340.xml.rels" ContentType="application/vnd.openxmlformats-package.relationships+xml"/>
  <Override PartName="/ppt/slides/_rels/slide461.xml.rels" ContentType="application/vnd.openxmlformats-package.relationships+xml"/>
  <Override PartName="/ppt/slides/_rels/slide592.xml.rels" ContentType="application/vnd.openxmlformats-package.relationships+xml"/>
  <Override PartName="/ppt/slides/_rels/slide350.xml.rels" ContentType="application/vnd.openxmlformats-package.relationships+xml"/>
  <Override PartName="/ppt/slides/_rels/slide471.xml.rels" ContentType="application/vnd.openxmlformats-package.relationships+xml"/>
  <Override PartName="/ppt/slides/_rels/slide360.xml.rels" ContentType="application/vnd.openxmlformats-package.relationships+xml"/>
  <Override PartName="/ppt/slides/_rels/slide481.xml.rels" ContentType="application/vnd.openxmlformats-package.relationships+xml"/>
  <Override PartName="/ppt/slides/_rels/slide370.xml.rels" ContentType="application/vnd.openxmlformats-package.relationships+xml"/>
  <Override PartName="/ppt/slides/_rels/slide491.xml.rels" ContentType="application/vnd.openxmlformats-package.relationships+xml"/>
  <Override PartName="/ppt/slides/_rels/slide380.xml.rels" ContentType="application/vnd.openxmlformats-package.relationships+xml"/>
  <Override PartName="/ppt/slides/_rels/slide390.xml.rels" ContentType="application/vnd.openxmlformats-package.relationships+xml"/>
  <Override PartName="/ppt/slides/_rels/slide763.xml.rels" ContentType="application/vnd.openxmlformats-package.relationships+xml"/>
  <Override PartName="/ppt/slides/_rels/slide642.xml.rels" ContentType="application/vnd.openxmlformats-package.relationships+xml"/>
  <Override PartName="/ppt/slides/_rels/slide521.xml.rels" ContentType="application/vnd.openxmlformats-package.relationships+xml"/>
  <Override PartName="/ppt/slides/_rels/slide400.xml.rels" ContentType="application/vnd.openxmlformats-package.relationships+xml"/>
  <Override PartName="/ppt/slides/_rels/slide764.xml.rels" ContentType="application/vnd.openxmlformats-package.relationships+xml"/>
  <Override PartName="/ppt/slides/_rels/slide643.xml.rels" ContentType="application/vnd.openxmlformats-package.relationships+xml"/>
  <Override PartName="/ppt/slides/_rels/slide522.xml.rels" ContentType="application/vnd.openxmlformats-package.relationships+xml"/>
  <Override PartName="/ppt/slides/_rels/slide401.xml.rels" ContentType="application/vnd.openxmlformats-package.relationships+xml"/>
  <Override PartName="/ppt/slides/_rels/slide765.xml.rels" ContentType="application/vnd.openxmlformats-package.relationships+xml"/>
  <Override PartName="/ppt/slides/_rels/slide644.xml.rels" ContentType="application/vnd.openxmlformats-package.relationships+xml"/>
  <Override PartName="/ppt/slides/_rels/slide523.xml.rels" ContentType="application/vnd.openxmlformats-package.relationships+xml"/>
  <Override PartName="/ppt/slides/_rels/slide402.xml.rels" ContentType="application/vnd.openxmlformats-package.relationships+xml"/>
  <Override PartName="/ppt/slides/_rels/slide766.xml.rels" ContentType="application/vnd.openxmlformats-package.relationships+xml"/>
  <Override PartName="/ppt/slides/_rels/slide645.xml.rels" ContentType="application/vnd.openxmlformats-package.relationships+xml"/>
  <Override PartName="/ppt/slides/_rels/slide524.xml.rels" ContentType="application/vnd.openxmlformats-package.relationships+xml"/>
  <Override PartName="/ppt/slides/_rels/slide403.xml.rels" ContentType="application/vnd.openxmlformats-package.relationships+xml"/>
  <Override PartName="/ppt/slides/_rels/slide767.xml.rels" ContentType="application/vnd.openxmlformats-package.relationships+xml"/>
  <Override PartName="/ppt/slides/_rels/slide646.xml.rels" ContentType="application/vnd.openxmlformats-package.relationships+xml"/>
  <Override PartName="/ppt/slides/_rels/slide525.xml.rels" ContentType="application/vnd.openxmlformats-package.relationships+xml"/>
  <Override PartName="/ppt/slides/_rels/slide404.xml.rels" ContentType="application/vnd.openxmlformats-package.relationships+xml"/>
  <Override PartName="/ppt/slides/_rels/slide768.xml.rels" ContentType="application/vnd.openxmlformats-package.relationships+xml"/>
  <Override PartName="/ppt/slides/_rels/slide647.xml.rels" ContentType="application/vnd.openxmlformats-package.relationships+xml"/>
  <Override PartName="/ppt/slides/_rels/slide526.xml.rels" ContentType="application/vnd.openxmlformats-package.relationships+xml"/>
  <Override PartName="/ppt/slides/_rels/slide405.xml.rels" ContentType="application/vnd.openxmlformats-package.relationships+xml"/>
  <Override PartName="/ppt/slides/_rels/slide769.xml.rels" ContentType="application/vnd.openxmlformats-package.relationships+xml"/>
  <Override PartName="/ppt/slides/_rels/slide648.xml.rels" ContentType="application/vnd.openxmlformats-package.relationships+xml"/>
  <Override PartName="/ppt/slides/_rels/slide527.xml.rels" ContentType="application/vnd.openxmlformats-package.relationships+xml"/>
  <Override PartName="/ppt/slides/_rels/slide406.xml.rels" ContentType="application/vnd.openxmlformats-package.relationships+xml"/>
  <Override PartName="/ppt/slides/_rels/slide649.xml.rels" ContentType="application/vnd.openxmlformats-package.relationships+xml"/>
  <Override PartName="/ppt/slides/_rels/slide528.xml.rels" ContentType="application/vnd.openxmlformats-package.relationships+xml"/>
  <Override PartName="/ppt/slides/_rels/slide407.xml.rels" ContentType="application/vnd.openxmlformats-package.relationships+xml"/>
  <Override PartName="/ppt/slides/_rels/slide529.xml.rels" ContentType="application/vnd.openxmlformats-package.relationships+xml"/>
  <Override PartName="/ppt/slides/_rels/slide408.xml.rels" ContentType="application/vnd.openxmlformats-package.relationships+xml"/>
  <Override PartName="/ppt/slides/_rels/slide409.xml.rels" ContentType="application/vnd.openxmlformats-package.relationships+xml"/>
  <Override PartName="/ppt/slides/_rels/slide773.xml.rels" ContentType="application/vnd.openxmlformats-package.relationships+xml"/>
  <Override PartName="/ppt/slides/_rels/slide652.xml.rels" ContentType="application/vnd.openxmlformats-package.relationships+xml"/>
  <Override PartName="/ppt/slides/_rels/slide531.xml.rels" ContentType="application/vnd.openxmlformats-package.relationships+xml"/>
  <Override PartName="/ppt/slides/_rels/slide410.xml.rels" ContentType="application/vnd.openxmlformats-package.relationships+xml"/>
  <Override PartName="/ppt/slides/_rels/slide653.xml.rels" ContentType="application/vnd.openxmlformats-package.relationships+xml"/>
  <Override PartName="/ppt/slides/_rels/slide532.xml.rels" ContentType="application/vnd.openxmlformats-package.relationships+xml"/>
  <Override PartName="/ppt/slides/_rels/slide411.xml.rels" ContentType="application/vnd.openxmlformats-package.relationships+xml"/>
  <Override PartName="/ppt/slides/_rels/slide654.xml.rels" ContentType="application/vnd.openxmlformats-package.relationships+xml"/>
  <Override PartName="/ppt/slides/_rels/slide533.xml.rels" ContentType="application/vnd.openxmlformats-package.relationships+xml"/>
  <Override PartName="/ppt/slides/_rels/slide412.xml.rels" ContentType="application/vnd.openxmlformats-package.relationships+xml"/>
  <Override PartName="/ppt/slides/_rels/slide655.xml.rels" ContentType="application/vnd.openxmlformats-package.relationships+xml"/>
  <Override PartName="/ppt/slides/_rels/slide534.xml.rels" ContentType="application/vnd.openxmlformats-package.relationships+xml"/>
  <Override PartName="/ppt/slides/_rels/slide413.xml.rels" ContentType="application/vnd.openxmlformats-package.relationships+xml"/>
  <Override PartName="/ppt/slides/_rels/slide656.xml.rels" ContentType="application/vnd.openxmlformats-package.relationships+xml"/>
  <Override PartName="/ppt/slides/_rels/slide535.xml.rels" ContentType="application/vnd.openxmlformats-package.relationships+xml"/>
  <Override PartName="/ppt/slides/_rels/slide414.xml.rels" ContentType="application/vnd.openxmlformats-package.relationships+xml"/>
  <Override PartName="/ppt/slides/_rels/slide657.xml.rels" ContentType="application/vnd.openxmlformats-package.relationships+xml"/>
  <Override PartName="/ppt/slides/_rels/slide536.xml.rels" ContentType="application/vnd.openxmlformats-package.relationships+xml"/>
  <Override PartName="/ppt/slides/_rels/slide415.xml.rels" ContentType="application/vnd.openxmlformats-package.relationships+xml"/>
  <Override PartName="/ppt/slides/_rels/slide658.xml.rels" ContentType="application/vnd.openxmlformats-package.relationships+xml"/>
  <Override PartName="/ppt/slides/_rels/slide537.xml.rels" ContentType="application/vnd.openxmlformats-package.relationships+xml"/>
  <Override PartName="/ppt/slides/_rels/slide416.xml.rels" ContentType="application/vnd.openxmlformats-package.relationships+xml"/>
  <Override PartName="/ppt/slides/_rels/slide659.xml.rels" ContentType="application/vnd.openxmlformats-package.relationships+xml"/>
  <Override PartName="/ppt/slides/_rels/slide538.xml.rels" ContentType="application/vnd.openxmlformats-package.relationships+xml"/>
  <Override PartName="/ppt/slides/_rels/slide417.xml.rels" ContentType="application/vnd.openxmlformats-package.relationships+xml"/>
  <Override PartName="/ppt/slides/_rels/slide539.xml.rels" ContentType="application/vnd.openxmlformats-package.relationships+xml"/>
  <Override PartName="/ppt/slides/_rels/slide418.xml.rels" ContentType="application/vnd.openxmlformats-package.relationships+xml"/>
  <Override PartName="/ppt/slides/_rels/slide419.xml.rels" ContentType="application/vnd.openxmlformats-package.relationships+xml"/>
  <Override PartName="/ppt/slides/_rels/slide662.xml.rels" ContentType="application/vnd.openxmlformats-package.relationships+xml"/>
  <Override PartName="/ppt/slides/_rels/slide541.xml.rels" ContentType="application/vnd.openxmlformats-package.relationships+xml"/>
  <Override PartName="/ppt/slides/_rels/slide420.xml.rels" ContentType="application/vnd.openxmlformats-package.relationships+xml"/>
  <Override PartName="/ppt/slides/_rels/slide672.xml.rels" ContentType="application/vnd.openxmlformats-package.relationships+xml"/>
  <Override PartName="/ppt/slides/_rels/slide551.xml.rels" ContentType="application/vnd.openxmlformats-package.relationships+xml"/>
  <Override PartName="/ppt/slides/_rels/slide430.xml.rels" ContentType="application/vnd.openxmlformats-package.relationships+xml"/>
  <Override PartName="/ppt/slides/_rels/slide682.xml.rels" ContentType="application/vnd.openxmlformats-package.relationships+xml"/>
  <Override PartName="/ppt/slides/_rels/slide561.xml.rels" ContentType="application/vnd.openxmlformats-package.relationships+xml"/>
  <Override PartName="/ppt/slides/_rels/slide440.xml.rels" ContentType="application/vnd.openxmlformats-package.relationships+xml"/>
  <Override PartName="/ppt/slides/_rels/slide692.xml.rels" ContentType="application/vnd.openxmlformats-package.relationships+xml"/>
  <Override PartName="/ppt/slides/_rels/slide571.xml.rels" ContentType="application/vnd.openxmlformats-package.relationships+xml"/>
  <Override PartName="/ppt/slides/_rels/slide450.xml.rels" ContentType="application/vnd.openxmlformats-package.relationships+xml"/>
  <Override PartName="/ppt/slides/_rels/slide581.xml.rels" ContentType="application/vnd.openxmlformats-package.relationships+xml"/>
  <Override PartName="/ppt/slides/_rels/slide460.xml.rels" ContentType="application/vnd.openxmlformats-package.relationships+xml"/>
  <Override PartName="/ppt/slides/_rels/slide591.xml.rels" ContentType="application/vnd.openxmlformats-package.relationships+xml"/>
  <Override PartName="/ppt/slides/_rels/slide470.xml.rels" ContentType="application/vnd.openxmlformats-package.relationships+xml"/>
  <Override PartName="/ppt/slides/_rels/slide480.xml.rels" ContentType="application/vnd.openxmlformats-package.relationships+xml"/>
  <Override PartName="/ppt/slides/_rels/slide490.xml.rels" ContentType="application/vnd.openxmlformats-package.relationships+xml"/>
  <Override PartName="/ppt/slides/_rels/slide742.xml.rels" ContentType="application/vnd.openxmlformats-package.relationships+xml"/>
  <Override PartName="/ppt/slides/_rels/slide621.xml.rels" ContentType="application/vnd.openxmlformats-package.relationships+xml"/>
  <Override PartName="/ppt/slides/_rels/slide500.xml.rels" ContentType="application/vnd.openxmlformats-package.relationships+xml"/>
  <Override PartName="/ppt/slides/_rels/slide743.xml.rels" ContentType="application/vnd.openxmlformats-package.relationships+xml"/>
  <Override PartName="/ppt/slides/_rels/slide622.xml.rels" ContentType="application/vnd.openxmlformats-package.relationships+xml"/>
  <Override PartName="/ppt/slides/_rels/slide501.xml.rels" ContentType="application/vnd.openxmlformats-package.relationships+xml"/>
  <Override PartName="/ppt/slides/_rels/slide744.xml.rels" ContentType="application/vnd.openxmlformats-package.relationships+xml"/>
  <Override PartName="/ppt/slides/_rels/slide623.xml.rels" ContentType="application/vnd.openxmlformats-package.relationships+xml"/>
  <Override PartName="/ppt/slides/_rels/slide502.xml.rels" ContentType="application/vnd.openxmlformats-package.relationships+xml"/>
  <Override PartName="/ppt/slides/_rels/slide745.xml.rels" ContentType="application/vnd.openxmlformats-package.relationships+xml"/>
  <Override PartName="/ppt/slides/_rels/slide624.xml.rels" ContentType="application/vnd.openxmlformats-package.relationships+xml"/>
  <Override PartName="/ppt/slides/_rels/slide503.xml.rels" ContentType="application/vnd.openxmlformats-package.relationships+xml"/>
  <Override PartName="/ppt/slides/_rels/slide746.xml.rels" ContentType="application/vnd.openxmlformats-package.relationships+xml"/>
  <Override PartName="/ppt/slides/_rels/slide625.xml.rels" ContentType="application/vnd.openxmlformats-package.relationships+xml"/>
  <Override PartName="/ppt/slides/_rels/slide504.xml.rels" ContentType="application/vnd.openxmlformats-package.relationships+xml"/>
  <Override PartName="/ppt/slides/_rels/slide747.xml.rels" ContentType="application/vnd.openxmlformats-package.relationships+xml"/>
  <Override PartName="/ppt/slides/_rels/slide626.xml.rels" ContentType="application/vnd.openxmlformats-package.relationships+xml"/>
  <Override PartName="/ppt/slides/_rels/slide505.xml.rels" ContentType="application/vnd.openxmlformats-package.relationships+xml"/>
  <Override PartName="/ppt/slides/_rels/slide748.xml.rels" ContentType="application/vnd.openxmlformats-package.relationships+xml"/>
  <Override PartName="/ppt/slides/_rels/slide627.xml.rels" ContentType="application/vnd.openxmlformats-package.relationships+xml"/>
  <Override PartName="/ppt/slides/_rels/slide506.xml.rels" ContentType="application/vnd.openxmlformats-package.relationships+xml"/>
  <Override PartName="/ppt/slides/_rels/slide749.xml.rels" ContentType="application/vnd.openxmlformats-package.relationships+xml"/>
  <Override PartName="/ppt/slides/_rels/slide628.xml.rels" ContentType="application/vnd.openxmlformats-package.relationships+xml"/>
  <Override PartName="/ppt/slides/_rels/slide507.xml.rels" ContentType="application/vnd.openxmlformats-package.relationships+xml"/>
  <Override PartName="/ppt/slides/_rels/slide629.xml.rels" ContentType="application/vnd.openxmlformats-package.relationships+xml"/>
  <Override PartName="/ppt/slides/_rels/slide508.xml.rels" ContentType="application/vnd.openxmlformats-package.relationships+xml"/>
  <Override PartName="/ppt/slides/_rels/slide509.xml.rels" ContentType="application/vnd.openxmlformats-package.relationships+xml"/>
  <Override PartName="/ppt/slides/_rels/slide752.xml.rels" ContentType="application/vnd.openxmlformats-package.relationships+xml"/>
  <Override PartName="/ppt/slides/_rels/slide631.xml.rels" ContentType="application/vnd.openxmlformats-package.relationships+xml"/>
  <Override PartName="/ppt/slides/_rels/slide510.xml.rels" ContentType="application/vnd.openxmlformats-package.relationships+xml"/>
  <Override PartName="/ppt/slides/_rels/slide753.xml.rels" ContentType="application/vnd.openxmlformats-package.relationships+xml"/>
  <Override PartName="/ppt/slides/_rels/slide632.xml.rels" ContentType="application/vnd.openxmlformats-package.relationships+xml"/>
  <Override PartName="/ppt/slides/_rels/slide511.xml.rels" ContentType="application/vnd.openxmlformats-package.relationships+xml"/>
  <Override PartName="/ppt/slides/_rels/slide754.xml.rels" ContentType="application/vnd.openxmlformats-package.relationships+xml"/>
  <Override PartName="/ppt/slides/_rels/slide633.xml.rels" ContentType="application/vnd.openxmlformats-package.relationships+xml"/>
  <Override PartName="/ppt/slides/_rels/slide512.xml.rels" ContentType="application/vnd.openxmlformats-package.relationships+xml"/>
  <Override PartName="/ppt/slides/_rels/slide755.xml.rels" ContentType="application/vnd.openxmlformats-package.relationships+xml"/>
  <Override PartName="/ppt/slides/_rels/slide634.xml.rels" ContentType="application/vnd.openxmlformats-package.relationships+xml"/>
  <Override PartName="/ppt/slides/_rels/slide513.xml.rels" ContentType="application/vnd.openxmlformats-package.relationships+xml"/>
  <Override PartName="/ppt/slides/_rels/slide756.xml.rels" ContentType="application/vnd.openxmlformats-package.relationships+xml"/>
  <Override PartName="/ppt/slides/_rels/slide635.xml.rels" ContentType="application/vnd.openxmlformats-package.relationships+xml"/>
  <Override PartName="/ppt/slides/_rels/slide514.xml.rels" ContentType="application/vnd.openxmlformats-package.relationships+xml"/>
  <Override PartName="/ppt/slides/_rels/slide757.xml.rels" ContentType="application/vnd.openxmlformats-package.relationships+xml"/>
  <Override PartName="/ppt/slides/_rels/slide636.xml.rels" ContentType="application/vnd.openxmlformats-package.relationships+xml"/>
  <Override PartName="/ppt/slides/_rels/slide515.xml.rels" ContentType="application/vnd.openxmlformats-package.relationships+xml"/>
  <Override PartName="/ppt/slides/_rels/slide758.xml.rels" ContentType="application/vnd.openxmlformats-package.relationships+xml"/>
  <Override PartName="/ppt/slides/_rels/slide637.xml.rels" ContentType="application/vnd.openxmlformats-package.relationships+xml"/>
  <Override PartName="/ppt/slides/_rels/slide516.xml.rels" ContentType="application/vnd.openxmlformats-package.relationships+xml"/>
  <Override PartName="/ppt/slides/_rels/slide759.xml.rels" ContentType="application/vnd.openxmlformats-package.relationships+xml"/>
  <Override PartName="/ppt/slides/_rels/slide638.xml.rels" ContentType="application/vnd.openxmlformats-package.relationships+xml"/>
  <Override PartName="/ppt/slides/_rels/slide517.xml.rels" ContentType="application/vnd.openxmlformats-package.relationships+xml"/>
  <Override PartName="/ppt/slides/_rels/slide639.xml.rels" ContentType="application/vnd.openxmlformats-package.relationships+xml"/>
  <Override PartName="/ppt/slides/_rels/slide518.xml.rels" ContentType="application/vnd.openxmlformats-package.relationships+xml"/>
  <Override PartName="/ppt/slides/_rels/slide519.xml.rels" ContentType="application/vnd.openxmlformats-package.relationships+xml"/>
  <Override PartName="/ppt/slides/_rels/slide762.xml.rels" ContentType="application/vnd.openxmlformats-package.relationships+xml"/>
  <Override PartName="/ppt/slides/_rels/slide641.xml.rels" ContentType="application/vnd.openxmlformats-package.relationships+xml"/>
  <Override PartName="/ppt/slides/_rels/slide520.xml.rels" ContentType="application/vnd.openxmlformats-package.relationships+xml"/>
  <Override PartName="/ppt/slides/_rels/slide772.xml.rels" ContentType="application/vnd.openxmlformats-package.relationships+xml"/>
  <Override PartName="/ppt/slides/_rels/slide651.xml.rels" ContentType="application/vnd.openxmlformats-package.relationships+xml"/>
  <Override PartName="/ppt/slides/_rels/slide530.xml.rels" ContentType="application/vnd.openxmlformats-package.relationships+xml"/>
  <Override PartName="/ppt/slides/_rels/slide661.xml.rels" ContentType="application/vnd.openxmlformats-package.relationships+xml"/>
  <Override PartName="/ppt/slides/_rels/slide540.xml.rels" ContentType="application/vnd.openxmlformats-package.relationships+xml"/>
  <Override PartName="/ppt/slides/_rels/slide671.xml.rels" ContentType="application/vnd.openxmlformats-package.relationships+xml"/>
  <Override PartName="/ppt/slides/_rels/slide550.xml.rels" ContentType="application/vnd.openxmlformats-package.relationships+xml"/>
  <Override PartName="/ppt/slides/_rels/slide681.xml.rels" ContentType="application/vnd.openxmlformats-package.relationships+xml"/>
  <Override PartName="/ppt/slides/_rels/slide560.xml.rels" ContentType="application/vnd.openxmlformats-package.relationships+xml"/>
  <Override PartName="/ppt/slides/_rels/slide691.xml.rels" ContentType="application/vnd.openxmlformats-package.relationships+xml"/>
  <Override PartName="/ppt/slides/_rels/slide570.xml.rels" ContentType="application/vnd.openxmlformats-package.relationships+xml"/>
  <Override PartName="/ppt/slides/_rels/slide580.xml.rels" ContentType="application/vnd.openxmlformats-package.relationships+xml"/>
  <Override PartName="/ppt/slides/_rels/slide590.xml.rels" ContentType="application/vnd.openxmlformats-package.relationships+xml"/>
  <Override PartName="/ppt/slides/_rels/slide721.xml.rels" ContentType="application/vnd.openxmlformats-package.relationships+xml"/>
  <Override PartName="/ppt/slides/_rels/slide600.xml.rels" ContentType="application/vnd.openxmlformats-package.relationships+xml"/>
  <Override PartName="/ppt/slides/_rels/slide722.xml.rels" ContentType="application/vnd.openxmlformats-package.relationships+xml"/>
  <Override PartName="/ppt/slides/_rels/slide601.xml.rels" ContentType="application/vnd.openxmlformats-package.relationships+xml"/>
  <Override PartName="/ppt/slides/_rels/slide723.xml.rels" ContentType="application/vnd.openxmlformats-package.relationships+xml"/>
  <Override PartName="/ppt/slides/_rels/slide602.xml.rels" ContentType="application/vnd.openxmlformats-package.relationships+xml"/>
  <Override PartName="/ppt/slides/_rels/slide724.xml.rels" ContentType="application/vnd.openxmlformats-package.relationships+xml"/>
  <Override PartName="/ppt/slides/_rels/slide603.xml.rels" ContentType="application/vnd.openxmlformats-package.relationships+xml"/>
  <Override PartName="/ppt/slides/_rels/slide725.xml.rels" ContentType="application/vnd.openxmlformats-package.relationships+xml"/>
  <Override PartName="/ppt/slides/_rels/slide604.xml.rels" ContentType="application/vnd.openxmlformats-package.relationships+xml"/>
  <Override PartName="/ppt/slides/_rels/slide726.xml.rels" ContentType="application/vnd.openxmlformats-package.relationships+xml"/>
  <Override PartName="/ppt/slides/_rels/slide605.xml.rels" ContentType="application/vnd.openxmlformats-package.relationships+xml"/>
  <Override PartName="/ppt/slides/_rels/slide727.xml.rels" ContentType="application/vnd.openxmlformats-package.relationships+xml"/>
  <Override PartName="/ppt/slides/_rels/slide606.xml.rels" ContentType="application/vnd.openxmlformats-package.relationships+xml"/>
  <Override PartName="/ppt/slides/_rels/slide728.xml.rels" ContentType="application/vnd.openxmlformats-package.relationships+xml"/>
  <Override PartName="/ppt/slides/_rels/slide607.xml.rels" ContentType="application/vnd.openxmlformats-package.relationships+xml"/>
  <Override PartName="/ppt/slides/_rels/slide729.xml.rels" ContentType="application/vnd.openxmlformats-package.relationships+xml"/>
  <Override PartName="/ppt/slides/_rels/slide608.xml.rels" ContentType="application/vnd.openxmlformats-package.relationships+xml"/>
  <Override PartName="/ppt/slides/_rels/slide609.xml.rels" ContentType="application/vnd.openxmlformats-package.relationships+xml"/>
  <Override PartName="/ppt/slides/_rels/slide731.xml.rels" ContentType="application/vnd.openxmlformats-package.relationships+xml"/>
  <Override PartName="/ppt/slides/_rels/slide610.xml.rels" ContentType="application/vnd.openxmlformats-package.relationships+xml"/>
  <Override PartName="/ppt/slides/_rels/slide732.xml.rels" ContentType="application/vnd.openxmlformats-package.relationships+xml"/>
  <Override PartName="/ppt/slides/_rels/slide611.xml.rels" ContentType="application/vnd.openxmlformats-package.relationships+xml"/>
  <Override PartName="/ppt/slides/_rels/slide733.xml.rels" ContentType="application/vnd.openxmlformats-package.relationships+xml"/>
  <Override PartName="/ppt/slides/_rels/slide612.xml.rels" ContentType="application/vnd.openxmlformats-package.relationships+xml"/>
  <Override PartName="/ppt/slides/_rels/slide734.xml.rels" ContentType="application/vnd.openxmlformats-package.relationships+xml"/>
  <Override PartName="/ppt/slides/_rels/slide613.xml.rels" ContentType="application/vnd.openxmlformats-package.relationships+xml"/>
  <Override PartName="/ppt/slides/_rels/slide735.xml.rels" ContentType="application/vnd.openxmlformats-package.relationships+xml"/>
  <Override PartName="/ppt/slides/_rels/slide614.xml.rels" ContentType="application/vnd.openxmlformats-package.relationships+xml"/>
  <Override PartName="/ppt/slides/_rels/slide736.xml.rels" ContentType="application/vnd.openxmlformats-package.relationships+xml"/>
  <Override PartName="/ppt/slides/_rels/slide615.xml.rels" ContentType="application/vnd.openxmlformats-package.relationships+xml"/>
  <Override PartName="/ppt/slides/_rels/slide737.xml.rels" ContentType="application/vnd.openxmlformats-package.relationships+xml"/>
  <Override PartName="/ppt/slides/_rels/slide616.xml.rels" ContentType="application/vnd.openxmlformats-package.relationships+xml"/>
  <Override PartName="/ppt/slides/_rels/slide738.xml.rels" ContentType="application/vnd.openxmlformats-package.relationships+xml"/>
  <Override PartName="/ppt/slides/_rels/slide617.xml.rels" ContentType="application/vnd.openxmlformats-package.relationships+xml"/>
  <Override PartName="/ppt/slides/_rels/slide739.xml.rels" ContentType="application/vnd.openxmlformats-package.relationships+xml"/>
  <Override PartName="/ppt/slides/_rels/slide618.xml.rels" ContentType="application/vnd.openxmlformats-package.relationships+xml"/>
  <Override PartName="/ppt/slides/_rels/slide619.xml.rels" ContentType="application/vnd.openxmlformats-package.relationships+xml"/>
  <Override PartName="/ppt/slides/_rels/slide741.xml.rels" ContentType="application/vnd.openxmlformats-package.relationships+xml"/>
  <Override PartName="/ppt/slides/_rels/slide620.xml.rels" ContentType="application/vnd.openxmlformats-package.relationships+xml"/>
  <Override PartName="/ppt/slides/_rels/slide751.xml.rels" ContentType="application/vnd.openxmlformats-package.relationships+xml"/>
  <Override PartName="/ppt/slides/_rels/slide630.xml.rels" ContentType="application/vnd.openxmlformats-package.relationships+xml"/>
  <Override PartName="/ppt/slides/_rels/slide761.xml.rels" ContentType="application/vnd.openxmlformats-package.relationships+xml"/>
  <Override PartName="/ppt/slides/_rels/slide640.xml.rels" ContentType="application/vnd.openxmlformats-package.relationships+xml"/>
  <Override PartName="/ppt/slides/_rels/slide771.xml.rels" ContentType="application/vnd.openxmlformats-package.relationships+xml"/>
  <Override PartName="/ppt/slides/_rels/slide650.xml.rels" ContentType="application/vnd.openxmlformats-package.relationships+xml"/>
  <Override PartName="/ppt/slides/_rels/slide660.xml.rels" ContentType="application/vnd.openxmlformats-package.relationships+xml"/>
  <Override PartName="/ppt/slides/_rels/slide670.xml.rels" ContentType="application/vnd.openxmlformats-package.relationships+xml"/>
  <Override PartName="/ppt/slides/_rels/slide680.xml.rels" ContentType="application/vnd.openxmlformats-package.relationships+xml"/>
  <Override PartName="/ppt/slides/_rels/slide690.xml.rels" ContentType="application/vnd.openxmlformats-package.relationships+xml"/>
  <Override PartName="/ppt/slides/_rels/slide700.xml.rels" ContentType="application/vnd.openxmlformats-package.relationships+xml"/>
  <Override PartName="/ppt/slides/_rels/slide701.xml.rels" ContentType="application/vnd.openxmlformats-package.relationships+xml"/>
  <Override PartName="/ppt/slides/_rels/slide702.xml.rels" ContentType="application/vnd.openxmlformats-package.relationships+xml"/>
  <Override PartName="/ppt/slides/_rels/slide703.xml.rels" ContentType="application/vnd.openxmlformats-package.relationships+xml"/>
  <Override PartName="/ppt/slides/_rels/slide704.xml.rels" ContentType="application/vnd.openxmlformats-package.relationships+xml"/>
  <Override PartName="/ppt/slides/_rels/slide705.xml.rels" ContentType="application/vnd.openxmlformats-package.relationships+xml"/>
  <Override PartName="/ppt/slides/_rels/slide706.xml.rels" ContentType="application/vnd.openxmlformats-package.relationships+xml"/>
  <Override PartName="/ppt/slides/_rels/slide707.xml.rels" ContentType="application/vnd.openxmlformats-package.relationships+xml"/>
  <Override PartName="/ppt/slides/_rels/slide708.xml.rels" ContentType="application/vnd.openxmlformats-package.relationships+xml"/>
  <Override PartName="/ppt/slides/_rels/slide709.xml.rels" ContentType="application/vnd.openxmlformats-package.relationships+xml"/>
  <Override PartName="/ppt/slides/_rels/slide710.xml.rels" ContentType="application/vnd.openxmlformats-package.relationships+xml"/>
  <Override PartName="/ppt/slides/_rels/slide711.xml.rels" ContentType="application/vnd.openxmlformats-package.relationships+xml"/>
  <Override PartName="/ppt/slides/_rels/slide712.xml.rels" ContentType="application/vnd.openxmlformats-package.relationships+xml"/>
  <Override PartName="/ppt/slides/_rels/slide713.xml.rels" ContentType="application/vnd.openxmlformats-package.relationships+xml"/>
  <Override PartName="/ppt/slides/_rels/slide714.xml.rels" ContentType="application/vnd.openxmlformats-package.relationships+xml"/>
  <Override PartName="/ppt/slides/_rels/slide715.xml.rels" ContentType="application/vnd.openxmlformats-package.relationships+xml"/>
  <Override PartName="/ppt/slides/_rels/slide716.xml.rels" ContentType="application/vnd.openxmlformats-package.relationships+xml"/>
  <Override PartName="/ppt/slides/_rels/slide717.xml.rels" ContentType="application/vnd.openxmlformats-package.relationships+xml"/>
  <Override PartName="/ppt/slides/_rels/slide718.xml.rels" ContentType="application/vnd.openxmlformats-package.relationships+xml"/>
  <Override PartName="/ppt/slides/_rels/slide719.xml.rels" ContentType="application/vnd.openxmlformats-package.relationships+xml"/>
  <Override PartName="/ppt/slides/_rels/slide720.xml.rels" ContentType="application/vnd.openxmlformats-package.relationships+xml"/>
  <Override PartName="/ppt/slides/_rels/slide730.xml.rels" ContentType="application/vnd.openxmlformats-package.relationships+xml"/>
  <Override PartName="/ppt/slides/_rels/slide740.xml.rels" ContentType="application/vnd.openxmlformats-package.relationships+xml"/>
  <Override PartName="/ppt/slides/_rels/slide750.xml.rels" ContentType="application/vnd.openxmlformats-package.relationships+xml"/>
  <Override PartName="/ppt/slides/_rels/slide760.xml.rels" ContentType="application/vnd.openxmlformats-package.relationships+xml"/>
  <Override PartName="/ppt/slides/_rels/slide77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  <p:sldId id="499" r:id="rId248"/>
    <p:sldId id="500" r:id="rId249"/>
    <p:sldId id="501" r:id="rId250"/>
    <p:sldId id="502" r:id="rId251"/>
    <p:sldId id="503" r:id="rId252"/>
    <p:sldId id="504" r:id="rId253"/>
    <p:sldId id="505" r:id="rId254"/>
    <p:sldId id="506" r:id="rId255"/>
    <p:sldId id="507" r:id="rId256"/>
    <p:sldId id="508" r:id="rId257"/>
    <p:sldId id="509" r:id="rId258"/>
    <p:sldId id="510" r:id="rId259"/>
    <p:sldId id="511" r:id="rId260"/>
    <p:sldId id="512" r:id="rId261"/>
    <p:sldId id="513" r:id="rId262"/>
    <p:sldId id="514" r:id="rId263"/>
    <p:sldId id="515" r:id="rId264"/>
    <p:sldId id="516" r:id="rId265"/>
    <p:sldId id="517" r:id="rId266"/>
    <p:sldId id="518" r:id="rId267"/>
    <p:sldId id="519" r:id="rId268"/>
    <p:sldId id="520" r:id="rId269"/>
    <p:sldId id="521" r:id="rId270"/>
    <p:sldId id="522" r:id="rId271"/>
    <p:sldId id="523" r:id="rId272"/>
    <p:sldId id="524" r:id="rId273"/>
    <p:sldId id="525" r:id="rId274"/>
    <p:sldId id="526" r:id="rId275"/>
    <p:sldId id="527" r:id="rId276"/>
    <p:sldId id="528" r:id="rId277"/>
    <p:sldId id="529" r:id="rId278"/>
    <p:sldId id="530" r:id="rId279"/>
    <p:sldId id="531" r:id="rId280"/>
    <p:sldId id="532" r:id="rId281"/>
    <p:sldId id="533" r:id="rId282"/>
    <p:sldId id="534" r:id="rId283"/>
    <p:sldId id="535" r:id="rId284"/>
    <p:sldId id="536" r:id="rId285"/>
    <p:sldId id="537" r:id="rId286"/>
    <p:sldId id="538" r:id="rId287"/>
    <p:sldId id="539" r:id="rId288"/>
    <p:sldId id="540" r:id="rId289"/>
    <p:sldId id="541" r:id="rId290"/>
    <p:sldId id="542" r:id="rId291"/>
    <p:sldId id="543" r:id="rId292"/>
    <p:sldId id="544" r:id="rId293"/>
    <p:sldId id="545" r:id="rId294"/>
    <p:sldId id="546" r:id="rId295"/>
    <p:sldId id="547" r:id="rId296"/>
    <p:sldId id="548" r:id="rId297"/>
    <p:sldId id="549" r:id="rId298"/>
    <p:sldId id="550" r:id="rId299"/>
    <p:sldId id="551" r:id="rId300"/>
    <p:sldId id="552" r:id="rId301"/>
    <p:sldId id="553" r:id="rId302"/>
    <p:sldId id="554" r:id="rId303"/>
    <p:sldId id="555" r:id="rId304"/>
    <p:sldId id="556" r:id="rId305"/>
    <p:sldId id="557" r:id="rId306"/>
    <p:sldId id="558" r:id="rId307"/>
    <p:sldId id="559" r:id="rId308"/>
    <p:sldId id="560" r:id="rId309"/>
    <p:sldId id="561" r:id="rId310"/>
    <p:sldId id="562" r:id="rId311"/>
    <p:sldId id="563" r:id="rId312"/>
    <p:sldId id="564" r:id="rId313"/>
    <p:sldId id="565" r:id="rId314"/>
    <p:sldId id="566" r:id="rId315"/>
    <p:sldId id="567" r:id="rId316"/>
    <p:sldId id="568" r:id="rId317"/>
    <p:sldId id="569" r:id="rId318"/>
    <p:sldId id="570" r:id="rId319"/>
    <p:sldId id="571" r:id="rId320"/>
    <p:sldId id="572" r:id="rId321"/>
    <p:sldId id="573" r:id="rId322"/>
    <p:sldId id="574" r:id="rId323"/>
    <p:sldId id="575" r:id="rId324"/>
    <p:sldId id="576" r:id="rId325"/>
    <p:sldId id="577" r:id="rId326"/>
    <p:sldId id="578" r:id="rId327"/>
    <p:sldId id="579" r:id="rId328"/>
    <p:sldId id="580" r:id="rId329"/>
    <p:sldId id="581" r:id="rId330"/>
    <p:sldId id="582" r:id="rId331"/>
    <p:sldId id="583" r:id="rId332"/>
    <p:sldId id="584" r:id="rId333"/>
    <p:sldId id="585" r:id="rId334"/>
    <p:sldId id="586" r:id="rId335"/>
    <p:sldId id="587" r:id="rId336"/>
    <p:sldId id="588" r:id="rId337"/>
    <p:sldId id="589" r:id="rId338"/>
    <p:sldId id="590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603" r:id="rId352"/>
    <p:sldId id="604" r:id="rId353"/>
    <p:sldId id="605" r:id="rId354"/>
    <p:sldId id="606" r:id="rId355"/>
    <p:sldId id="607" r:id="rId356"/>
    <p:sldId id="608" r:id="rId357"/>
    <p:sldId id="609" r:id="rId358"/>
    <p:sldId id="610" r:id="rId359"/>
    <p:sldId id="611" r:id="rId360"/>
    <p:sldId id="612" r:id="rId361"/>
    <p:sldId id="613" r:id="rId362"/>
    <p:sldId id="614" r:id="rId363"/>
    <p:sldId id="615" r:id="rId364"/>
    <p:sldId id="616" r:id="rId365"/>
    <p:sldId id="617" r:id="rId366"/>
    <p:sldId id="618" r:id="rId367"/>
    <p:sldId id="619" r:id="rId368"/>
    <p:sldId id="620" r:id="rId369"/>
    <p:sldId id="621" r:id="rId370"/>
    <p:sldId id="622" r:id="rId371"/>
    <p:sldId id="623" r:id="rId372"/>
    <p:sldId id="624" r:id="rId373"/>
    <p:sldId id="625" r:id="rId374"/>
    <p:sldId id="626" r:id="rId375"/>
    <p:sldId id="627" r:id="rId376"/>
    <p:sldId id="628" r:id="rId377"/>
    <p:sldId id="629" r:id="rId378"/>
    <p:sldId id="630" r:id="rId379"/>
    <p:sldId id="631" r:id="rId380"/>
    <p:sldId id="632" r:id="rId381"/>
    <p:sldId id="633" r:id="rId382"/>
    <p:sldId id="634" r:id="rId383"/>
    <p:sldId id="635" r:id="rId384"/>
    <p:sldId id="636" r:id="rId385"/>
    <p:sldId id="637" r:id="rId386"/>
    <p:sldId id="638" r:id="rId387"/>
    <p:sldId id="639" r:id="rId388"/>
    <p:sldId id="640" r:id="rId389"/>
    <p:sldId id="641" r:id="rId390"/>
    <p:sldId id="642" r:id="rId391"/>
    <p:sldId id="643" r:id="rId392"/>
    <p:sldId id="644" r:id="rId393"/>
    <p:sldId id="645" r:id="rId394"/>
    <p:sldId id="646" r:id="rId395"/>
    <p:sldId id="647" r:id="rId396"/>
    <p:sldId id="648" r:id="rId397"/>
    <p:sldId id="649" r:id="rId398"/>
    <p:sldId id="650" r:id="rId399"/>
    <p:sldId id="651" r:id="rId400"/>
    <p:sldId id="652" r:id="rId401"/>
    <p:sldId id="653" r:id="rId402"/>
    <p:sldId id="654" r:id="rId403"/>
    <p:sldId id="655" r:id="rId404"/>
    <p:sldId id="656" r:id="rId405"/>
    <p:sldId id="657" r:id="rId406"/>
    <p:sldId id="658" r:id="rId407"/>
    <p:sldId id="659" r:id="rId408"/>
    <p:sldId id="660" r:id="rId409"/>
    <p:sldId id="661" r:id="rId410"/>
    <p:sldId id="662" r:id="rId411"/>
    <p:sldId id="663" r:id="rId412"/>
    <p:sldId id="664" r:id="rId413"/>
    <p:sldId id="665" r:id="rId414"/>
    <p:sldId id="666" r:id="rId415"/>
    <p:sldId id="667" r:id="rId416"/>
    <p:sldId id="668" r:id="rId417"/>
    <p:sldId id="669" r:id="rId418"/>
    <p:sldId id="670" r:id="rId419"/>
    <p:sldId id="671" r:id="rId420"/>
    <p:sldId id="672" r:id="rId421"/>
    <p:sldId id="673" r:id="rId422"/>
    <p:sldId id="674" r:id="rId423"/>
    <p:sldId id="675" r:id="rId424"/>
    <p:sldId id="676" r:id="rId425"/>
    <p:sldId id="677" r:id="rId426"/>
    <p:sldId id="678" r:id="rId427"/>
    <p:sldId id="679" r:id="rId428"/>
    <p:sldId id="680" r:id="rId429"/>
    <p:sldId id="681" r:id="rId430"/>
    <p:sldId id="682" r:id="rId431"/>
    <p:sldId id="683" r:id="rId432"/>
    <p:sldId id="684" r:id="rId433"/>
    <p:sldId id="685" r:id="rId434"/>
    <p:sldId id="686" r:id="rId435"/>
    <p:sldId id="687" r:id="rId436"/>
    <p:sldId id="688" r:id="rId437"/>
    <p:sldId id="689" r:id="rId438"/>
    <p:sldId id="690" r:id="rId439"/>
    <p:sldId id="691" r:id="rId440"/>
    <p:sldId id="692" r:id="rId441"/>
    <p:sldId id="693" r:id="rId442"/>
    <p:sldId id="694" r:id="rId443"/>
    <p:sldId id="695" r:id="rId444"/>
    <p:sldId id="696" r:id="rId445"/>
    <p:sldId id="697" r:id="rId446"/>
    <p:sldId id="698" r:id="rId447"/>
    <p:sldId id="699" r:id="rId448"/>
    <p:sldId id="700" r:id="rId449"/>
    <p:sldId id="701" r:id="rId450"/>
    <p:sldId id="702" r:id="rId451"/>
    <p:sldId id="703" r:id="rId452"/>
    <p:sldId id="704" r:id="rId453"/>
    <p:sldId id="705" r:id="rId454"/>
    <p:sldId id="706" r:id="rId455"/>
    <p:sldId id="707" r:id="rId456"/>
    <p:sldId id="708" r:id="rId457"/>
    <p:sldId id="709" r:id="rId458"/>
    <p:sldId id="710" r:id="rId459"/>
    <p:sldId id="711" r:id="rId460"/>
    <p:sldId id="712" r:id="rId461"/>
    <p:sldId id="713" r:id="rId462"/>
    <p:sldId id="714" r:id="rId463"/>
    <p:sldId id="715" r:id="rId464"/>
    <p:sldId id="716" r:id="rId465"/>
    <p:sldId id="717" r:id="rId466"/>
    <p:sldId id="718" r:id="rId467"/>
    <p:sldId id="719" r:id="rId468"/>
    <p:sldId id="720" r:id="rId469"/>
    <p:sldId id="721" r:id="rId470"/>
    <p:sldId id="722" r:id="rId471"/>
    <p:sldId id="723" r:id="rId472"/>
    <p:sldId id="724" r:id="rId473"/>
    <p:sldId id="725" r:id="rId474"/>
    <p:sldId id="726" r:id="rId475"/>
    <p:sldId id="727" r:id="rId476"/>
    <p:sldId id="728" r:id="rId477"/>
    <p:sldId id="729" r:id="rId478"/>
    <p:sldId id="730" r:id="rId479"/>
    <p:sldId id="731" r:id="rId480"/>
    <p:sldId id="732" r:id="rId481"/>
    <p:sldId id="733" r:id="rId482"/>
    <p:sldId id="734" r:id="rId483"/>
    <p:sldId id="735" r:id="rId484"/>
    <p:sldId id="736" r:id="rId485"/>
    <p:sldId id="737" r:id="rId486"/>
    <p:sldId id="738" r:id="rId487"/>
    <p:sldId id="739" r:id="rId488"/>
    <p:sldId id="740" r:id="rId489"/>
    <p:sldId id="741" r:id="rId490"/>
    <p:sldId id="742" r:id="rId491"/>
    <p:sldId id="743" r:id="rId492"/>
    <p:sldId id="744" r:id="rId493"/>
    <p:sldId id="745" r:id="rId494"/>
    <p:sldId id="746" r:id="rId495"/>
    <p:sldId id="747" r:id="rId496"/>
    <p:sldId id="748" r:id="rId497"/>
    <p:sldId id="749" r:id="rId498"/>
    <p:sldId id="750" r:id="rId499"/>
    <p:sldId id="751" r:id="rId500"/>
    <p:sldId id="752" r:id="rId501"/>
    <p:sldId id="753" r:id="rId502"/>
    <p:sldId id="754" r:id="rId503"/>
    <p:sldId id="755" r:id="rId504"/>
    <p:sldId id="756" r:id="rId505"/>
    <p:sldId id="757" r:id="rId506"/>
    <p:sldId id="758" r:id="rId507"/>
    <p:sldId id="759" r:id="rId508"/>
    <p:sldId id="760" r:id="rId509"/>
    <p:sldId id="761" r:id="rId510"/>
    <p:sldId id="762" r:id="rId511"/>
    <p:sldId id="763" r:id="rId512"/>
    <p:sldId id="764" r:id="rId513"/>
    <p:sldId id="765" r:id="rId514"/>
    <p:sldId id="766" r:id="rId515"/>
    <p:sldId id="767" r:id="rId516"/>
    <p:sldId id="768" r:id="rId517"/>
    <p:sldId id="769" r:id="rId518"/>
    <p:sldId id="770" r:id="rId519"/>
    <p:sldId id="771" r:id="rId520"/>
    <p:sldId id="772" r:id="rId521"/>
    <p:sldId id="773" r:id="rId522"/>
    <p:sldId id="774" r:id="rId523"/>
    <p:sldId id="775" r:id="rId524"/>
    <p:sldId id="776" r:id="rId525"/>
    <p:sldId id="777" r:id="rId526"/>
    <p:sldId id="778" r:id="rId527"/>
    <p:sldId id="779" r:id="rId528"/>
    <p:sldId id="780" r:id="rId529"/>
    <p:sldId id="781" r:id="rId530"/>
    <p:sldId id="782" r:id="rId531"/>
    <p:sldId id="783" r:id="rId532"/>
    <p:sldId id="784" r:id="rId533"/>
    <p:sldId id="785" r:id="rId534"/>
    <p:sldId id="786" r:id="rId535"/>
    <p:sldId id="787" r:id="rId536"/>
    <p:sldId id="788" r:id="rId537"/>
    <p:sldId id="789" r:id="rId538"/>
    <p:sldId id="790" r:id="rId539"/>
    <p:sldId id="791" r:id="rId540"/>
    <p:sldId id="792" r:id="rId541"/>
    <p:sldId id="793" r:id="rId542"/>
    <p:sldId id="794" r:id="rId543"/>
    <p:sldId id="795" r:id="rId544"/>
    <p:sldId id="796" r:id="rId545"/>
    <p:sldId id="797" r:id="rId546"/>
    <p:sldId id="798" r:id="rId547"/>
    <p:sldId id="799" r:id="rId548"/>
    <p:sldId id="800" r:id="rId549"/>
    <p:sldId id="801" r:id="rId550"/>
    <p:sldId id="802" r:id="rId551"/>
    <p:sldId id="803" r:id="rId552"/>
    <p:sldId id="804" r:id="rId553"/>
    <p:sldId id="805" r:id="rId554"/>
    <p:sldId id="806" r:id="rId555"/>
    <p:sldId id="807" r:id="rId556"/>
    <p:sldId id="808" r:id="rId557"/>
    <p:sldId id="809" r:id="rId558"/>
    <p:sldId id="810" r:id="rId559"/>
    <p:sldId id="811" r:id="rId560"/>
    <p:sldId id="812" r:id="rId561"/>
    <p:sldId id="813" r:id="rId562"/>
    <p:sldId id="814" r:id="rId563"/>
    <p:sldId id="815" r:id="rId564"/>
    <p:sldId id="816" r:id="rId565"/>
    <p:sldId id="817" r:id="rId566"/>
    <p:sldId id="818" r:id="rId567"/>
    <p:sldId id="819" r:id="rId568"/>
    <p:sldId id="820" r:id="rId569"/>
    <p:sldId id="821" r:id="rId570"/>
    <p:sldId id="822" r:id="rId571"/>
    <p:sldId id="823" r:id="rId572"/>
    <p:sldId id="824" r:id="rId573"/>
    <p:sldId id="825" r:id="rId574"/>
    <p:sldId id="826" r:id="rId575"/>
    <p:sldId id="827" r:id="rId576"/>
    <p:sldId id="828" r:id="rId577"/>
    <p:sldId id="829" r:id="rId578"/>
    <p:sldId id="830" r:id="rId579"/>
    <p:sldId id="831" r:id="rId580"/>
    <p:sldId id="832" r:id="rId581"/>
    <p:sldId id="833" r:id="rId582"/>
    <p:sldId id="834" r:id="rId583"/>
    <p:sldId id="835" r:id="rId584"/>
    <p:sldId id="836" r:id="rId585"/>
    <p:sldId id="837" r:id="rId586"/>
    <p:sldId id="838" r:id="rId587"/>
    <p:sldId id="839" r:id="rId588"/>
    <p:sldId id="840" r:id="rId589"/>
    <p:sldId id="841" r:id="rId590"/>
    <p:sldId id="842" r:id="rId591"/>
    <p:sldId id="843" r:id="rId592"/>
    <p:sldId id="844" r:id="rId593"/>
    <p:sldId id="845" r:id="rId594"/>
    <p:sldId id="846" r:id="rId595"/>
    <p:sldId id="847" r:id="rId596"/>
    <p:sldId id="848" r:id="rId597"/>
    <p:sldId id="849" r:id="rId598"/>
    <p:sldId id="850" r:id="rId599"/>
    <p:sldId id="851" r:id="rId600"/>
    <p:sldId id="852" r:id="rId601"/>
    <p:sldId id="853" r:id="rId602"/>
    <p:sldId id="854" r:id="rId603"/>
    <p:sldId id="855" r:id="rId604"/>
    <p:sldId id="856" r:id="rId605"/>
    <p:sldId id="857" r:id="rId606"/>
    <p:sldId id="858" r:id="rId607"/>
    <p:sldId id="859" r:id="rId608"/>
    <p:sldId id="860" r:id="rId609"/>
    <p:sldId id="861" r:id="rId610"/>
    <p:sldId id="862" r:id="rId611"/>
    <p:sldId id="863" r:id="rId612"/>
    <p:sldId id="864" r:id="rId613"/>
    <p:sldId id="865" r:id="rId614"/>
    <p:sldId id="866" r:id="rId615"/>
    <p:sldId id="867" r:id="rId616"/>
    <p:sldId id="868" r:id="rId617"/>
    <p:sldId id="869" r:id="rId618"/>
    <p:sldId id="870" r:id="rId619"/>
    <p:sldId id="871" r:id="rId620"/>
    <p:sldId id="872" r:id="rId621"/>
    <p:sldId id="873" r:id="rId622"/>
    <p:sldId id="874" r:id="rId623"/>
    <p:sldId id="875" r:id="rId624"/>
    <p:sldId id="876" r:id="rId625"/>
    <p:sldId id="877" r:id="rId626"/>
    <p:sldId id="878" r:id="rId627"/>
    <p:sldId id="879" r:id="rId628"/>
    <p:sldId id="880" r:id="rId629"/>
    <p:sldId id="881" r:id="rId630"/>
    <p:sldId id="882" r:id="rId631"/>
    <p:sldId id="883" r:id="rId632"/>
    <p:sldId id="884" r:id="rId633"/>
    <p:sldId id="885" r:id="rId634"/>
    <p:sldId id="886" r:id="rId635"/>
    <p:sldId id="887" r:id="rId636"/>
    <p:sldId id="888" r:id="rId637"/>
    <p:sldId id="889" r:id="rId638"/>
    <p:sldId id="890" r:id="rId639"/>
    <p:sldId id="891" r:id="rId640"/>
    <p:sldId id="892" r:id="rId641"/>
    <p:sldId id="893" r:id="rId642"/>
    <p:sldId id="894" r:id="rId643"/>
    <p:sldId id="895" r:id="rId644"/>
    <p:sldId id="896" r:id="rId645"/>
    <p:sldId id="897" r:id="rId646"/>
    <p:sldId id="898" r:id="rId647"/>
    <p:sldId id="899" r:id="rId648"/>
    <p:sldId id="900" r:id="rId649"/>
    <p:sldId id="901" r:id="rId650"/>
    <p:sldId id="902" r:id="rId651"/>
    <p:sldId id="903" r:id="rId652"/>
    <p:sldId id="904" r:id="rId653"/>
    <p:sldId id="905" r:id="rId654"/>
    <p:sldId id="906" r:id="rId655"/>
    <p:sldId id="907" r:id="rId656"/>
    <p:sldId id="908" r:id="rId657"/>
    <p:sldId id="909" r:id="rId658"/>
    <p:sldId id="910" r:id="rId659"/>
    <p:sldId id="911" r:id="rId660"/>
    <p:sldId id="912" r:id="rId661"/>
    <p:sldId id="913" r:id="rId662"/>
    <p:sldId id="914" r:id="rId663"/>
    <p:sldId id="915" r:id="rId664"/>
    <p:sldId id="916" r:id="rId665"/>
    <p:sldId id="917" r:id="rId666"/>
    <p:sldId id="918" r:id="rId667"/>
    <p:sldId id="919" r:id="rId668"/>
    <p:sldId id="920" r:id="rId669"/>
    <p:sldId id="921" r:id="rId670"/>
    <p:sldId id="922" r:id="rId671"/>
    <p:sldId id="923" r:id="rId672"/>
    <p:sldId id="924" r:id="rId673"/>
    <p:sldId id="925" r:id="rId674"/>
    <p:sldId id="926" r:id="rId675"/>
    <p:sldId id="927" r:id="rId676"/>
    <p:sldId id="928" r:id="rId677"/>
    <p:sldId id="929" r:id="rId678"/>
    <p:sldId id="930" r:id="rId679"/>
    <p:sldId id="931" r:id="rId680"/>
    <p:sldId id="932" r:id="rId681"/>
    <p:sldId id="933" r:id="rId682"/>
    <p:sldId id="934" r:id="rId683"/>
    <p:sldId id="935" r:id="rId684"/>
    <p:sldId id="936" r:id="rId685"/>
    <p:sldId id="937" r:id="rId686"/>
    <p:sldId id="938" r:id="rId687"/>
    <p:sldId id="939" r:id="rId688"/>
    <p:sldId id="940" r:id="rId689"/>
    <p:sldId id="941" r:id="rId690"/>
    <p:sldId id="942" r:id="rId691"/>
    <p:sldId id="943" r:id="rId692"/>
    <p:sldId id="944" r:id="rId693"/>
    <p:sldId id="945" r:id="rId694"/>
    <p:sldId id="946" r:id="rId695"/>
    <p:sldId id="947" r:id="rId696"/>
    <p:sldId id="948" r:id="rId697"/>
    <p:sldId id="949" r:id="rId698"/>
    <p:sldId id="950" r:id="rId699"/>
    <p:sldId id="951" r:id="rId700"/>
    <p:sldId id="952" r:id="rId701"/>
    <p:sldId id="953" r:id="rId702"/>
    <p:sldId id="954" r:id="rId703"/>
    <p:sldId id="955" r:id="rId704"/>
    <p:sldId id="956" r:id="rId705"/>
    <p:sldId id="957" r:id="rId706"/>
    <p:sldId id="958" r:id="rId707"/>
    <p:sldId id="959" r:id="rId708"/>
    <p:sldId id="960" r:id="rId709"/>
    <p:sldId id="961" r:id="rId710"/>
    <p:sldId id="962" r:id="rId711"/>
    <p:sldId id="963" r:id="rId712"/>
    <p:sldId id="964" r:id="rId713"/>
    <p:sldId id="965" r:id="rId714"/>
    <p:sldId id="966" r:id="rId715"/>
    <p:sldId id="967" r:id="rId716"/>
    <p:sldId id="968" r:id="rId717"/>
    <p:sldId id="969" r:id="rId718"/>
    <p:sldId id="970" r:id="rId719"/>
    <p:sldId id="971" r:id="rId720"/>
    <p:sldId id="972" r:id="rId721"/>
    <p:sldId id="973" r:id="rId722"/>
    <p:sldId id="974" r:id="rId723"/>
    <p:sldId id="975" r:id="rId724"/>
    <p:sldId id="976" r:id="rId725"/>
    <p:sldId id="977" r:id="rId726"/>
    <p:sldId id="978" r:id="rId727"/>
    <p:sldId id="979" r:id="rId728"/>
    <p:sldId id="980" r:id="rId729"/>
    <p:sldId id="981" r:id="rId730"/>
    <p:sldId id="982" r:id="rId731"/>
    <p:sldId id="983" r:id="rId732"/>
    <p:sldId id="984" r:id="rId733"/>
    <p:sldId id="985" r:id="rId734"/>
    <p:sldId id="986" r:id="rId735"/>
    <p:sldId id="987" r:id="rId736"/>
    <p:sldId id="988" r:id="rId737"/>
    <p:sldId id="989" r:id="rId738"/>
    <p:sldId id="990" r:id="rId739"/>
    <p:sldId id="991" r:id="rId740"/>
    <p:sldId id="992" r:id="rId741"/>
    <p:sldId id="993" r:id="rId742"/>
    <p:sldId id="994" r:id="rId743"/>
    <p:sldId id="995" r:id="rId744"/>
    <p:sldId id="996" r:id="rId745"/>
    <p:sldId id="997" r:id="rId746"/>
    <p:sldId id="998" r:id="rId747"/>
    <p:sldId id="999" r:id="rId748"/>
    <p:sldId id="1000" r:id="rId749"/>
    <p:sldId id="1001" r:id="rId750"/>
    <p:sldId id="1002" r:id="rId751"/>
    <p:sldId id="1003" r:id="rId752"/>
    <p:sldId id="1004" r:id="rId753"/>
    <p:sldId id="1005" r:id="rId754"/>
    <p:sldId id="1006" r:id="rId755"/>
    <p:sldId id="1007" r:id="rId756"/>
    <p:sldId id="1008" r:id="rId757"/>
    <p:sldId id="1009" r:id="rId758"/>
    <p:sldId id="1010" r:id="rId759"/>
    <p:sldId id="1011" r:id="rId760"/>
    <p:sldId id="1012" r:id="rId761"/>
    <p:sldId id="1013" r:id="rId762"/>
    <p:sldId id="1014" r:id="rId763"/>
    <p:sldId id="1015" r:id="rId764"/>
    <p:sldId id="1016" r:id="rId765"/>
    <p:sldId id="1017" r:id="rId766"/>
    <p:sldId id="1018" r:id="rId767"/>
    <p:sldId id="1019" r:id="rId768"/>
    <p:sldId id="1020" r:id="rId769"/>
    <p:sldId id="1021" r:id="rId770"/>
    <p:sldId id="1022" r:id="rId771"/>
    <p:sldId id="1023" r:id="rId772"/>
    <p:sldId id="1024" r:id="rId773"/>
    <p:sldId id="1025" r:id="rId774"/>
    <p:sldId id="1026" r:id="rId775"/>
    <p:sldId id="1027" r:id="rId776"/>
    <p:sldId id="1028" r:id="rId77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slide" Target="slides/slide148.xml"/><Relationship Id="rId153" Type="http://schemas.openxmlformats.org/officeDocument/2006/relationships/slide" Target="slides/slide149.xml"/><Relationship Id="rId154" Type="http://schemas.openxmlformats.org/officeDocument/2006/relationships/slide" Target="slides/slide150.xml"/><Relationship Id="rId155" Type="http://schemas.openxmlformats.org/officeDocument/2006/relationships/slide" Target="slides/slide151.xml"/><Relationship Id="rId156" Type="http://schemas.openxmlformats.org/officeDocument/2006/relationships/slide" Target="slides/slide152.xml"/><Relationship Id="rId157" Type="http://schemas.openxmlformats.org/officeDocument/2006/relationships/slide" Target="slides/slide153.xml"/><Relationship Id="rId158" Type="http://schemas.openxmlformats.org/officeDocument/2006/relationships/slide" Target="slides/slide154.xml"/><Relationship Id="rId159" Type="http://schemas.openxmlformats.org/officeDocument/2006/relationships/slide" Target="slides/slide155.xml"/><Relationship Id="rId160" Type="http://schemas.openxmlformats.org/officeDocument/2006/relationships/slide" Target="slides/slide156.xml"/><Relationship Id="rId161" Type="http://schemas.openxmlformats.org/officeDocument/2006/relationships/slide" Target="slides/slide157.xml"/><Relationship Id="rId162" Type="http://schemas.openxmlformats.org/officeDocument/2006/relationships/slide" Target="slides/slide158.xml"/><Relationship Id="rId163" Type="http://schemas.openxmlformats.org/officeDocument/2006/relationships/slide" Target="slides/slide159.xml"/><Relationship Id="rId164" Type="http://schemas.openxmlformats.org/officeDocument/2006/relationships/slide" Target="slides/slide160.xml"/><Relationship Id="rId165" Type="http://schemas.openxmlformats.org/officeDocument/2006/relationships/slide" Target="slides/slide161.xml"/><Relationship Id="rId166" Type="http://schemas.openxmlformats.org/officeDocument/2006/relationships/slide" Target="slides/slide162.xml"/><Relationship Id="rId167" Type="http://schemas.openxmlformats.org/officeDocument/2006/relationships/slide" Target="slides/slide163.xml"/><Relationship Id="rId168" Type="http://schemas.openxmlformats.org/officeDocument/2006/relationships/slide" Target="slides/slide164.xml"/><Relationship Id="rId169" Type="http://schemas.openxmlformats.org/officeDocument/2006/relationships/slide" Target="slides/slide165.xml"/><Relationship Id="rId170" Type="http://schemas.openxmlformats.org/officeDocument/2006/relationships/slide" Target="slides/slide166.xml"/><Relationship Id="rId171" Type="http://schemas.openxmlformats.org/officeDocument/2006/relationships/slide" Target="slides/slide167.xml"/><Relationship Id="rId172" Type="http://schemas.openxmlformats.org/officeDocument/2006/relationships/slide" Target="slides/slide168.xml"/><Relationship Id="rId173" Type="http://schemas.openxmlformats.org/officeDocument/2006/relationships/slide" Target="slides/slide169.xml"/><Relationship Id="rId174" Type="http://schemas.openxmlformats.org/officeDocument/2006/relationships/slide" Target="slides/slide170.xml"/><Relationship Id="rId175" Type="http://schemas.openxmlformats.org/officeDocument/2006/relationships/slide" Target="slides/slide171.xml"/><Relationship Id="rId176" Type="http://schemas.openxmlformats.org/officeDocument/2006/relationships/slide" Target="slides/slide172.xml"/><Relationship Id="rId177" Type="http://schemas.openxmlformats.org/officeDocument/2006/relationships/slide" Target="slides/slide173.xml"/><Relationship Id="rId178" Type="http://schemas.openxmlformats.org/officeDocument/2006/relationships/slide" Target="slides/slide174.xml"/><Relationship Id="rId179" Type="http://schemas.openxmlformats.org/officeDocument/2006/relationships/slide" Target="slides/slide175.xml"/><Relationship Id="rId180" Type="http://schemas.openxmlformats.org/officeDocument/2006/relationships/slide" Target="slides/slide176.xml"/><Relationship Id="rId181" Type="http://schemas.openxmlformats.org/officeDocument/2006/relationships/slide" Target="slides/slide177.xml"/><Relationship Id="rId182" Type="http://schemas.openxmlformats.org/officeDocument/2006/relationships/slide" Target="slides/slide178.xml"/><Relationship Id="rId183" Type="http://schemas.openxmlformats.org/officeDocument/2006/relationships/slide" Target="slides/slide179.xml"/><Relationship Id="rId184" Type="http://schemas.openxmlformats.org/officeDocument/2006/relationships/slide" Target="slides/slide180.xml"/><Relationship Id="rId185" Type="http://schemas.openxmlformats.org/officeDocument/2006/relationships/slide" Target="slides/slide181.xml"/><Relationship Id="rId186" Type="http://schemas.openxmlformats.org/officeDocument/2006/relationships/slide" Target="slides/slide182.xml"/><Relationship Id="rId187" Type="http://schemas.openxmlformats.org/officeDocument/2006/relationships/slide" Target="slides/slide183.xml"/><Relationship Id="rId188" Type="http://schemas.openxmlformats.org/officeDocument/2006/relationships/slide" Target="slides/slide184.xml"/><Relationship Id="rId189" Type="http://schemas.openxmlformats.org/officeDocument/2006/relationships/slide" Target="slides/slide185.xml"/><Relationship Id="rId190" Type="http://schemas.openxmlformats.org/officeDocument/2006/relationships/slide" Target="slides/slide186.xml"/><Relationship Id="rId191" Type="http://schemas.openxmlformats.org/officeDocument/2006/relationships/slide" Target="slides/slide187.xml"/><Relationship Id="rId192" Type="http://schemas.openxmlformats.org/officeDocument/2006/relationships/slide" Target="slides/slide188.xml"/><Relationship Id="rId193" Type="http://schemas.openxmlformats.org/officeDocument/2006/relationships/slide" Target="slides/slide189.xml"/><Relationship Id="rId194" Type="http://schemas.openxmlformats.org/officeDocument/2006/relationships/slide" Target="slides/slide190.xml"/><Relationship Id="rId195" Type="http://schemas.openxmlformats.org/officeDocument/2006/relationships/slide" Target="slides/slide191.xml"/><Relationship Id="rId196" Type="http://schemas.openxmlformats.org/officeDocument/2006/relationships/slide" Target="slides/slide192.xml"/><Relationship Id="rId197" Type="http://schemas.openxmlformats.org/officeDocument/2006/relationships/slide" Target="slides/slide193.xml"/><Relationship Id="rId198" Type="http://schemas.openxmlformats.org/officeDocument/2006/relationships/slide" Target="slides/slide194.xml"/><Relationship Id="rId199" Type="http://schemas.openxmlformats.org/officeDocument/2006/relationships/slide" Target="slides/slide195.xml"/><Relationship Id="rId200" Type="http://schemas.openxmlformats.org/officeDocument/2006/relationships/slide" Target="slides/slide196.xml"/><Relationship Id="rId201" Type="http://schemas.openxmlformats.org/officeDocument/2006/relationships/slide" Target="slides/slide197.xml"/><Relationship Id="rId202" Type="http://schemas.openxmlformats.org/officeDocument/2006/relationships/slide" Target="slides/slide198.xml"/><Relationship Id="rId203" Type="http://schemas.openxmlformats.org/officeDocument/2006/relationships/slide" Target="slides/slide199.xml"/><Relationship Id="rId204" Type="http://schemas.openxmlformats.org/officeDocument/2006/relationships/slide" Target="slides/slide200.xml"/><Relationship Id="rId205" Type="http://schemas.openxmlformats.org/officeDocument/2006/relationships/slide" Target="slides/slide201.xml"/><Relationship Id="rId206" Type="http://schemas.openxmlformats.org/officeDocument/2006/relationships/slide" Target="slides/slide202.xml"/><Relationship Id="rId207" Type="http://schemas.openxmlformats.org/officeDocument/2006/relationships/slide" Target="slides/slide203.xml"/><Relationship Id="rId208" Type="http://schemas.openxmlformats.org/officeDocument/2006/relationships/slide" Target="slides/slide204.xml"/><Relationship Id="rId209" Type="http://schemas.openxmlformats.org/officeDocument/2006/relationships/slide" Target="slides/slide205.xml"/><Relationship Id="rId210" Type="http://schemas.openxmlformats.org/officeDocument/2006/relationships/slide" Target="slides/slide206.xml"/><Relationship Id="rId211" Type="http://schemas.openxmlformats.org/officeDocument/2006/relationships/slide" Target="slides/slide207.xml"/><Relationship Id="rId212" Type="http://schemas.openxmlformats.org/officeDocument/2006/relationships/slide" Target="slides/slide208.xml"/><Relationship Id="rId213" Type="http://schemas.openxmlformats.org/officeDocument/2006/relationships/slide" Target="slides/slide209.xml"/><Relationship Id="rId214" Type="http://schemas.openxmlformats.org/officeDocument/2006/relationships/slide" Target="slides/slide210.xml"/><Relationship Id="rId215" Type="http://schemas.openxmlformats.org/officeDocument/2006/relationships/slide" Target="slides/slide211.xml"/><Relationship Id="rId216" Type="http://schemas.openxmlformats.org/officeDocument/2006/relationships/slide" Target="slides/slide212.xml"/><Relationship Id="rId217" Type="http://schemas.openxmlformats.org/officeDocument/2006/relationships/slide" Target="slides/slide213.xml"/><Relationship Id="rId218" Type="http://schemas.openxmlformats.org/officeDocument/2006/relationships/slide" Target="slides/slide214.xml"/><Relationship Id="rId219" Type="http://schemas.openxmlformats.org/officeDocument/2006/relationships/slide" Target="slides/slide215.xml"/><Relationship Id="rId220" Type="http://schemas.openxmlformats.org/officeDocument/2006/relationships/slide" Target="slides/slide216.xml"/><Relationship Id="rId221" Type="http://schemas.openxmlformats.org/officeDocument/2006/relationships/slide" Target="slides/slide217.xml"/><Relationship Id="rId222" Type="http://schemas.openxmlformats.org/officeDocument/2006/relationships/slide" Target="slides/slide218.xml"/><Relationship Id="rId223" Type="http://schemas.openxmlformats.org/officeDocument/2006/relationships/slide" Target="slides/slide219.xml"/><Relationship Id="rId224" Type="http://schemas.openxmlformats.org/officeDocument/2006/relationships/slide" Target="slides/slide220.xml"/><Relationship Id="rId225" Type="http://schemas.openxmlformats.org/officeDocument/2006/relationships/slide" Target="slides/slide221.xml"/><Relationship Id="rId226" Type="http://schemas.openxmlformats.org/officeDocument/2006/relationships/slide" Target="slides/slide222.xml"/><Relationship Id="rId227" Type="http://schemas.openxmlformats.org/officeDocument/2006/relationships/slide" Target="slides/slide223.xml"/><Relationship Id="rId228" Type="http://schemas.openxmlformats.org/officeDocument/2006/relationships/slide" Target="slides/slide224.xml"/><Relationship Id="rId229" Type="http://schemas.openxmlformats.org/officeDocument/2006/relationships/slide" Target="slides/slide225.xml"/><Relationship Id="rId230" Type="http://schemas.openxmlformats.org/officeDocument/2006/relationships/slide" Target="slides/slide226.xml"/><Relationship Id="rId231" Type="http://schemas.openxmlformats.org/officeDocument/2006/relationships/slide" Target="slides/slide227.xml"/><Relationship Id="rId232" Type="http://schemas.openxmlformats.org/officeDocument/2006/relationships/slide" Target="slides/slide228.xml"/><Relationship Id="rId233" Type="http://schemas.openxmlformats.org/officeDocument/2006/relationships/slide" Target="slides/slide229.xml"/><Relationship Id="rId234" Type="http://schemas.openxmlformats.org/officeDocument/2006/relationships/slide" Target="slides/slide230.xml"/><Relationship Id="rId235" Type="http://schemas.openxmlformats.org/officeDocument/2006/relationships/slide" Target="slides/slide231.xml"/><Relationship Id="rId236" Type="http://schemas.openxmlformats.org/officeDocument/2006/relationships/slide" Target="slides/slide232.xml"/><Relationship Id="rId237" Type="http://schemas.openxmlformats.org/officeDocument/2006/relationships/slide" Target="slides/slide233.xml"/><Relationship Id="rId238" Type="http://schemas.openxmlformats.org/officeDocument/2006/relationships/slide" Target="slides/slide234.xml"/><Relationship Id="rId239" Type="http://schemas.openxmlformats.org/officeDocument/2006/relationships/slide" Target="slides/slide235.xml"/><Relationship Id="rId240" Type="http://schemas.openxmlformats.org/officeDocument/2006/relationships/slide" Target="slides/slide236.xml"/><Relationship Id="rId241" Type="http://schemas.openxmlformats.org/officeDocument/2006/relationships/slide" Target="slides/slide237.xml"/><Relationship Id="rId242" Type="http://schemas.openxmlformats.org/officeDocument/2006/relationships/slide" Target="slides/slide238.xml"/><Relationship Id="rId243" Type="http://schemas.openxmlformats.org/officeDocument/2006/relationships/slide" Target="slides/slide239.xml"/><Relationship Id="rId244" Type="http://schemas.openxmlformats.org/officeDocument/2006/relationships/slide" Target="slides/slide240.xml"/><Relationship Id="rId245" Type="http://schemas.openxmlformats.org/officeDocument/2006/relationships/slide" Target="slides/slide241.xml"/><Relationship Id="rId246" Type="http://schemas.openxmlformats.org/officeDocument/2006/relationships/slide" Target="slides/slide242.xml"/><Relationship Id="rId247" Type="http://schemas.openxmlformats.org/officeDocument/2006/relationships/slide" Target="slides/slide243.xml"/><Relationship Id="rId248" Type="http://schemas.openxmlformats.org/officeDocument/2006/relationships/slide" Target="slides/slide244.xml"/><Relationship Id="rId249" Type="http://schemas.openxmlformats.org/officeDocument/2006/relationships/slide" Target="slides/slide245.xml"/><Relationship Id="rId250" Type="http://schemas.openxmlformats.org/officeDocument/2006/relationships/slide" Target="slides/slide246.xml"/><Relationship Id="rId251" Type="http://schemas.openxmlformats.org/officeDocument/2006/relationships/slide" Target="slides/slide247.xml"/><Relationship Id="rId252" Type="http://schemas.openxmlformats.org/officeDocument/2006/relationships/slide" Target="slides/slide248.xml"/><Relationship Id="rId253" Type="http://schemas.openxmlformats.org/officeDocument/2006/relationships/slide" Target="slides/slide249.xml"/><Relationship Id="rId254" Type="http://schemas.openxmlformats.org/officeDocument/2006/relationships/slide" Target="slides/slide250.xml"/><Relationship Id="rId255" Type="http://schemas.openxmlformats.org/officeDocument/2006/relationships/slide" Target="slides/slide251.xml"/><Relationship Id="rId256" Type="http://schemas.openxmlformats.org/officeDocument/2006/relationships/slide" Target="slides/slide252.xml"/><Relationship Id="rId257" Type="http://schemas.openxmlformats.org/officeDocument/2006/relationships/slide" Target="slides/slide253.xml"/><Relationship Id="rId258" Type="http://schemas.openxmlformats.org/officeDocument/2006/relationships/slide" Target="slides/slide254.xml"/><Relationship Id="rId259" Type="http://schemas.openxmlformats.org/officeDocument/2006/relationships/slide" Target="slides/slide255.xml"/><Relationship Id="rId260" Type="http://schemas.openxmlformats.org/officeDocument/2006/relationships/slide" Target="slides/slide256.xml"/><Relationship Id="rId261" Type="http://schemas.openxmlformats.org/officeDocument/2006/relationships/slide" Target="slides/slide257.xml"/><Relationship Id="rId262" Type="http://schemas.openxmlformats.org/officeDocument/2006/relationships/slide" Target="slides/slide258.xml"/><Relationship Id="rId263" Type="http://schemas.openxmlformats.org/officeDocument/2006/relationships/slide" Target="slides/slide259.xml"/><Relationship Id="rId264" Type="http://schemas.openxmlformats.org/officeDocument/2006/relationships/slide" Target="slides/slide260.xml"/><Relationship Id="rId265" Type="http://schemas.openxmlformats.org/officeDocument/2006/relationships/slide" Target="slides/slide261.xml"/><Relationship Id="rId266" Type="http://schemas.openxmlformats.org/officeDocument/2006/relationships/slide" Target="slides/slide262.xml"/><Relationship Id="rId267" Type="http://schemas.openxmlformats.org/officeDocument/2006/relationships/slide" Target="slides/slide263.xml"/><Relationship Id="rId268" Type="http://schemas.openxmlformats.org/officeDocument/2006/relationships/slide" Target="slides/slide264.xml"/><Relationship Id="rId269" Type="http://schemas.openxmlformats.org/officeDocument/2006/relationships/slide" Target="slides/slide265.xml"/><Relationship Id="rId270" Type="http://schemas.openxmlformats.org/officeDocument/2006/relationships/slide" Target="slides/slide266.xml"/><Relationship Id="rId271" Type="http://schemas.openxmlformats.org/officeDocument/2006/relationships/slide" Target="slides/slide267.xml"/><Relationship Id="rId272" Type="http://schemas.openxmlformats.org/officeDocument/2006/relationships/slide" Target="slides/slide268.xml"/><Relationship Id="rId273" Type="http://schemas.openxmlformats.org/officeDocument/2006/relationships/slide" Target="slides/slide269.xml"/><Relationship Id="rId274" Type="http://schemas.openxmlformats.org/officeDocument/2006/relationships/slide" Target="slides/slide270.xml"/><Relationship Id="rId275" Type="http://schemas.openxmlformats.org/officeDocument/2006/relationships/slide" Target="slides/slide271.xml"/><Relationship Id="rId276" Type="http://schemas.openxmlformats.org/officeDocument/2006/relationships/slide" Target="slides/slide272.xml"/><Relationship Id="rId277" Type="http://schemas.openxmlformats.org/officeDocument/2006/relationships/slide" Target="slides/slide273.xml"/><Relationship Id="rId278" Type="http://schemas.openxmlformats.org/officeDocument/2006/relationships/slide" Target="slides/slide274.xml"/><Relationship Id="rId279" Type="http://schemas.openxmlformats.org/officeDocument/2006/relationships/slide" Target="slides/slide275.xml"/><Relationship Id="rId280" Type="http://schemas.openxmlformats.org/officeDocument/2006/relationships/slide" Target="slides/slide276.xml"/><Relationship Id="rId281" Type="http://schemas.openxmlformats.org/officeDocument/2006/relationships/slide" Target="slides/slide277.xml"/><Relationship Id="rId282" Type="http://schemas.openxmlformats.org/officeDocument/2006/relationships/slide" Target="slides/slide278.xml"/><Relationship Id="rId283" Type="http://schemas.openxmlformats.org/officeDocument/2006/relationships/slide" Target="slides/slide279.xml"/><Relationship Id="rId284" Type="http://schemas.openxmlformats.org/officeDocument/2006/relationships/slide" Target="slides/slide280.xml"/><Relationship Id="rId285" Type="http://schemas.openxmlformats.org/officeDocument/2006/relationships/slide" Target="slides/slide281.xml"/><Relationship Id="rId286" Type="http://schemas.openxmlformats.org/officeDocument/2006/relationships/slide" Target="slides/slide282.xml"/><Relationship Id="rId287" Type="http://schemas.openxmlformats.org/officeDocument/2006/relationships/slide" Target="slides/slide283.xml"/><Relationship Id="rId288" Type="http://schemas.openxmlformats.org/officeDocument/2006/relationships/slide" Target="slides/slide284.xml"/><Relationship Id="rId289" Type="http://schemas.openxmlformats.org/officeDocument/2006/relationships/slide" Target="slides/slide285.xml"/><Relationship Id="rId290" Type="http://schemas.openxmlformats.org/officeDocument/2006/relationships/slide" Target="slides/slide286.xml"/><Relationship Id="rId291" Type="http://schemas.openxmlformats.org/officeDocument/2006/relationships/slide" Target="slides/slide287.xml"/><Relationship Id="rId292" Type="http://schemas.openxmlformats.org/officeDocument/2006/relationships/slide" Target="slides/slide288.xml"/><Relationship Id="rId293" Type="http://schemas.openxmlformats.org/officeDocument/2006/relationships/slide" Target="slides/slide289.xml"/><Relationship Id="rId294" Type="http://schemas.openxmlformats.org/officeDocument/2006/relationships/slide" Target="slides/slide290.xml"/><Relationship Id="rId295" Type="http://schemas.openxmlformats.org/officeDocument/2006/relationships/slide" Target="slides/slide291.xml"/><Relationship Id="rId296" Type="http://schemas.openxmlformats.org/officeDocument/2006/relationships/slide" Target="slides/slide292.xml"/><Relationship Id="rId297" Type="http://schemas.openxmlformats.org/officeDocument/2006/relationships/slide" Target="slides/slide293.xml"/><Relationship Id="rId298" Type="http://schemas.openxmlformats.org/officeDocument/2006/relationships/slide" Target="slides/slide294.xml"/><Relationship Id="rId299" Type="http://schemas.openxmlformats.org/officeDocument/2006/relationships/slide" Target="slides/slide295.xml"/><Relationship Id="rId300" Type="http://schemas.openxmlformats.org/officeDocument/2006/relationships/slide" Target="slides/slide296.xml"/><Relationship Id="rId301" Type="http://schemas.openxmlformats.org/officeDocument/2006/relationships/slide" Target="slides/slide297.xml"/><Relationship Id="rId302" Type="http://schemas.openxmlformats.org/officeDocument/2006/relationships/slide" Target="slides/slide298.xml"/><Relationship Id="rId303" Type="http://schemas.openxmlformats.org/officeDocument/2006/relationships/slide" Target="slides/slide299.xml"/><Relationship Id="rId304" Type="http://schemas.openxmlformats.org/officeDocument/2006/relationships/slide" Target="slides/slide300.xml"/><Relationship Id="rId305" Type="http://schemas.openxmlformats.org/officeDocument/2006/relationships/slide" Target="slides/slide301.xml"/><Relationship Id="rId306" Type="http://schemas.openxmlformats.org/officeDocument/2006/relationships/slide" Target="slides/slide302.xml"/><Relationship Id="rId307" Type="http://schemas.openxmlformats.org/officeDocument/2006/relationships/slide" Target="slides/slide303.xml"/><Relationship Id="rId308" Type="http://schemas.openxmlformats.org/officeDocument/2006/relationships/slide" Target="slides/slide304.xml"/><Relationship Id="rId309" Type="http://schemas.openxmlformats.org/officeDocument/2006/relationships/slide" Target="slides/slide305.xml"/><Relationship Id="rId310" Type="http://schemas.openxmlformats.org/officeDocument/2006/relationships/slide" Target="slides/slide306.xml"/><Relationship Id="rId311" Type="http://schemas.openxmlformats.org/officeDocument/2006/relationships/slide" Target="slides/slide307.xml"/><Relationship Id="rId312" Type="http://schemas.openxmlformats.org/officeDocument/2006/relationships/slide" Target="slides/slide308.xml"/><Relationship Id="rId313" Type="http://schemas.openxmlformats.org/officeDocument/2006/relationships/slide" Target="slides/slide309.xml"/><Relationship Id="rId314" Type="http://schemas.openxmlformats.org/officeDocument/2006/relationships/slide" Target="slides/slide310.xml"/><Relationship Id="rId315" Type="http://schemas.openxmlformats.org/officeDocument/2006/relationships/slide" Target="slides/slide311.xml"/><Relationship Id="rId316" Type="http://schemas.openxmlformats.org/officeDocument/2006/relationships/slide" Target="slides/slide312.xml"/><Relationship Id="rId317" Type="http://schemas.openxmlformats.org/officeDocument/2006/relationships/slide" Target="slides/slide313.xml"/><Relationship Id="rId318" Type="http://schemas.openxmlformats.org/officeDocument/2006/relationships/slide" Target="slides/slide314.xml"/><Relationship Id="rId319" Type="http://schemas.openxmlformats.org/officeDocument/2006/relationships/slide" Target="slides/slide315.xml"/><Relationship Id="rId320" Type="http://schemas.openxmlformats.org/officeDocument/2006/relationships/slide" Target="slides/slide316.xml"/><Relationship Id="rId321" Type="http://schemas.openxmlformats.org/officeDocument/2006/relationships/slide" Target="slides/slide317.xml"/><Relationship Id="rId322" Type="http://schemas.openxmlformats.org/officeDocument/2006/relationships/slide" Target="slides/slide318.xml"/><Relationship Id="rId323" Type="http://schemas.openxmlformats.org/officeDocument/2006/relationships/slide" Target="slides/slide319.xml"/><Relationship Id="rId324" Type="http://schemas.openxmlformats.org/officeDocument/2006/relationships/slide" Target="slides/slide320.xml"/><Relationship Id="rId325" Type="http://schemas.openxmlformats.org/officeDocument/2006/relationships/slide" Target="slides/slide321.xml"/><Relationship Id="rId326" Type="http://schemas.openxmlformats.org/officeDocument/2006/relationships/slide" Target="slides/slide322.xml"/><Relationship Id="rId327" Type="http://schemas.openxmlformats.org/officeDocument/2006/relationships/slide" Target="slides/slide323.xml"/><Relationship Id="rId328" Type="http://schemas.openxmlformats.org/officeDocument/2006/relationships/slide" Target="slides/slide324.xml"/><Relationship Id="rId329" Type="http://schemas.openxmlformats.org/officeDocument/2006/relationships/slide" Target="slides/slide325.xml"/><Relationship Id="rId330" Type="http://schemas.openxmlformats.org/officeDocument/2006/relationships/slide" Target="slides/slide326.xml"/><Relationship Id="rId331" Type="http://schemas.openxmlformats.org/officeDocument/2006/relationships/slide" Target="slides/slide327.xml"/><Relationship Id="rId332" Type="http://schemas.openxmlformats.org/officeDocument/2006/relationships/slide" Target="slides/slide328.xml"/><Relationship Id="rId333" Type="http://schemas.openxmlformats.org/officeDocument/2006/relationships/slide" Target="slides/slide329.xml"/><Relationship Id="rId334" Type="http://schemas.openxmlformats.org/officeDocument/2006/relationships/slide" Target="slides/slide330.xml"/><Relationship Id="rId335" Type="http://schemas.openxmlformats.org/officeDocument/2006/relationships/slide" Target="slides/slide331.xml"/><Relationship Id="rId336" Type="http://schemas.openxmlformats.org/officeDocument/2006/relationships/slide" Target="slides/slide332.xml"/><Relationship Id="rId337" Type="http://schemas.openxmlformats.org/officeDocument/2006/relationships/slide" Target="slides/slide333.xml"/><Relationship Id="rId338" Type="http://schemas.openxmlformats.org/officeDocument/2006/relationships/slide" Target="slides/slide334.xml"/><Relationship Id="rId339" Type="http://schemas.openxmlformats.org/officeDocument/2006/relationships/slide" Target="slides/slide335.xml"/><Relationship Id="rId340" Type="http://schemas.openxmlformats.org/officeDocument/2006/relationships/slide" Target="slides/slide336.xml"/><Relationship Id="rId341" Type="http://schemas.openxmlformats.org/officeDocument/2006/relationships/slide" Target="slides/slide337.xml"/><Relationship Id="rId342" Type="http://schemas.openxmlformats.org/officeDocument/2006/relationships/slide" Target="slides/slide338.xml"/><Relationship Id="rId343" Type="http://schemas.openxmlformats.org/officeDocument/2006/relationships/slide" Target="slides/slide339.xml"/><Relationship Id="rId344" Type="http://schemas.openxmlformats.org/officeDocument/2006/relationships/slide" Target="slides/slide340.xml"/><Relationship Id="rId345" Type="http://schemas.openxmlformats.org/officeDocument/2006/relationships/slide" Target="slides/slide341.xml"/><Relationship Id="rId346" Type="http://schemas.openxmlformats.org/officeDocument/2006/relationships/slide" Target="slides/slide342.xml"/><Relationship Id="rId347" Type="http://schemas.openxmlformats.org/officeDocument/2006/relationships/slide" Target="slides/slide343.xml"/><Relationship Id="rId348" Type="http://schemas.openxmlformats.org/officeDocument/2006/relationships/slide" Target="slides/slide344.xml"/><Relationship Id="rId349" Type="http://schemas.openxmlformats.org/officeDocument/2006/relationships/slide" Target="slides/slide345.xml"/><Relationship Id="rId350" Type="http://schemas.openxmlformats.org/officeDocument/2006/relationships/slide" Target="slides/slide346.xml"/><Relationship Id="rId351" Type="http://schemas.openxmlformats.org/officeDocument/2006/relationships/slide" Target="slides/slide347.xml"/><Relationship Id="rId352" Type="http://schemas.openxmlformats.org/officeDocument/2006/relationships/slide" Target="slides/slide348.xml"/><Relationship Id="rId353" Type="http://schemas.openxmlformats.org/officeDocument/2006/relationships/slide" Target="slides/slide349.xml"/><Relationship Id="rId354" Type="http://schemas.openxmlformats.org/officeDocument/2006/relationships/slide" Target="slides/slide350.xml"/><Relationship Id="rId355" Type="http://schemas.openxmlformats.org/officeDocument/2006/relationships/slide" Target="slides/slide351.xml"/><Relationship Id="rId356" Type="http://schemas.openxmlformats.org/officeDocument/2006/relationships/slide" Target="slides/slide352.xml"/><Relationship Id="rId357" Type="http://schemas.openxmlformats.org/officeDocument/2006/relationships/slide" Target="slides/slide353.xml"/><Relationship Id="rId358" Type="http://schemas.openxmlformats.org/officeDocument/2006/relationships/slide" Target="slides/slide354.xml"/><Relationship Id="rId359" Type="http://schemas.openxmlformats.org/officeDocument/2006/relationships/slide" Target="slides/slide355.xml"/><Relationship Id="rId360" Type="http://schemas.openxmlformats.org/officeDocument/2006/relationships/slide" Target="slides/slide356.xml"/><Relationship Id="rId361" Type="http://schemas.openxmlformats.org/officeDocument/2006/relationships/slide" Target="slides/slide357.xml"/><Relationship Id="rId362" Type="http://schemas.openxmlformats.org/officeDocument/2006/relationships/slide" Target="slides/slide358.xml"/><Relationship Id="rId363" Type="http://schemas.openxmlformats.org/officeDocument/2006/relationships/slide" Target="slides/slide359.xml"/><Relationship Id="rId364" Type="http://schemas.openxmlformats.org/officeDocument/2006/relationships/slide" Target="slides/slide360.xml"/><Relationship Id="rId365" Type="http://schemas.openxmlformats.org/officeDocument/2006/relationships/slide" Target="slides/slide361.xml"/><Relationship Id="rId366" Type="http://schemas.openxmlformats.org/officeDocument/2006/relationships/slide" Target="slides/slide362.xml"/><Relationship Id="rId367" Type="http://schemas.openxmlformats.org/officeDocument/2006/relationships/slide" Target="slides/slide363.xml"/><Relationship Id="rId368" Type="http://schemas.openxmlformats.org/officeDocument/2006/relationships/slide" Target="slides/slide364.xml"/><Relationship Id="rId369" Type="http://schemas.openxmlformats.org/officeDocument/2006/relationships/slide" Target="slides/slide365.xml"/><Relationship Id="rId370" Type="http://schemas.openxmlformats.org/officeDocument/2006/relationships/slide" Target="slides/slide366.xml"/><Relationship Id="rId371" Type="http://schemas.openxmlformats.org/officeDocument/2006/relationships/slide" Target="slides/slide367.xml"/><Relationship Id="rId372" Type="http://schemas.openxmlformats.org/officeDocument/2006/relationships/slide" Target="slides/slide368.xml"/><Relationship Id="rId373" Type="http://schemas.openxmlformats.org/officeDocument/2006/relationships/slide" Target="slides/slide369.xml"/><Relationship Id="rId374" Type="http://schemas.openxmlformats.org/officeDocument/2006/relationships/slide" Target="slides/slide370.xml"/><Relationship Id="rId375" Type="http://schemas.openxmlformats.org/officeDocument/2006/relationships/slide" Target="slides/slide371.xml"/><Relationship Id="rId376" Type="http://schemas.openxmlformats.org/officeDocument/2006/relationships/slide" Target="slides/slide372.xml"/><Relationship Id="rId377" Type="http://schemas.openxmlformats.org/officeDocument/2006/relationships/slide" Target="slides/slide373.xml"/><Relationship Id="rId378" Type="http://schemas.openxmlformats.org/officeDocument/2006/relationships/slide" Target="slides/slide374.xml"/><Relationship Id="rId379" Type="http://schemas.openxmlformats.org/officeDocument/2006/relationships/slide" Target="slides/slide375.xml"/><Relationship Id="rId380" Type="http://schemas.openxmlformats.org/officeDocument/2006/relationships/slide" Target="slides/slide376.xml"/><Relationship Id="rId381" Type="http://schemas.openxmlformats.org/officeDocument/2006/relationships/slide" Target="slides/slide377.xml"/><Relationship Id="rId382" Type="http://schemas.openxmlformats.org/officeDocument/2006/relationships/slide" Target="slides/slide378.xml"/><Relationship Id="rId383" Type="http://schemas.openxmlformats.org/officeDocument/2006/relationships/slide" Target="slides/slide379.xml"/><Relationship Id="rId384" Type="http://schemas.openxmlformats.org/officeDocument/2006/relationships/slide" Target="slides/slide380.xml"/><Relationship Id="rId385" Type="http://schemas.openxmlformats.org/officeDocument/2006/relationships/slide" Target="slides/slide381.xml"/><Relationship Id="rId386" Type="http://schemas.openxmlformats.org/officeDocument/2006/relationships/slide" Target="slides/slide382.xml"/><Relationship Id="rId387" Type="http://schemas.openxmlformats.org/officeDocument/2006/relationships/slide" Target="slides/slide383.xml"/><Relationship Id="rId388" Type="http://schemas.openxmlformats.org/officeDocument/2006/relationships/slide" Target="slides/slide384.xml"/><Relationship Id="rId389" Type="http://schemas.openxmlformats.org/officeDocument/2006/relationships/slide" Target="slides/slide385.xml"/><Relationship Id="rId390" Type="http://schemas.openxmlformats.org/officeDocument/2006/relationships/slide" Target="slides/slide386.xml"/><Relationship Id="rId391" Type="http://schemas.openxmlformats.org/officeDocument/2006/relationships/slide" Target="slides/slide387.xml"/><Relationship Id="rId392" Type="http://schemas.openxmlformats.org/officeDocument/2006/relationships/slide" Target="slides/slide388.xml"/><Relationship Id="rId393" Type="http://schemas.openxmlformats.org/officeDocument/2006/relationships/slide" Target="slides/slide389.xml"/><Relationship Id="rId394" Type="http://schemas.openxmlformats.org/officeDocument/2006/relationships/slide" Target="slides/slide390.xml"/><Relationship Id="rId395" Type="http://schemas.openxmlformats.org/officeDocument/2006/relationships/slide" Target="slides/slide391.xml"/><Relationship Id="rId396" Type="http://schemas.openxmlformats.org/officeDocument/2006/relationships/slide" Target="slides/slide392.xml"/><Relationship Id="rId397" Type="http://schemas.openxmlformats.org/officeDocument/2006/relationships/slide" Target="slides/slide393.xml"/><Relationship Id="rId398" Type="http://schemas.openxmlformats.org/officeDocument/2006/relationships/slide" Target="slides/slide394.xml"/><Relationship Id="rId399" Type="http://schemas.openxmlformats.org/officeDocument/2006/relationships/slide" Target="slides/slide395.xml"/><Relationship Id="rId400" Type="http://schemas.openxmlformats.org/officeDocument/2006/relationships/slide" Target="slides/slide396.xml"/><Relationship Id="rId401" Type="http://schemas.openxmlformats.org/officeDocument/2006/relationships/slide" Target="slides/slide397.xml"/><Relationship Id="rId402" Type="http://schemas.openxmlformats.org/officeDocument/2006/relationships/slide" Target="slides/slide398.xml"/><Relationship Id="rId403" Type="http://schemas.openxmlformats.org/officeDocument/2006/relationships/slide" Target="slides/slide399.xml"/><Relationship Id="rId404" Type="http://schemas.openxmlformats.org/officeDocument/2006/relationships/slide" Target="slides/slide400.xml"/><Relationship Id="rId405" Type="http://schemas.openxmlformats.org/officeDocument/2006/relationships/slide" Target="slides/slide401.xml"/><Relationship Id="rId406" Type="http://schemas.openxmlformats.org/officeDocument/2006/relationships/slide" Target="slides/slide402.xml"/><Relationship Id="rId407" Type="http://schemas.openxmlformats.org/officeDocument/2006/relationships/slide" Target="slides/slide403.xml"/><Relationship Id="rId408" Type="http://schemas.openxmlformats.org/officeDocument/2006/relationships/slide" Target="slides/slide404.xml"/><Relationship Id="rId409" Type="http://schemas.openxmlformats.org/officeDocument/2006/relationships/slide" Target="slides/slide405.xml"/><Relationship Id="rId410" Type="http://schemas.openxmlformats.org/officeDocument/2006/relationships/slide" Target="slides/slide406.xml"/><Relationship Id="rId411" Type="http://schemas.openxmlformats.org/officeDocument/2006/relationships/slide" Target="slides/slide407.xml"/><Relationship Id="rId412" Type="http://schemas.openxmlformats.org/officeDocument/2006/relationships/slide" Target="slides/slide408.xml"/><Relationship Id="rId413" Type="http://schemas.openxmlformats.org/officeDocument/2006/relationships/slide" Target="slides/slide409.xml"/><Relationship Id="rId414" Type="http://schemas.openxmlformats.org/officeDocument/2006/relationships/slide" Target="slides/slide410.xml"/><Relationship Id="rId415" Type="http://schemas.openxmlformats.org/officeDocument/2006/relationships/slide" Target="slides/slide411.xml"/><Relationship Id="rId416" Type="http://schemas.openxmlformats.org/officeDocument/2006/relationships/slide" Target="slides/slide412.xml"/><Relationship Id="rId417" Type="http://schemas.openxmlformats.org/officeDocument/2006/relationships/slide" Target="slides/slide413.xml"/><Relationship Id="rId418" Type="http://schemas.openxmlformats.org/officeDocument/2006/relationships/slide" Target="slides/slide414.xml"/><Relationship Id="rId419" Type="http://schemas.openxmlformats.org/officeDocument/2006/relationships/slide" Target="slides/slide415.xml"/><Relationship Id="rId420" Type="http://schemas.openxmlformats.org/officeDocument/2006/relationships/slide" Target="slides/slide416.xml"/><Relationship Id="rId421" Type="http://schemas.openxmlformats.org/officeDocument/2006/relationships/slide" Target="slides/slide417.xml"/><Relationship Id="rId422" Type="http://schemas.openxmlformats.org/officeDocument/2006/relationships/slide" Target="slides/slide418.xml"/><Relationship Id="rId423" Type="http://schemas.openxmlformats.org/officeDocument/2006/relationships/slide" Target="slides/slide419.xml"/><Relationship Id="rId424" Type="http://schemas.openxmlformats.org/officeDocument/2006/relationships/slide" Target="slides/slide420.xml"/><Relationship Id="rId425" Type="http://schemas.openxmlformats.org/officeDocument/2006/relationships/slide" Target="slides/slide421.xml"/><Relationship Id="rId426" Type="http://schemas.openxmlformats.org/officeDocument/2006/relationships/slide" Target="slides/slide422.xml"/><Relationship Id="rId427" Type="http://schemas.openxmlformats.org/officeDocument/2006/relationships/slide" Target="slides/slide423.xml"/><Relationship Id="rId428" Type="http://schemas.openxmlformats.org/officeDocument/2006/relationships/slide" Target="slides/slide424.xml"/><Relationship Id="rId429" Type="http://schemas.openxmlformats.org/officeDocument/2006/relationships/slide" Target="slides/slide425.xml"/><Relationship Id="rId430" Type="http://schemas.openxmlformats.org/officeDocument/2006/relationships/slide" Target="slides/slide426.xml"/><Relationship Id="rId431" Type="http://schemas.openxmlformats.org/officeDocument/2006/relationships/slide" Target="slides/slide427.xml"/><Relationship Id="rId432" Type="http://schemas.openxmlformats.org/officeDocument/2006/relationships/slide" Target="slides/slide428.xml"/><Relationship Id="rId433" Type="http://schemas.openxmlformats.org/officeDocument/2006/relationships/slide" Target="slides/slide429.xml"/><Relationship Id="rId434" Type="http://schemas.openxmlformats.org/officeDocument/2006/relationships/slide" Target="slides/slide430.xml"/><Relationship Id="rId435" Type="http://schemas.openxmlformats.org/officeDocument/2006/relationships/slide" Target="slides/slide431.xml"/><Relationship Id="rId436" Type="http://schemas.openxmlformats.org/officeDocument/2006/relationships/slide" Target="slides/slide432.xml"/><Relationship Id="rId437" Type="http://schemas.openxmlformats.org/officeDocument/2006/relationships/slide" Target="slides/slide433.xml"/><Relationship Id="rId438" Type="http://schemas.openxmlformats.org/officeDocument/2006/relationships/slide" Target="slides/slide434.xml"/><Relationship Id="rId439" Type="http://schemas.openxmlformats.org/officeDocument/2006/relationships/slide" Target="slides/slide435.xml"/><Relationship Id="rId440" Type="http://schemas.openxmlformats.org/officeDocument/2006/relationships/slide" Target="slides/slide436.xml"/><Relationship Id="rId441" Type="http://schemas.openxmlformats.org/officeDocument/2006/relationships/slide" Target="slides/slide437.xml"/><Relationship Id="rId442" Type="http://schemas.openxmlformats.org/officeDocument/2006/relationships/slide" Target="slides/slide438.xml"/><Relationship Id="rId443" Type="http://schemas.openxmlformats.org/officeDocument/2006/relationships/slide" Target="slides/slide439.xml"/><Relationship Id="rId444" Type="http://schemas.openxmlformats.org/officeDocument/2006/relationships/slide" Target="slides/slide440.xml"/><Relationship Id="rId445" Type="http://schemas.openxmlformats.org/officeDocument/2006/relationships/slide" Target="slides/slide441.xml"/><Relationship Id="rId446" Type="http://schemas.openxmlformats.org/officeDocument/2006/relationships/slide" Target="slides/slide442.xml"/><Relationship Id="rId447" Type="http://schemas.openxmlformats.org/officeDocument/2006/relationships/slide" Target="slides/slide443.xml"/><Relationship Id="rId448" Type="http://schemas.openxmlformats.org/officeDocument/2006/relationships/slide" Target="slides/slide444.xml"/><Relationship Id="rId449" Type="http://schemas.openxmlformats.org/officeDocument/2006/relationships/slide" Target="slides/slide445.xml"/><Relationship Id="rId450" Type="http://schemas.openxmlformats.org/officeDocument/2006/relationships/slide" Target="slides/slide446.xml"/><Relationship Id="rId451" Type="http://schemas.openxmlformats.org/officeDocument/2006/relationships/slide" Target="slides/slide447.xml"/><Relationship Id="rId452" Type="http://schemas.openxmlformats.org/officeDocument/2006/relationships/slide" Target="slides/slide448.xml"/><Relationship Id="rId453" Type="http://schemas.openxmlformats.org/officeDocument/2006/relationships/slide" Target="slides/slide449.xml"/><Relationship Id="rId454" Type="http://schemas.openxmlformats.org/officeDocument/2006/relationships/slide" Target="slides/slide450.xml"/><Relationship Id="rId455" Type="http://schemas.openxmlformats.org/officeDocument/2006/relationships/slide" Target="slides/slide451.xml"/><Relationship Id="rId456" Type="http://schemas.openxmlformats.org/officeDocument/2006/relationships/slide" Target="slides/slide452.xml"/><Relationship Id="rId457" Type="http://schemas.openxmlformats.org/officeDocument/2006/relationships/slide" Target="slides/slide453.xml"/><Relationship Id="rId458" Type="http://schemas.openxmlformats.org/officeDocument/2006/relationships/slide" Target="slides/slide454.xml"/><Relationship Id="rId459" Type="http://schemas.openxmlformats.org/officeDocument/2006/relationships/slide" Target="slides/slide455.xml"/><Relationship Id="rId460" Type="http://schemas.openxmlformats.org/officeDocument/2006/relationships/slide" Target="slides/slide456.xml"/><Relationship Id="rId461" Type="http://schemas.openxmlformats.org/officeDocument/2006/relationships/slide" Target="slides/slide457.xml"/><Relationship Id="rId462" Type="http://schemas.openxmlformats.org/officeDocument/2006/relationships/slide" Target="slides/slide458.xml"/><Relationship Id="rId463" Type="http://schemas.openxmlformats.org/officeDocument/2006/relationships/slide" Target="slides/slide459.xml"/><Relationship Id="rId464" Type="http://schemas.openxmlformats.org/officeDocument/2006/relationships/slide" Target="slides/slide460.xml"/><Relationship Id="rId465" Type="http://schemas.openxmlformats.org/officeDocument/2006/relationships/slide" Target="slides/slide461.xml"/><Relationship Id="rId466" Type="http://schemas.openxmlformats.org/officeDocument/2006/relationships/slide" Target="slides/slide462.xml"/><Relationship Id="rId467" Type="http://schemas.openxmlformats.org/officeDocument/2006/relationships/slide" Target="slides/slide463.xml"/><Relationship Id="rId468" Type="http://schemas.openxmlformats.org/officeDocument/2006/relationships/slide" Target="slides/slide464.xml"/><Relationship Id="rId469" Type="http://schemas.openxmlformats.org/officeDocument/2006/relationships/slide" Target="slides/slide465.xml"/><Relationship Id="rId470" Type="http://schemas.openxmlformats.org/officeDocument/2006/relationships/slide" Target="slides/slide466.xml"/><Relationship Id="rId471" Type="http://schemas.openxmlformats.org/officeDocument/2006/relationships/slide" Target="slides/slide467.xml"/><Relationship Id="rId472" Type="http://schemas.openxmlformats.org/officeDocument/2006/relationships/slide" Target="slides/slide468.xml"/><Relationship Id="rId473" Type="http://schemas.openxmlformats.org/officeDocument/2006/relationships/slide" Target="slides/slide469.xml"/><Relationship Id="rId474" Type="http://schemas.openxmlformats.org/officeDocument/2006/relationships/slide" Target="slides/slide470.xml"/><Relationship Id="rId475" Type="http://schemas.openxmlformats.org/officeDocument/2006/relationships/slide" Target="slides/slide471.xml"/><Relationship Id="rId476" Type="http://schemas.openxmlformats.org/officeDocument/2006/relationships/slide" Target="slides/slide472.xml"/><Relationship Id="rId477" Type="http://schemas.openxmlformats.org/officeDocument/2006/relationships/slide" Target="slides/slide473.xml"/><Relationship Id="rId478" Type="http://schemas.openxmlformats.org/officeDocument/2006/relationships/slide" Target="slides/slide474.xml"/><Relationship Id="rId479" Type="http://schemas.openxmlformats.org/officeDocument/2006/relationships/slide" Target="slides/slide475.xml"/><Relationship Id="rId480" Type="http://schemas.openxmlformats.org/officeDocument/2006/relationships/slide" Target="slides/slide476.xml"/><Relationship Id="rId481" Type="http://schemas.openxmlformats.org/officeDocument/2006/relationships/slide" Target="slides/slide477.xml"/><Relationship Id="rId482" Type="http://schemas.openxmlformats.org/officeDocument/2006/relationships/slide" Target="slides/slide478.xml"/><Relationship Id="rId483" Type="http://schemas.openxmlformats.org/officeDocument/2006/relationships/slide" Target="slides/slide479.xml"/><Relationship Id="rId484" Type="http://schemas.openxmlformats.org/officeDocument/2006/relationships/slide" Target="slides/slide480.xml"/><Relationship Id="rId485" Type="http://schemas.openxmlformats.org/officeDocument/2006/relationships/slide" Target="slides/slide481.xml"/><Relationship Id="rId486" Type="http://schemas.openxmlformats.org/officeDocument/2006/relationships/slide" Target="slides/slide482.xml"/><Relationship Id="rId487" Type="http://schemas.openxmlformats.org/officeDocument/2006/relationships/slide" Target="slides/slide483.xml"/><Relationship Id="rId488" Type="http://schemas.openxmlformats.org/officeDocument/2006/relationships/slide" Target="slides/slide484.xml"/><Relationship Id="rId489" Type="http://schemas.openxmlformats.org/officeDocument/2006/relationships/slide" Target="slides/slide485.xml"/><Relationship Id="rId490" Type="http://schemas.openxmlformats.org/officeDocument/2006/relationships/slide" Target="slides/slide486.xml"/><Relationship Id="rId491" Type="http://schemas.openxmlformats.org/officeDocument/2006/relationships/slide" Target="slides/slide487.xml"/><Relationship Id="rId492" Type="http://schemas.openxmlformats.org/officeDocument/2006/relationships/slide" Target="slides/slide488.xml"/><Relationship Id="rId493" Type="http://schemas.openxmlformats.org/officeDocument/2006/relationships/slide" Target="slides/slide489.xml"/><Relationship Id="rId494" Type="http://schemas.openxmlformats.org/officeDocument/2006/relationships/slide" Target="slides/slide490.xml"/><Relationship Id="rId495" Type="http://schemas.openxmlformats.org/officeDocument/2006/relationships/slide" Target="slides/slide491.xml"/><Relationship Id="rId496" Type="http://schemas.openxmlformats.org/officeDocument/2006/relationships/slide" Target="slides/slide492.xml"/><Relationship Id="rId497" Type="http://schemas.openxmlformats.org/officeDocument/2006/relationships/slide" Target="slides/slide493.xml"/><Relationship Id="rId498" Type="http://schemas.openxmlformats.org/officeDocument/2006/relationships/slide" Target="slides/slide494.xml"/><Relationship Id="rId499" Type="http://schemas.openxmlformats.org/officeDocument/2006/relationships/slide" Target="slides/slide495.xml"/><Relationship Id="rId500" Type="http://schemas.openxmlformats.org/officeDocument/2006/relationships/slide" Target="slides/slide496.xml"/><Relationship Id="rId501" Type="http://schemas.openxmlformats.org/officeDocument/2006/relationships/slide" Target="slides/slide497.xml"/><Relationship Id="rId502" Type="http://schemas.openxmlformats.org/officeDocument/2006/relationships/slide" Target="slides/slide498.xml"/><Relationship Id="rId503" Type="http://schemas.openxmlformats.org/officeDocument/2006/relationships/slide" Target="slides/slide499.xml"/><Relationship Id="rId504" Type="http://schemas.openxmlformats.org/officeDocument/2006/relationships/slide" Target="slides/slide500.xml"/><Relationship Id="rId505" Type="http://schemas.openxmlformats.org/officeDocument/2006/relationships/slide" Target="slides/slide501.xml"/><Relationship Id="rId506" Type="http://schemas.openxmlformats.org/officeDocument/2006/relationships/slide" Target="slides/slide502.xml"/><Relationship Id="rId507" Type="http://schemas.openxmlformats.org/officeDocument/2006/relationships/slide" Target="slides/slide503.xml"/><Relationship Id="rId508" Type="http://schemas.openxmlformats.org/officeDocument/2006/relationships/slide" Target="slides/slide504.xml"/><Relationship Id="rId509" Type="http://schemas.openxmlformats.org/officeDocument/2006/relationships/slide" Target="slides/slide505.xml"/><Relationship Id="rId510" Type="http://schemas.openxmlformats.org/officeDocument/2006/relationships/slide" Target="slides/slide506.xml"/><Relationship Id="rId511" Type="http://schemas.openxmlformats.org/officeDocument/2006/relationships/slide" Target="slides/slide507.xml"/><Relationship Id="rId512" Type="http://schemas.openxmlformats.org/officeDocument/2006/relationships/slide" Target="slides/slide508.xml"/><Relationship Id="rId513" Type="http://schemas.openxmlformats.org/officeDocument/2006/relationships/slide" Target="slides/slide509.xml"/><Relationship Id="rId514" Type="http://schemas.openxmlformats.org/officeDocument/2006/relationships/slide" Target="slides/slide510.xml"/><Relationship Id="rId515" Type="http://schemas.openxmlformats.org/officeDocument/2006/relationships/slide" Target="slides/slide511.xml"/><Relationship Id="rId516" Type="http://schemas.openxmlformats.org/officeDocument/2006/relationships/slide" Target="slides/slide512.xml"/><Relationship Id="rId517" Type="http://schemas.openxmlformats.org/officeDocument/2006/relationships/slide" Target="slides/slide513.xml"/><Relationship Id="rId518" Type="http://schemas.openxmlformats.org/officeDocument/2006/relationships/slide" Target="slides/slide514.xml"/><Relationship Id="rId519" Type="http://schemas.openxmlformats.org/officeDocument/2006/relationships/slide" Target="slides/slide515.xml"/><Relationship Id="rId520" Type="http://schemas.openxmlformats.org/officeDocument/2006/relationships/slide" Target="slides/slide516.xml"/><Relationship Id="rId521" Type="http://schemas.openxmlformats.org/officeDocument/2006/relationships/slide" Target="slides/slide517.xml"/><Relationship Id="rId522" Type="http://schemas.openxmlformats.org/officeDocument/2006/relationships/slide" Target="slides/slide518.xml"/><Relationship Id="rId523" Type="http://schemas.openxmlformats.org/officeDocument/2006/relationships/slide" Target="slides/slide519.xml"/><Relationship Id="rId524" Type="http://schemas.openxmlformats.org/officeDocument/2006/relationships/slide" Target="slides/slide520.xml"/><Relationship Id="rId525" Type="http://schemas.openxmlformats.org/officeDocument/2006/relationships/slide" Target="slides/slide521.xml"/><Relationship Id="rId526" Type="http://schemas.openxmlformats.org/officeDocument/2006/relationships/slide" Target="slides/slide522.xml"/><Relationship Id="rId527" Type="http://schemas.openxmlformats.org/officeDocument/2006/relationships/slide" Target="slides/slide523.xml"/><Relationship Id="rId528" Type="http://schemas.openxmlformats.org/officeDocument/2006/relationships/slide" Target="slides/slide524.xml"/><Relationship Id="rId529" Type="http://schemas.openxmlformats.org/officeDocument/2006/relationships/slide" Target="slides/slide525.xml"/><Relationship Id="rId530" Type="http://schemas.openxmlformats.org/officeDocument/2006/relationships/slide" Target="slides/slide526.xml"/><Relationship Id="rId531" Type="http://schemas.openxmlformats.org/officeDocument/2006/relationships/slide" Target="slides/slide527.xml"/><Relationship Id="rId532" Type="http://schemas.openxmlformats.org/officeDocument/2006/relationships/slide" Target="slides/slide528.xml"/><Relationship Id="rId533" Type="http://schemas.openxmlformats.org/officeDocument/2006/relationships/slide" Target="slides/slide529.xml"/><Relationship Id="rId534" Type="http://schemas.openxmlformats.org/officeDocument/2006/relationships/slide" Target="slides/slide530.xml"/><Relationship Id="rId535" Type="http://schemas.openxmlformats.org/officeDocument/2006/relationships/slide" Target="slides/slide531.xml"/><Relationship Id="rId536" Type="http://schemas.openxmlformats.org/officeDocument/2006/relationships/slide" Target="slides/slide532.xml"/><Relationship Id="rId537" Type="http://schemas.openxmlformats.org/officeDocument/2006/relationships/slide" Target="slides/slide533.xml"/><Relationship Id="rId538" Type="http://schemas.openxmlformats.org/officeDocument/2006/relationships/slide" Target="slides/slide534.xml"/><Relationship Id="rId539" Type="http://schemas.openxmlformats.org/officeDocument/2006/relationships/slide" Target="slides/slide535.xml"/><Relationship Id="rId540" Type="http://schemas.openxmlformats.org/officeDocument/2006/relationships/slide" Target="slides/slide536.xml"/><Relationship Id="rId541" Type="http://schemas.openxmlformats.org/officeDocument/2006/relationships/slide" Target="slides/slide537.xml"/><Relationship Id="rId542" Type="http://schemas.openxmlformats.org/officeDocument/2006/relationships/slide" Target="slides/slide538.xml"/><Relationship Id="rId543" Type="http://schemas.openxmlformats.org/officeDocument/2006/relationships/slide" Target="slides/slide539.xml"/><Relationship Id="rId544" Type="http://schemas.openxmlformats.org/officeDocument/2006/relationships/slide" Target="slides/slide540.xml"/><Relationship Id="rId545" Type="http://schemas.openxmlformats.org/officeDocument/2006/relationships/slide" Target="slides/slide541.xml"/><Relationship Id="rId546" Type="http://schemas.openxmlformats.org/officeDocument/2006/relationships/slide" Target="slides/slide542.xml"/><Relationship Id="rId547" Type="http://schemas.openxmlformats.org/officeDocument/2006/relationships/slide" Target="slides/slide543.xml"/><Relationship Id="rId548" Type="http://schemas.openxmlformats.org/officeDocument/2006/relationships/slide" Target="slides/slide544.xml"/><Relationship Id="rId549" Type="http://schemas.openxmlformats.org/officeDocument/2006/relationships/slide" Target="slides/slide545.xml"/><Relationship Id="rId550" Type="http://schemas.openxmlformats.org/officeDocument/2006/relationships/slide" Target="slides/slide546.xml"/><Relationship Id="rId551" Type="http://schemas.openxmlformats.org/officeDocument/2006/relationships/slide" Target="slides/slide547.xml"/><Relationship Id="rId552" Type="http://schemas.openxmlformats.org/officeDocument/2006/relationships/slide" Target="slides/slide548.xml"/><Relationship Id="rId553" Type="http://schemas.openxmlformats.org/officeDocument/2006/relationships/slide" Target="slides/slide549.xml"/><Relationship Id="rId554" Type="http://schemas.openxmlformats.org/officeDocument/2006/relationships/slide" Target="slides/slide550.xml"/><Relationship Id="rId555" Type="http://schemas.openxmlformats.org/officeDocument/2006/relationships/slide" Target="slides/slide551.xml"/><Relationship Id="rId556" Type="http://schemas.openxmlformats.org/officeDocument/2006/relationships/slide" Target="slides/slide552.xml"/><Relationship Id="rId557" Type="http://schemas.openxmlformats.org/officeDocument/2006/relationships/slide" Target="slides/slide553.xml"/><Relationship Id="rId558" Type="http://schemas.openxmlformats.org/officeDocument/2006/relationships/slide" Target="slides/slide554.xml"/><Relationship Id="rId559" Type="http://schemas.openxmlformats.org/officeDocument/2006/relationships/slide" Target="slides/slide555.xml"/><Relationship Id="rId560" Type="http://schemas.openxmlformats.org/officeDocument/2006/relationships/slide" Target="slides/slide556.xml"/><Relationship Id="rId561" Type="http://schemas.openxmlformats.org/officeDocument/2006/relationships/slide" Target="slides/slide557.xml"/><Relationship Id="rId562" Type="http://schemas.openxmlformats.org/officeDocument/2006/relationships/slide" Target="slides/slide558.xml"/><Relationship Id="rId563" Type="http://schemas.openxmlformats.org/officeDocument/2006/relationships/slide" Target="slides/slide559.xml"/><Relationship Id="rId564" Type="http://schemas.openxmlformats.org/officeDocument/2006/relationships/slide" Target="slides/slide560.xml"/><Relationship Id="rId565" Type="http://schemas.openxmlformats.org/officeDocument/2006/relationships/slide" Target="slides/slide561.xml"/><Relationship Id="rId566" Type="http://schemas.openxmlformats.org/officeDocument/2006/relationships/slide" Target="slides/slide562.xml"/><Relationship Id="rId567" Type="http://schemas.openxmlformats.org/officeDocument/2006/relationships/slide" Target="slides/slide563.xml"/><Relationship Id="rId568" Type="http://schemas.openxmlformats.org/officeDocument/2006/relationships/slide" Target="slides/slide564.xml"/><Relationship Id="rId569" Type="http://schemas.openxmlformats.org/officeDocument/2006/relationships/slide" Target="slides/slide565.xml"/><Relationship Id="rId570" Type="http://schemas.openxmlformats.org/officeDocument/2006/relationships/slide" Target="slides/slide566.xml"/><Relationship Id="rId571" Type="http://schemas.openxmlformats.org/officeDocument/2006/relationships/slide" Target="slides/slide567.xml"/><Relationship Id="rId572" Type="http://schemas.openxmlformats.org/officeDocument/2006/relationships/slide" Target="slides/slide568.xml"/><Relationship Id="rId573" Type="http://schemas.openxmlformats.org/officeDocument/2006/relationships/slide" Target="slides/slide569.xml"/><Relationship Id="rId574" Type="http://schemas.openxmlformats.org/officeDocument/2006/relationships/slide" Target="slides/slide570.xml"/><Relationship Id="rId575" Type="http://schemas.openxmlformats.org/officeDocument/2006/relationships/slide" Target="slides/slide571.xml"/><Relationship Id="rId576" Type="http://schemas.openxmlformats.org/officeDocument/2006/relationships/slide" Target="slides/slide572.xml"/><Relationship Id="rId577" Type="http://schemas.openxmlformats.org/officeDocument/2006/relationships/slide" Target="slides/slide573.xml"/><Relationship Id="rId578" Type="http://schemas.openxmlformats.org/officeDocument/2006/relationships/slide" Target="slides/slide574.xml"/><Relationship Id="rId579" Type="http://schemas.openxmlformats.org/officeDocument/2006/relationships/slide" Target="slides/slide575.xml"/><Relationship Id="rId580" Type="http://schemas.openxmlformats.org/officeDocument/2006/relationships/slide" Target="slides/slide576.xml"/><Relationship Id="rId581" Type="http://schemas.openxmlformats.org/officeDocument/2006/relationships/slide" Target="slides/slide577.xml"/><Relationship Id="rId582" Type="http://schemas.openxmlformats.org/officeDocument/2006/relationships/slide" Target="slides/slide578.xml"/><Relationship Id="rId583" Type="http://schemas.openxmlformats.org/officeDocument/2006/relationships/slide" Target="slides/slide579.xml"/><Relationship Id="rId584" Type="http://schemas.openxmlformats.org/officeDocument/2006/relationships/slide" Target="slides/slide580.xml"/><Relationship Id="rId585" Type="http://schemas.openxmlformats.org/officeDocument/2006/relationships/slide" Target="slides/slide581.xml"/><Relationship Id="rId586" Type="http://schemas.openxmlformats.org/officeDocument/2006/relationships/slide" Target="slides/slide582.xml"/><Relationship Id="rId587" Type="http://schemas.openxmlformats.org/officeDocument/2006/relationships/slide" Target="slides/slide583.xml"/><Relationship Id="rId588" Type="http://schemas.openxmlformats.org/officeDocument/2006/relationships/slide" Target="slides/slide584.xml"/><Relationship Id="rId589" Type="http://schemas.openxmlformats.org/officeDocument/2006/relationships/slide" Target="slides/slide585.xml"/><Relationship Id="rId590" Type="http://schemas.openxmlformats.org/officeDocument/2006/relationships/slide" Target="slides/slide586.xml"/><Relationship Id="rId591" Type="http://schemas.openxmlformats.org/officeDocument/2006/relationships/slide" Target="slides/slide587.xml"/><Relationship Id="rId592" Type="http://schemas.openxmlformats.org/officeDocument/2006/relationships/slide" Target="slides/slide588.xml"/><Relationship Id="rId593" Type="http://schemas.openxmlformats.org/officeDocument/2006/relationships/slide" Target="slides/slide589.xml"/><Relationship Id="rId594" Type="http://schemas.openxmlformats.org/officeDocument/2006/relationships/slide" Target="slides/slide590.xml"/><Relationship Id="rId595" Type="http://schemas.openxmlformats.org/officeDocument/2006/relationships/slide" Target="slides/slide591.xml"/><Relationship Id="rId596" Type="http://schemas.openxmlformats.org/officeDocument/2006/relationships/slide" Target="slides/slide592.xml"/><Relationship Id="rId597" Type="http://schemas.openxmlformats.org/officeDocument/2006/relationships/slide" Target="slides/slide593.xml"/><Relationship Id="rId598" Type="http://schemas.openxmlformats.org/officeDocument/2006/relationships/slide" Target="slides/slide594.xml"/><Relationship Id="rId599" Type="http://schemas.openxmlformats.org/officeDocument/2006/relationships/slide" Target="slides/slide595.xml"/><Relationship Id="rId600" Type="http://schemas.openxmlformats.org/officeDocument/2006/relationships/slide" Target="slides/slide596.xml"/><Relationship Id="rId601" Type="http://schemas.openxmlformats.org/officeDocument/2006/relationships/slide" Target="slides/slide597.xml"/><Relationship Id="rId602" Type="http://schemas.openxmlformats.org/officeDocument/2006/relationships/slide" Target="slides/slide598.xml"/><Relationship Id="rId603" Type="http://schemas.openxmlformats.org/officeDocument/2006/relationships/slide" Target="slides/slide599.xml"/><Relationship Id="rId604" Type="http://schemas.openxmlformats.org/officeDocument/2006/relationships/slide" Target="slides/slide600.xml"/><Relationship Id="rId605" Type="http://schemas.openxmlformats.org/officeDocument/2006/relationships/slide" Target="slides/slide601.xml"/><Relationship Id="rId606" Type="http://schemas.openxmlformats.org/officeDocument/2006/relationships/slide" Target="slides/slide602.xml"/><Relationship Id="rId607" Type="http://schemas.openxmlformats.org/officeDocument/2006/relationships/slide" Target="slides/slide603.xml"/><Relationship Id="rId608" Type="http://schemas.openxmlformats.org/officeDocument/2006/relationships/slide" Target="slides/slide604.xml"/><Relationship Id="rId609" Type="http://schemas.openxmlformats.org/officeDocument/2006/relationships/slide" Target="slides/slide605.xml"/><Relationship Id="rId610" Type="http://schemas.openxmlformats.org/officeDocument/2006/relationships/slide" Target="slides/slide606.xml"/><Relationship Id="rId611" Type="http://schemas.openxmlformats.org/officeDocument/2006/relationships/slide" Target="slides/slide607.xml"/><Relationship Id="rId612" Type="http://schemas.openxmlformats.org/officeDocument/2006/relationships/slide" Target="slides/slide608.xml"/><Relationship Id="rId613" Type="http://schemas.openxmlformats.org/officeDocument/2006/relationships/slide" Target="slides/slide609.xml"/><Relationship Id="rId614" Type="http://schemas.openxmlformats.org/officeDocument/2006/relationships/slide" Target="slides/slide610.xml"/><Relationship Id="rId615" Type="http://schemas.openxmlformats.org/officeDocument/2006/relationships/slide" Target="slides/slide611.xml"/><Relationship Id="rId616" Type="http://schemas.openxmlformats.org/officeDocument/2006/relationships/slide" Target="slides/slide612.xml"/><Relationship Id="rId617" Type="http://schemas.openxmlformats.org/officeDocument/2006/relationships/slide" Target="slides/slide613.xml"/><Relationship Id="rId618" Type="http://schemas.openxmlformats.org/officeDocument/2006/relationships/slide" Target="slides/slide614.xml"/><Relationship Id="rId619" Type="http://schemas.openxmlformats.org/officeDocument/2006/relationships/slide" Target="slides/slide615.xml"/><Relationship Id="rId620" Type="http://schemas.openxmlformats.org/officeDocument/2006/relationships/slide" Target="slides/slide616.xml"/><Relationship Id="rId621" Type="http://schemas.openxmlformats.org/officeDocument/2006/relationships/slide" Target="slides/slide617.xml"/><Relationship Id="rId622" Type="http://schemas.openxmlformats.org/officeDocument/2006/relationships/slide" Target="slides/slide618.xml"/><Relationship Id="rId623" Type="http://schemas.openxmlformats.org/officeDocument/2006/relationships/slide" Target="slides/slide619.xml"/><Relationship Id="rId624" Type="http://schemas.openxmlformats.org/officeDocument/2006/relationships/slide" Target="slides/slide620.xml"/><Relationship Id="rId625" Type="http://schemas.openxmlformats.org/officeDocument/2006/relationships/slide" Target="slides/slide621.xml"/><Relationship Id="rId626" Type="http://schemas.openxmlformats.org/officeDocument/2006/relationships/slide" Target="slides/slide622.xml"/><Relationship Id="rId627" Type="http://schemas.openxmlformats.org/officeDocument/2006/relationships/slide" Target="slides/slide623.xml"/><Relationship Id="rId628" Type="http://schemas.openxmlformats.org/officeDocument/2006/relationships/slide" Target="slides/slide624.xml"/><Relationship Id="rId629" Type="http://schemas.openxmlformats.org/officeDocument/2006/relationships/slide" Target="slides/slide625.xml"/><Relationship Id="rId630" Type="http://schemas.openxmlformats.org/officeDocument/2006/relationships/slide" Target="slides/slide626.xml"/><Relationship Id="rId631" Type="http://schemas.openxmlformats.org/officeDocument/2006/relationships/slide" Target="slides/slide627.xml"/><Relationship Id="rId632" Type="http://schemas.openxmlformats.org/officeDocument/2006/relationships/slide" Target="slides/slide628.xml"/><Relationship Id="rId633" Type="http://schemas.openxmlformats.org/officeDocument/2006/relationships/slide" Target="slides/slide629.xml"/><Relationship Id="rId634" Type="http://schemas.openxmlformats.org/officeDocument/2006/relationships/slide" Target="slides/slide630.xml"/><Relationship Id="rId635" Type="http://schemas.openxmlformats.org/officeDocument/2006/relationships/slide" Target="slides/slide631.xml"/><Relationship Id="rId636" Type="http://schemas.openxmlformats.org/officeDocument/2006/relationships/slide" Target="slides/slide632.xml"/><Relationship Id="rId637" Type="http://schemas.openxmlformats.org/officeDocument/2006/relationships/slide" Target="slides/slide633.xml"/><Relationship Id="rId638" Type="http://schemas.openxmlformats.org/officeDocument/2006/relationships/slide" Target="slides/slide634.xml"/><Relationship Id="rId639" Type="http://schemas.openxmlformats.org/officeDocument/2006/relationships/slide" Target="slides/slide635.xml"/><Relationship Id="rId640" Type="http://schemas.openxmlformats.org/officeDocument/2006/relationships/slide" Target="slides/slide636.xml"/><Relationship Id="rId641" Type="http://schemas.openxmlformats.org/officeDocument/2006/relationships/slide" Target="slides/slide637.xml"/><Relationship Id="rId642" Type="http://schemas.openxmlformats.org/officeDocument/2006/relationships/slide" Target="slides/slide638.xml"/><Relationship Id="rId643" Type="http://schemas.openxmlformats.org/officeDocument/2006/relationships/slide" Target="slides/slide639.xml"/><Relationship Id="rId644" Type="http://schemas.openxmlformats.org/officeDocument/2006/relationships/slide" Target="slides/slide640.xml"/><Relationship Id="rId645" Type="http://schemas.openxmlformats.org/officeDocument/2006/relationships/slide" Target="slides/slide641.xml"/><Relationship Id="rId646" Type="http://schemas.openxmlformats.org/officeDocument/2006/relationships/slide" Target="slides/slide642.xml"/><Relationship Id="rId647" Type="http://schemas.openxmlformats.org/officeDocument/2006/relationships/slide" Target="slides/slide643.xml"/><Relationship Id="rId648" Type="http://schemas.openxmlformats.org/officeDocument/2006/relationships/slide" Target="slides/slide644.xml"/><Relationship Id="rId649" Type="http://schemas.openxmlformats.org/officeDocument/2006/relationships/slide" Target="slides/slide645.xml"/><Relationship Id="rId650" Type="http://schemas.openxmlformats.org/officeDocument/2006/relationships/slide" Target="slides/slide646.xml"/><Relationship Id="rId651" Type="http://schemas.openxmlformats.org/officeDocument/2006/relationships/slide" Target="slides/slide647.xml"/><Relationship Id="rId652" Type="http://schemas.openxmlformats.org/officeDocument/2006/relationships/slide" Target="slides/slide648.xml"/><Relationship Id="rId653" Type="http://schemas.openxmlformats.org/officeDocument/2006/relationships/slide" Target="slides/slide649.xml"/><Relationship Id="rId654" Type="http://schemas.openxmlformats.org/officeDocument/2006/relationships/slide" Target="slides/slide650.xml"/><Relationship Id="rId655" Type="http://schemas.openxmlformats.org/officeDocument/2006/relationships/slide" Target="slides/slide651.xml"/><Relationship Id="rId656" Type="http://schemas.openxmlformats.org/officeDocument/2006/relationships/slide" Target="slides/slide652.xml"/><Relationship Id="rId657" Type="http://schemas.openxmlformats.org/officeDocument/2006/relationships/slide" Target="slides/slide653.xml"/><Relationship Id="rId658" Type="http://schemas.openxmlformats.org/officeDocument/2006/relationships/slide" Target="slides/slide654.xml"/><Relationship Id="rId659" Type="http://schemas.openxmlformats.org/officeDocument/2006/relationships/slide" Target="slides/slide655.xml"/><Relationship Id="rId660" Type="http://schemas.openxmlformats.org/officeDocument/2006/relationships/slide" Target="slides/slide656.xml"/><Relationship Id="rId661" Type="http://schemas.openxmlformats.org/officeDocument/2006/relationships/slide" Target="slides/slide657.xml"/><Relationship Id="rId662" Type="http://schemas.openxmlformats.org/officeDocument/2006/relationships/slide" Target="slides/slide658.xml"/><Relationship Id="rId663" Type="http://schemas.openxmlformats.org/officeDocument/2006/relationships/slide" Target="slides/slide659.xml"/><Relationship Id="rId664" Type="http://schemas.openxmlformats.org/officeDocument/2006/relationships/slide" Target="slides/slide660.xml"/><Relationship Id="rId665" Type="http://schemas.openxmlformats.org/officeDocument/2006/relationships/slide" Target="slides/slide661.xml"/><Relationship Id="rId666" Type="http://schemas.openxmlformats.org/officeDocument/2006/relationships/slide" Target="slides/slide662.xml"/><Relationship Id="rId667" Type="http://schemas.openxmlformats.org/officeDocument/2006/relationships/slide" Target="slides/slide663.xml"/><Relationship Id="rId668" Type="http://schemas.openxmlformats.org/officeDocument/2006/relationships/slide" Target="slides/slide664.xml"/><Relationship Id="rId669" Type="http://schemas.openxmlformats.org/officeDocument/2006/relationships/slide" Target="slides/slide665.xml"/><Relationship Id="rId670" Type="http://schemas.openxmlformats.org/officeDocument/2006/relationships/slide" Target="slides/slide666.xml"/><Relationship Id="rId671" Type="http://schemas.openxmlformats.org/officeDocument/2006/relationships/slide" Target="slides/slide667.xml"/><Relationship Id="rId672" Type="http://schemas.openxmlformats.org/officeDocument/2006/relationships/slide" Target="slides/slide668.xml"/><Relationship Id="rId673" Type="http://schemas.openxmlformats.org/officeDocument/2006/relationships/slide" Target="slides/slide669.xml"/><Relationship Id="rId674" Type="http://schemas.openxmlformats.org/officeDocument/2006/relationships/slide" Target="slides/slide670.xml"/><Relationship Id="rId675" Type="http://schemas.openxmlformats.org/officeDocument/2006/relationships/slide" Target="slides/slide671.xml"/><Relationship Id="rId676" Type="http://schemas.openxmlformats.org/officeDocument/2006/relationships/slide" Target="slides/slide672.xml"/><Relationship Id="rId677" Type="http://schemas.openxmlformats.org/officeDocument/2006/relationships/slide" Target="slides/slide673.xml"/><Relationship Id="rId678" Type="http://schemas.openxmlformats.org/officeDocument/2006/relationships/slide" Target="slides/slide674.xml"/><Relationship Id="rId679" Type="http://schemas.openxmlformats.org/officeDocument/2006/relationships/slide" Target="slides/slide675.xml"/><Relationship Id="rId680" Type="http://schemas.openxmlformats.org/officeDocument/2006/relationships/slide" Target="slides/slide676.xml"/><Relationship Id="rId681" Type="http://schemas.openxmlformats.org/officeDocument/2006/relationships/slide" Target="slides/slide677.xml"/><Relationship Id="rId682" Type="http://schemas.openxmlformats.org/officeDocument/2006/relationships/slide" Target="slides/slide678.xml"/><Relationship Id="rId683" Type="http://schemas.openxmlformats.org/officeDocument/2006/relationships/slide" Target="slides/slide679.xml"/><Relationship Id="rId684" Type="http://schemas.openxmlformats.org/officeDocument/2006/relationships/slide" Target="slides/slide680.xml"/><Relationship Id="rId685" Type="http://schemas.openxmlformats.org/officeDocument/2006/relationships/slide" Target="slides/slide681.xml"/><Relationship Id="rId686" Type="http://schemas.openxmlformats.org/officeDocument/2006/relationships/slide" Target="slides/slide682.xml"/><Relationship Id="rId687" Type="http://schemas.openxmlformats.org/officeDocument/2006/relationships/slide" Target="slides/slide683.xml"/><Relationship Id="rId688" Type="http://schemas.openxmlformats.org/officeDocument/2006/relationships/slide" Target="slides/slide684.xml"/><Relationship Id="rId689" Type="http://schemas.openxmlformats.org/officeDocument/2006/relationships/slide" Target="slides/slide685.xml"/><Relationship Id="rId690" Type="http://schemas.openxmlformats.org/officeDocument/2006/relationships/slide" Target="slides/slide686.xml"/><Relationship Id="rId691" Type="http://schemas.openxmlformats.org/officeDocument/2006/relationships/slide" Target="slides/slide687.xml"/><Relationship Id="rId692" Type="http://schemas.openxmlformats.org/officeDocument/2006/relationships/slide" Target="slides/slide688.xml"/><Relationship Id="rId693" Type="http://schemas.openxmlformats.org/officeDocument/2006/relationships/slide" Target="slides/slide689.xml"/><Relationship Id="rId694" Type="http://schemas.openxmlformats.org/officeDocument/2006/relationships/slide" Target="slides/slide690.xml"/><Relationship Id="rId695" Type="http://schemas.openxmlformats.org/officeDocument/2006/relationships/slide" Target="slides/slide691.xml"/><Relationship Id="rId696" Type="http://schemas.openxmlformats.org/officeDocument/2006/relationships/slide" Target="slides/slide692.xml"/><Relationship Id="rId697" Type="http://schemas.openxmlformats.org/officeDocument/2006/relationships/slide" Target="slides/slide693.xml"/><Relationship Id="rId698" Type="http://schemas.openxmlformats.org/officeDocument/2006/relationships/slide" Target="slides/slide694.xml"/><Relationship Id="rId699" Type="http://schemas.openxmlformats.org/officeDocument/2006/relationships/slide" Target="slides/slide695.xml"/><Relationship Id="rId700" Type="http://schemas.openxmlformats.org/officeDocument/2006/relationships/slide" Target="slides/slide696.xml"/><Relationship Id="rId701" Type="http://schemas.openxmlformats.org/officeDocument/2006/relationships/slide" Target="slides/slide697.xml"/><Relationship Id="rId702" Type="http://schemas.openxmlformats.org/officeDocument/2006/relationships/slide" Target="slides/slide698.xml"/><Relationship Id="rId703" Type="http://schemas.openxmlformats.org/officeDocument/2006/relationships/slide" Target="slides/slide699.xml"/><Relationship Id="rId704" Type="http://schemas.openxmlformats.org/officeDocument/2006/relationships/slide" Target="slides/slide700.xml"/><Relationship Id="rId705" Type="http://schemas.openxmlformats.org/officeDocument/2006/relationships/slide" Target="slides/slide701.xml"/><Relationship Id="rId706" Type="http://schemas.openxmlformats.org/officeDocument/2006/relationships/slide" Target="slides/slide702.xml"/><Relationship Id="rId707" Type="http://schemas.openxmlformats.org/officeDocument/2006/relationships/slide" Target="slides/slide703.xml"/><Relationship Id="rId708" Type="http://schemas.openxmlformats.org/officeDocument/2006/relationships/slide" Target="slides/slide704.xml"/><Relationship Id="rId709" Type="http://schemas.openxmlformats.org/officeDocument/2006/relationships/slide" Target="slides/slide705.xml"/><Relationship Id="rId710" Type="http://schemas.openxmlformats.org/officeDocument/2006/relationships/slide" Target="slides/slide706.xml"/><Relationship Id="rId711" Type="http://schemas.openxmlformats.org/officeDocument/2006/relationships/slide" Target="slides/slide707.xml"/><Relationship Id="rId712" Type="http://schemas.openxmlformats.org/officeDocument/2006/relationships/slide" Target="slides/slide708.xml"/><Relationship Id="rId713" Type="http://schemas.openxmlformats.org/officeDocument/2006/relationships/slide" Target="slides/slide709.xml"/><Relationship Id="rId714" Type="http://schemas.openxmlformats.org/officeDocument/2006/relationships/slide" Target="slides/slide710.xml"/><Relationship Id="rId715" Type="http://schemas.openxmlformats.org/officeDocument/2006/relationships/slide" Target="slides/slide711.xml"/><Relationship Id="rId716" Type="http://schemas.openxmlformats.org/officeDocument/2006/relationships/slide" Target="slides/slide712.xml"/><Relationship Id="rId717" Type="http://schemas.openxmlformats.org/officeDocument/2006/relationships/slide" Target="slides/slide713.xml"/><Relationship Id="rId718" Type="http://schemas.openxmlformats.org/officeDocument/2006/relationships/slide" Target="slides/slide714.xml"/><Relationship Id="rId719" Type="http://schemas.openxmlformats.org/officeDocument/2006/relationships/slide" Target="slides/slide715.xml"/><Relationship Id="rId720" Type="http://schemas.openxmlformats.org/officeDocument/2006/relationships/slide" Target="slides/slide716.xml"/><Relationship Id="rId721" Type="http://schemas.openxmlformats.org/officeDocument/2006/relationships/slide" Target="slides/slide717.xml"/><Relationship Id="rId722" Type="http://schemas.openxmlformats.org/officeDocument/2006/relationships/slide" Target="slides/slide718.xml"/><Relationship Id="rId723" Type="http://schemas.openxmlformats.org/officeDocument/2006/relationships/slide" Target="slides/slide719.xml"/><Relationship Id="rId724" Type="http://schemas.openxmlformats.org/officeDocument/2006/relationships/slide" Target="slides/slide720.xml"/><Relationship Id="rId725" Type="http://schemas.openxmlformats.org/officeDocument/2006/relationships/slide" Target="slides/slide721.xml"/><Relationship Id="rId726" Type="http://schemas.openxmlformats.org/officeDocument/2006/relationships/slide" Target="slides/slide722.xml"/><Relationship Id="rId727" Type="http://schemas.openxmlformats.org/officeDocument/2006/relationships/slide" Target="slides/slide723.xml"/><Relationship Id="rId728" Type="http://schemas.openxmlformats.org/officeDocument/2006/relationships/slide" Target="slides/slide724.xml"/><Relationship Id="rId729" Type="http://schemas.openxmlformats.org/officeDocument/2006/relationships/slide" Target="slides/slide725.xml"/><Relationship Id="rId730" Type="http://schemas.openxmlformats.org/officeDocument/2006/relationships/slide" Target="slides/slide726.xml"/><Relationship Id="rId731" Type="http://schemas.openxmlformats.org/officeDocument/2006/relationships/slide" Target="slides/slide727.xml"/><Relationship Id="rId732" Type="http://schemas.openxmlformats.org/officeDocument/2006/relationships/slide" Target="slides/slide728.xml"/><Relationship Id="rId733" Type="http://schemas.openxmlformats.org/officeDocument/2006/relationships/slide" Target="slides/slide729.xml"/><Relationship Id="rId734" Type="http://schemas.openxmlformats.org/officeDocument/2006/relationships/slide" Target="slides/slide730.xml"/><Relationship Id="rId735" Type="http://schemas.openxmlformats.org/officeDocument/2006/relationships/slide" Target="slides/slide731.xml"/><Relationship Id="rId736" Type="http://schemas.openxmlformats.org/officeDocument/2006/relationships/slide" Target="slides/slide732.xml"/><Relationship Id="rId737" Type="http://schemas.openxmlformats.org/officeDocument/2006/relationships/slide" Target="slides/slide733.xml"/><Relationship Id="rId738" Type="http://schemas.openxmlformats.org/officeDocument/2006/relationships/slide" Target="slides/slide734.xml"/><Relationship Id="rId739" Type="http://schemas.openxmlformats.org/officeDocument/2006/relationships/slide" Target="slides/slide735.xml"/><Relationship Id="rId740" Type="http://schemas.openxmlformats.org/officeDocument/2006/relationships/slide" Target="slides/slide736.xml"/><Relationship Id="rId741" Type="http://schemas.openxmlformats.org/officeDocument/2006/relationships/slide" Target="slides/slide737.xml"/><Relationship Id="rId742" Type="http://schemas.openxmlformats.org/officeDocument/2006/relationships/slide" Target="slides/slide738.xml"/><Relationship Id="rId743" Type="http://schemas.openxmlformats.org/officeDocument/2006/relationships/slide" Target="slides/slide739.xml"/><Relationship Id="rId744" Type="http://schemas.openxmlformats.org/officeDocument/2006/relationships/slide" Target="slides/slide740.xml"/><Relationship Id="rId745" Type="http://schemas.openxmlformats.org/officeDocument/2006/relationships/slide" Target="slides/slide741.xml"/><Relationship Id="rId746" Type="http://schemas.openxmlformats.org/officeDocument/2006/relationships/slide" Target="slides/slide742.xml"/><Relationship Id="rId747" Type="http://schemas.openxmlformats.org/officeDocument/2006/relationships/slide" Target="slides/slide743.xml"/><Relationship Id="rId748" Type="http://schemas.openxmlformats.org/officeDocument/2006/relationships/slide" Target="slides/slide744.xml"/><Relationship Id="rId749" Type="http://schemas.openxmlformats.org/officeDocument/2006/relationships/slide" Target="slides/slide745.xml"/><Relationship Id="rId750" Type="http://schemas.openxmlformats.org/officeDocument/2006/relationships/slide" Target="slides/slide746.xml"/><Relationship Id="rId751" Type="http://schemas.openxmlformats.org/officeDocument/2006/relationships/slide" Target="slides/slide747.xml"/><Relationship Id="rId752" Type="http://schemas.openxmlformats.org/officeDocument/2006/relationships/slide" Target="slides/slide748.xml"/><Relationship Id="rId753" Type="http://schemas.openxmlformats.org/officeDocument/2006/relationships/slide" Target="slides/slide749.xml"/><Relationship Id="rId754" Type="http://schemas.openxmlformats.org/officeDocument/2006/relationships/slide" Target="slides/slide750.xml"/><Relationship Id="rId755" Type="http://schemas.openxmlformats.org/officeDocument/2006/relationships/slide" Target="slides/slide751.xml"/><Relationship Id="rId756" Type="http://schemas.openxmlformats.org/officeDocument/2006/relationships/slide" Target="slides/slide752.xml"/><Relationship Id="rId757" Type="http://schemas.openxmlformats.org/officeDocument/2006/relationships/slide" Target="slides/slide753.xml"/><Relationship Id="rId758" Type="http://schemas.openxmlformats.org/officeDocument/2006/relationships/slide" Target="slides/slide754.xml"/><Relationship Id="rId759" Type="http://schemas.openxmlformats.org/officeDocument/2006/relationships/slide" Target="slides/slide755.xml"/><Relationship Id="rId760" Type="http://schemas.openxmlformats.org/officeDocument/2006/relationships/slide" Target="slides/slide756.xml"/><Relationship Id="rId761" Type="http://schemas.openxmlformats.org/officeDocument/2006/relationships/slide" Target="slides/slide757.xml"/><Relationship Id="rId762" Type="http://schemas.openxmlformats.org/officeDocument/2006/relationships/slide" Target="slides/slide758.xml"/><Relationship Id="rId763" Type="http://schemas.openxmlformats.org/officeDocument/2006/relationships/slide" Target="slides/slide759.xml"/><Relationship Id="rId764" Type="http://schemas.openxmlformats.org/officeDocument/2006/relationships/slide" Target="slides/slide760.xml"/><Relationship Id="rId765" Type="http://schemas.openxmlformats.org/officeDocument/2006/relationships/slide" Target="slides/slide761.xml"/><Relationship Id="rId766" Type="http://schemas.openxmlformats.org/officeDocument/2006/relationships/slide" Target="slides/slide762.xml"/><Relationship Id="rId767" Type="http://schemas.openxmlformats.org/officeDocument/2006/relationships/slide" Target="slides/slide763.xml"/><Relationship Id="rId768" Type="http://schemas.openxmlformats.org/officeDocument/2006/relationships/slide" Target="slides/slide764.xml"/><Relationship Id="rId769" Type="http://schemas.openxmlformats.org/officeDocument/2006/relationships/slide" Target="slides/slide765.xml"/><Relationship Id="rId770" Type="http://schemas.openxmlformats.org/officeDocument/2006/relationships/slide" Target="slides/slide766.xml"/><Relationship Id="rId771" Type="http://schemas.openxmlformats.org/officeDocument/2006/relationships/slide" Target="slides/slide767.xml"/><Relationship Id="rId772" Type="http://schemas.openxmlformats.org/officeDocument/2006/relationships/slide" Target="slides/slide768.xml"/><Relationship Id="rId773" Type="http://schemas.openxmlformats.org/officeDocument/2006/relationships/slide" Target="slides/slide769.xml"/><Relationship Id="rId774" Type="http://schemas.openxmlformats.org/officeDocument/2006/relationships/slide" Target="slides/slide770.xml"/><Relationship Id="rId775" Type="http://schemas.openxmlformats.org/officeDocument/2006/relationships/slide" Target="slides/slide771.xml"/><Relationship Id="rId776" Type="http://schemas.openxmlformats.org/officeDocument/2006/relationships/slide" Target="slides/slide772.xml"/><Relationship Id="rId777" Type="http://schemas.openxmlformats.org/officeDocument/2006/relationships/slide" Target="slides/slide773.xml"/><Relationship Id="rId77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084481-8C73-4DFB-8F5E-D2FC4DAB98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96B000-6061-4E8B-B6F3-7DF5D84E44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621245-AD2C-4167-B645-67020DC688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F3790C-49EB-42F5-8319-39BF20E178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3473CB-770F-43FF-9543-0BD64897C7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960EA3-76E7-47ED-8972-7AE3691B0D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4716E3-DCC4-4F51-82B7-3A51A5C594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0B9F14-450D-4A55-999A-9C79B19661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A3E78C-1946-41F0-AC84-9C643D05DA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1E82CE-3705-4401-BC48-54587F8E89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F36972-291D-4622-8590-D2DFF30E98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8F0B0C-FBF2-494F-A8D0-A4C0C7C204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175091-F12C-404F-AB5F-3E2D50D88B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E0B64E-529C-4F30-9F24-6A7C9E1572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E6622B-4E54-46A1-B853-DB9C2D26FB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81C281-A908-4B9E-BFBA-45BD9FC157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34E7F7-1E83-4AD7-A890-5A1B4C3C06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FFA52A-454B-44A7-B6FD-D68E0703C9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737164-AC82-43E3-83A1-01FD9A9FF6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8609F2-9802-449A-A89F-7D4FBFE121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E44377-AA5D-449E-BD73-48815E5CAC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A7CAE0-76A1-44F8-B14B-E805E43EE0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ED1269-6BF8-40B0-BC32-3292AEDDAC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73A944-2F84-4ADF-B0FE-A77157E18F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4AA8F6-0C79-44EF-B61C-C4B516D58C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DEB846-44FA-4CB2-AF45-FF53E2CCB6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6D4DA5-B9CC-4BE1-823E-F21654D762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BCE7E2-43F1-42A1-BF72-D997877073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B6916E-4064-48ED-974B-C635A36BD7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FE4BC8-B2CD-40F8-8A0A-6029FD0289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10E38B-E750-4B8F-96BB-A4F8EB604A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59022E-97AA-40B7-90E1-460C48A460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DAA7C4-5645-447B-A16B-C298A309D8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A6DE75-D361-4858-AF28-20B7626346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071B08-B722-4A45-874C-BF35CC90D0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E20B76-1A0A-4813-9C0A-BD8A3017CC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"/>
          <p:cNvCxnSpPr>
            <a:stCxn id="2" idx="6"/>
            <a:endCxn id="3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"/>
          <p:cNvCxnSpPr/>
          <p:nvPr/>
        </p:nvCxnSpPr>
        <p:spPr>
          <a:xfrm>
            <a:off x="863640" y="702360"/>
            <a:ext cx="73080" cy="72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 rot="10800000">
            <a:off x="53784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 rot="10800000">
            <a:off x="71784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 rot="10800000">
            <a:off x="71784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86184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86184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 rot="10800000">
            <a:off x="53784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 rot="10800000">
            <a:off x="73656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 rot="10800000">
            <a:off x="72720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87120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87120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 rot="10800000">
            <a:off x="54720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 rot="10800000">
            <a:off x="72720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7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 flipH="1">
            <a:off x="125856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107856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107856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93456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93456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 flipH="1">
            <a:off x="125856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109728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108792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94392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94392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 flipH="1">
            <a:off x="36792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 flipH="1">
            <a:off x="54792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 flipH="1">
            <a:off x="35856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 flipH="1">
            <a:off x="53856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53856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68256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68256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 flipH="1">
            <a:off x="35856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 flipH="1">
            <a:off x="55728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 flipH="1">
            <a:off x="54792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69192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69192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 flipH="1">
            <a:off x="126792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108792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A31910-7ACF-4718-B653-123D91E765E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"/>
          <p:cNvCxnSpPr>
            <a:stCxn id="124" idx="6"/>
            <a:endCxn id="125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"/>
          <p:cNvCxnSpPr>
            <a:stCxn id="127" idx="6"/>
            <a:endCxn id="128" idx="2"/>
          </p:cNvCxnSpPr>
          <p:nvPr/>
        </p:nvCxnSpPr>
        <p:spPr>
          <a:xfrm>
            <a:off x="863280" y="702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"/>
          <p:cNvCxnSpPr>
            <a:stCxn id="130" idx="6"/>
            <a:endCxn id="131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"/>
          <p:cNvCxnSpPr>
            <a:stCxn id="133" idx="6"/>
            <a:endCxn id="134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"/>
          <p:cNvCxnSpPr>
            <a:stCxn id="136" idx="6"/>
            <a:endCxn id="137" idx="2"/>
          </p:cNvCxnSpPr>
          <p:nvPr/>
        </p:nvCxnSpPr>
        <p:spPr>
          <a:xfrm rot="10800000">
            <a:off x="53784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"/>
          <p:cNvCxnSpPr>
            <a:stCxn id="139" idx="6"/>
            <a:endCxn id="140" idx="2"/>
          </p:cNvCxnSpPr>
          <p:nvPr/>
        </p:nvCxnSpPr>
        <p:spPr>
          <a:xfrm rot="10800000">
            <a:off x="71784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"/>
          <p:cNvCxnSpPr>
            <a:stCxn id="142" idx="6"/>
            <a:endCxn id="143" idx="2"/>
          </p:cNvCxnSpPr>
          <p:nvPr/>
        </p:nvCxnSpPr>
        <p:spPr>
          <a:xfrm rot="10800000">
            <a:off x="71784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"/>
          <p:cNvCxnSpPr>
            <a:stCxn id="145" idx="6"/>
            <a:endCxn id="146" idx="2"/>
          </p:cNvCxnSpPr>
          <p:nvPr/>
        </p:nvCxnSpPr>
        <p:spPr>
          <a:xfrm rot="10800000">
            <a:off x="86184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"/>
          <p:cNvCxnSpPr>
            <a:stCxn id="148" idx="6"/>
            <a:endCxn id="149" idx="2"/>
          </p:cNvCxnSpPr>
          <p:nvPr/>
        </p:nvCxnSpPr>
        <p:spPr>
          <a:xfrm rot="10800000">
            <a:off x="86184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"/>
          <p:cNvCxnSpPr>
            <a:stCxn id="151" idx="6"/>
            <a:endCxn id="152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"/>
          <p:cNvCxnSpPr>
            <a:stCxn id="154" idx="6"/>
            <a:endCxn id="155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"/>
          <p:cNvCxnSpPr>
            <a:stCxn id="157" idx="6"/>
            <a:endCxn id="158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"/>
          <p:cNvCxnSpPr>
            <a:stCxn id="160" idx="6"/>
            <a:endCxn id="161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"/>
          <p:cNvCxnSpPr>
            <a:stCxn id="163" idx="6"/>
            <a:endCxn id="164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"/>
          <p:cNvCxnSpPr>
            <a:stCxn id="166" idx="6"/>
            <a:endCxn id="167" idx="2"/>
          </p:cNvCxnSpPr>
          <p:nvPr/>
        </p:nvCxnSpPr>
        <p:spPr>
          <a:xfrm rot="10800000">
            <a:off x="53784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"/>
          <p:cNvCxnSpPr>
            <a:stCxn id="169" idx="6"/>
            <a:endCxn id="170" idx="2"/>
          </p:cNvCxnSpPr>
          <p:nvPr/>
        </p:nvCxnSpPr>
        <p:spPr>
          <a:xfrm rot="10800000">
            <a:off x="73656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"/>
          <p:cNvCxnSpPr>
            <a:stCxn id="172" idx="6"/>
            <a:endCxn id="173" idx="2"/>
          </p:cNvCxnSpPr>
          <p:nvPr/>
        </p:nvCxnSpPr>
        <p:spPr>
          <a:xfrm rot="10800000">
            <a:off x="72720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"/>
          <p:cNvCxnSpPr>
            <a:stCxn id="175" idx="6"/>
            <a:endCxn id="176" idx="2"/>
          </p:cNvCxnSpPr>
          <p:nvPr/>
        </p:nvCxnSpPr>
        <p:spPr>
          <a:xfrm rot="10800000">
            <a:off x="87120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"/>
          <p:cNvCxnSpPr>
            <a:stCxn id="178" idx="6"/>
            <a:endCxn id="179" idx="2"/>
          </p:cNvCxnSpPr>
          <p:nvPr/>
        </p:nvCxnSpPr>
        <p:spPr>
          <a:xfrm rot="10800000">
            <a:off x="87120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"/>
          <p:cNvCxnSpPr>
            <a:stCxn id="181" idx="6"/>
            <a:endCxn id="182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"/>
          <p:cNvCxnSpPr>
            <a:stCxn id="184" idx="6"/>
            <a:endCxn id="185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"/>
          <p:cNvCxnSpPr>
            <a:stCxn id="187" idx="6"/>
            <a:endCxn id="188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"/>
          <p:cNvCxnSpPr>
            <a:stCxn id="190" idx="6"/>
            <a:endCxn id="191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"/>
          <p:cNvCxnSpPr>
            <a:stCxn id="193" idx="6"/>
            <a:endCxn id="194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"/>
          <p:cNvCxnSpPr>
            <a:stCxn id="196" idx="6"/>
            <a:endCxn id="197" idx="2"/>
          </p:cNvCxnSpPr>
          <p:nvPr/>
        </p:nvCxnSpPr>
        <p:spPr>
          <a:xfrm rot="10800000">
            <a:off x="54720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"/>
          <p:cNvCxnSpPr>
            <a:stCxn id="199" idx="6"/>
            <a:endCxn id="200" idx="2"/>
          </p:cNvCxnSpPr>
          <p:nvPr/>
        </p:nvCxnSpPr>
        <p:spPr>
          <a:xfrm rot="10800000">
            <a:off x="72720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125856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107856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07856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3456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93456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125856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109728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108792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94392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94392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36792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54792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35856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 flipH="1">
            <a:off x="53856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53856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>
            <a:off x="68256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68256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5856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55728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792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69192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9192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126792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108792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C29147-1FF9-4CBC-982A-6BDDD9EE80F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5" name=""/>
          <p:cNvCxnSpPr>
            <a:stCxn id="246" idx="6"/>
            <a:endCxn id="247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8" name=""/>
          <p:cNvCxnSpPr>
            <a:stCxn id="249" idx="6"/>
            <a:endCxn id="250" idx="2"/>
          </p:cNvCxnSpPr>
          <p:nvPr/>
        </p:nvCxnSpPr>
        <p:spPr>
          <a:xfrm>
            <a:off x="863280" y="702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1" name=""/>
          <p:cNvCxnSpPr>
            <a:stCxn id="252" idx="6"/>
            <a:endCxn id="253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4" name=""/>
          <p:cNvCxnSpPr>
            <a:stCxn id="255" idx="6"/>
            <a:endCxn id="256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7" name=""/>
          <p:cNvCxnSpPr>
            <a:stCxn id="258" idx="6"/>
            <a:endCxn id="259" idx="2"/>
          </p:cNvCxnSpPr>
          <p:nvPr/>
        </p:nvCxnSpPr>
        <p:spPr>
          <a:xfrm rot="10800000">
            <a:off x="53784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0" name=""/>
          <p:cNvCxnSpPr>
            <a:stCxn id="261" idx="6"/>
            <a:endCxn id="262" idx="2"/>
          </p:cNvCxnSpPr>
          <p:nvPr/>
        </p:nvCxnSpPr>
        <p:spPr>
          <a:xfrm rot="10800000">
            <a:off x="71784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3" name=""/>
          <p:cNvCxnSpPr>
            <a:stCxn id="264" idx="6"/>
            <a:endCxn id="265" idx="2"/>
          </p:cNvCxnSpPr>
          <p:nvPr/>
        </p:nvCxnSpPr>
        <p:spPr>
          <a:xfrm rot="10800000">
            <a:off x="71784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6" name=""/>
          <p:cNvCxnSpPr>
            <a:stCxn id="267" idx="6"/>
            <a:endCxn id="268" idx="2"/>
          </p:cNvCxnSpPr>
          <p:nvPr/>
        </p:nvCxnSpPr>
        <p:spPr>
          <a:xfrm rot="10800000">
            <a:off x="86184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9" name=""/>
          <p:cNvCxnSpPr>
            <a:stCxn id="270" idx="6"/>
            <a:endCxn id="271" idx="2"/>
          </p:cNvCxnSpPr>
          <p:nvPr/>
        </p:nvCxnSpPr>
        <p:spPr>
          <a:xfrm rot="10800000">
            <a:off x="86184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2" name=""/>
          <p:cNvCxnSpPr>
            <a:stCxn id="273" idx="6"/>
            <a:endCxn id="274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5" name=""/>
          <p:cNvCxnSpPr>
            <a:stCxn id="276" idx="6"/>
            <a:endCxn id="277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8" name=""/>
          <p:cNvCxnSpPr>
            <a:stCxn id="279" idx="6"/>
            <a:endCxn id="280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1" name=""/>
          <p:cNvCxnSpPr>
            <a:stCxn id="282" idx="6"/>
            <a:endCxn id="283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4" name=""/>
          <p:cNvCxnSpPr>
            <a:stCxn id="285" idx="6"/>
            <a:endCxn id="286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7" name=""/>
          <p:cNvCxnSpPr>
            <a:stCxn id="288" idx="6"/>
            <a:endCxn id="289" idx="2"/>
          </p:cNvCxnSpPr>
          <p:nvPr/>
        </p:nvCxnSpPr>
        <p:spPr>
          <a:xfrm rot="10800000">
            <a:off x="53784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0" name=""/>
          <p:cNvCxnSpPr>
            <a:stCxn id="291" idx="6"/>
            <a:endCxn id="292" idx="2"/>
          </p:cNvCxnSpPr>
          <p:nvPr/>
        </p:nvCxnSpPr>
        <p:spPr>
          <a:xfrm rot="10800000">
            <a:off x="73656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3" name=""/>
          <p:cNvCxnSpPr>
            <a:stCxn id="294" idx="6"/>
            <a:endCxn id="295" idx="2"/>
          </p:cNvCxnSpPr>
          <p:nvPr/>
        </p:nvCxnSpPr>
        <p:spPr>
          <a:xfrm rot="10800000">
            <a:off x="72720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6" name=""/>
          <p:cNvCxnSpPr>
            <a:stCxn id="297" idx="6"/>
            <a:endCxn id="298" idx="2"/>
          </p:cNvCxnSpPr>
          <p:nvPr/>
        </p:nvCxnSpPr>
        <p:spPr>
          <a:xfrm rot="10800000">
            <a:off x="87120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9" name=""/>
          <p:cNvCxnSpPr>
            <a:stCxn id="300" idx="6"/>
            <a:endCxn id="301" idx="2"/>
          </p:cNvCxnSpPr>
          <p:nvPr/>
        </p:nvCxnSpPr>
        <p:spPr>
          <a:xfrm rot="10800000">
            <a:off x="87120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2" name=""/>
          <p:cNvCxnSpPr>
            <a:stCxn id="303" idx="6"/>
            <a:endCxn id="304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5" name=""/>
          <p:cNvCxnSpPr>
            <a:stCxn id="306" idx="6"/>
            <a:endCxn id="307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8" name=""/>
          <p:cNvCxnSpPr>
            <a:stCxn id="309" idx="6"/>
            <a:endCxn id="310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1" name=""/>
          <p:cNvCxnSpPr>
            <a:stCxn id="312" idx="6"/>
            <a:endCxn id="313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4" name=""/>
          <p:cNvCxnSpPr>
            <a:stCxn id="315" idx="6"/>
            <a:endCxn id="316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7" name=""/>
          <p:cNvCxnSpPr>
            <a:stCxn id="318" idx="6"/>
            <a:endCxn id="319" idx="2"/>
          </p:cNvCxnSpPr>
          <p:nvPr/>
        </p:nvCxnSpPr>
        <p:spPr>
          <a:xfrm rot="10800000">
            <a:off x="54720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0" name=""/>
          <p:cNvCxnSpPr>
            <a:stCxn id="321" idx="6"/>
            <a:endCxn id="322" idx="2"/>
          </p:cNvCxnSpPr>
          <p:nvPr/>
        </p:nvCxnSpPr>
        <p:spPr>
          <a:xfrm rot="10800000">
            <a:off x="72720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3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 flipH="1">
            <a:off x="125856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107856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flipH="1">
            <a:off x="107856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flipH="1">
            <a:off x="93456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 flipH="1">
            <a:off x="93456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 flipH="1">
            <a:off x="125856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109728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 flipH="1">
            <a:off x="108792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 flipH="1">
            <a:off x="94392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 flipH="1">
            <a:off x="94392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36792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54792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 flipH="1">
            <a:off x="35856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flipH="1">
            <a:off x="53856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53856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 flipH="1">
            <a:off x="68256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"/>
          <p:cNvSpPr/>
          <p:nvPr/>
        </p:nvSpPr>
        <p:spPr>
          <a:xfrm flipH="1">
            <a:off x="68256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 flipH="1">
            <a:off x="35856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 flipH="1">
            <a:off x="55728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 flipH="1">
            <a:off x="54792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 flipH="1">
            <a:off x="69192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 flipH="1">
            <a:off x="69192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126792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108792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ftr" idx="7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B7982C-2827-4FF3-BDF1-4C4121463A9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dt" idx="9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C7EB7-4476-40EC-8741-9F61D84A078C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79306B-BD4F-454B-8614-DEEFB4641EF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他的演讲展现了他对这个问题的深刻理解。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zhǎnxiànle tā duì zhège wèntí de shēnkè lǐjiě.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presented his profound understanding of the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9F52C-D37E-40A9-B704-94D901CE1438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这个展示厅展示了许多艺术品和文物。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zhǎnshìtīng zhǎnshìle xǔduō yìshùpǐn hé wénwù.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exhibition hall displays many artworks and cultural relics.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0FBFC2-92D7-488D-ABF7-E7F562126F81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(zhǎnlǎn)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明天将举办一场艺术展览，欢迎参观。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Míngtiān jiāng jǔbàn yī chǎng yìshù zhǎnlǎn, huānyíng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Tomorrow, there will be an art exhibition.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3AAC7F-D79A-44B3-BE97-15E26A848BDF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/ Pluck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她轻轻摘下树上的一朵花。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zhāi xià shù shàng de yī duǒ huā.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gently picked a flower from the tree.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ECA6B4-8E86-475A-A392-848567491905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(zèngsòng)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Give as a Gift / Present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他们赠送了一本精美的画册作为礼物。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zèngsòngle yī běn jīngměi de huàcè zuòwéi lǐwù.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gave a beautifully crafted picture album as a gift.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11725C-5719-4014-879B-AEBC683AE811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Donate /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他慷慨赠款支持慈善事业。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kāngkǎi zèngkuǎn zhīchí císhàn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generously donated funds to support charitable causes.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1A489E-15CB-4AE6-A934-6502A82D1B07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(zēngqiáng)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Strengthen / Enhance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锻炼可以增强身体的抵抗力。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kěyǐ zēngqiáng shēntǐ de dǐkànglì.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can enhance the body's resistance.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EDC05B-450B-4E5B-8A1D-3FFF8B450727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/ Grow in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随着需求的增多，公司扩大了生产规模。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xūqiú de zēngduō, gōngsī kuòdàle shēngchǎn guīmó.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increase in demand, the company expanded its production scale.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0CF409-9A5B-422C-8B76-8BD8CAC51AF1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Enlarge / Increase in 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他们计划通过技术改进来增大产量。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jìhuà tōngguò jìshù gǎijìn lái zēngdà chǎnliàng.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plan to increase production by improving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342AE9-A0A0-4421-BDAA-6F63FCDE36EA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Production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为了满足市场需求，工厂决定增产。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Wèile mǎnzú shìchǎng xūqiú, gōngchǎng juédìng zēngchǎn.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meet market demand, the factory decided to increase production.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55BE81-534E-44E6-9610-ACB670DE6738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4B2411-9438-471D-B13C-66D50D5D26B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这个项目有望带来经济的增长。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yǒuwàng dàilái jīngjì de zēngzhǎng.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expected to bring economic growth.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B847BF-3A40-4603-9AC6-288580038007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早期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早期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(zǎoqī)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Stage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在早期阶段，公司主要注重产品研发。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zǎoqī jiēduàn, gōngsī zhǔyào zhùzhòng chǎnpǐn yánfā.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stage, the company focuses on product research and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4A66E5-B452-4F83-8D1F-02D92AEF3656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Awful / Terrible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糟糕！我把文件弄丢了。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bǎ wénjiàn nòng diūle.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lost the documents.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EB7AAD-BFCC-452A-B3EC-1B436FAB54E0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 / Messed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糟糕！我忘记带钥匙了。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wàngjì dài yàoshi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forgot to bring the keys.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5061CA-2C22-46DD-9CE6-A7A98FEB0948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(zántíng)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Pause / Suspend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比赛因恶劣天气暂停了。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Bǐsài yīn èliè tiānqì zántíngle.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match was suspended due to severe weather.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4CA209-E608-4248-A737-9F0362461A4B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Temporary / For the Time Being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由于技术故障，飞机将暂时停飞。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jìshù gùzhàng, fēijī jiāng zànshí tíng fēi.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technical issues, the aircraft will be temporarily grounded.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4D1355-E472-4980-BB2F-ECE9908A175E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Including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这份报告包括了所有相关的信息在内。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bàogào bāokuòle suǒyǒu xiāngguān de xìnxī zàinèi.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report includes all relevant information, including the inside details.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C34D30-FB1C-4F20-B6D9-91136CA2054D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(zàichǎng)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On the Scene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他们都在场，见证了这一历史时刻。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dōu zàichǎng, jiànzhèngle zhè yī lìshǐ shíkè.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were all present, witnessing this historic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FA8686-B0B9-4EFA-8D9F-9E3030EE392B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再也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(zàiyě)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 Longer / Never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我再也不会犯同样的错误了。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zàiyě bù huì fàn tóngyàng de cuòwùle.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never make the same mistake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94996D-1612-4392-927D-36886C45AA36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救援人员正在向灾区运送急需的物资。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Jiùyuán rényuán zhèngzài xiàng zāiqū yùnsòng jíxū de wùzī.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 personnel are transporting urgently needed supplies to the disaster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1DAC03-AFE1-40CE-822E-C4C0FBC6F7D1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84C7BB-FEE9-41C0-9209-2BA874E76EC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(zāinàn)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Calamity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这场火灾是一场巨大的灾难。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chǎng huǒzāi shì yī chǎng jùdà de zāinàn.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fire was a massive catastrophe.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8F29A5-718F-4250-AA74-C4AB6AF9B3C0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07349E-BFBC-41D6-9D40-996107131C33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CAACBC-A643-413D-8442-65B2B0019D6B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地震是一种自然灾害。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shì yī zhǒng zìrán zāihài.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 earthquake is a natural disaster.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F6C1C0-6D86-4FEB-AD43-714BA31351A7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Operate / Run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电脑程序正在正常运行。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Diànnǎo chéngxù zhèngzài zhèngcháng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program is running normally.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617F44-508F-4ECB-BD3C-CEB31839BE2C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/ Movement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公共交通是城市中运输的重要组成部分。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Gōnggòng jiāotōng shì chéngshì zhōng yùnshū de zhòngyào zǔchéng bùfèn.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transportation is an essential component of urban movement.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D51DF3-89C4-4435-A405-F1754932D4F9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阅览室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阅览室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(yuèlǎnshì)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Reading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图书馆的阅览室提供安静的学习环境。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Túshūguǎn de yuèlǎnshì tígōng ānjìng de xuéxí huánjìng.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library's reading room provides a quiet study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0F4C88-4CF2-499D-8781-FE1566D5E1C7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人类已经成功登陆过月球。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Rénlèi yǐjīng chénggōng dēnglùguò yuèqiú.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have successfully landed on the moon.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6D38B6-DA35-41BB-AC5F-E829DA7BD0B4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(yuèbǐng)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Mooncake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中秋节时，人们喜欢吃月饼。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shí, rénmen xǐhuān chī yuèbǐng.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Mid-Autumn Festival, people enjoy eating mooncakes.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EBBA25-B49E-496B-9BFE-0DE15B3C549D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约束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约束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(yuēshù)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Restraint / Constraint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法律是对个人行为的一种约束。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shì duì gèrén xíngwéi de yī zhǒng yuēshù.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is a form of restraint on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004F7C-2527-417B-85F8-3EEF9FE09208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8B4BC8-6841-462E-8E41-EE34475F6EB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Wish; desire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她表达了对和平的愿望。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biǎodá le duì hépíng de yuànwàng.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expressed a wish for peace.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2A940E-6FA9-4213-B554-7857AD3A77D9}" type="slidenum">
              <a:t>130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Resentment; blame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她没有任何怨恨，只是默默离开了。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méiyǒu rènhé yuàn'hèn, zhǐshì mòmò líkāi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harbored no resentment; she just quietly left.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4850E8-EF88-4E47-BC4A-FDD52A98D7CD}" type="slidenum">
              <a:t>131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远处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远处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(yuǎn 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distance; far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在山的远处，我们看到了日出的美丽景色。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shān de yuǎn chù, wǒmen kàn dào le rìchū de měilì jǐngsè.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 of the mountains, we saw the beautiful sunrise.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9C8993-C0DF-4236-B3DF-8E5DBCAACD71}" type="slidenum">
              <a:t>132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Original; pre-existing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这个项目基于原有的研究成果进行扩展。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jīyú yuányǒu de yánjiū chéngguǒ jìnxíng kuòzhǎn.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an extension based on the original research findings.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EE71D3-AFA7-4F05-BFAD-B80FB2DD9ED9}" type="slidenum">
              <a:t>133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Originally; at first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原先的计划由于各种原因被取消了。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Yuánxiān de jìhuà yóuyú gè zhǒng yuányīn bèi qǔxiāole.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original plan was canceled due to various reasons.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45797C-B011-4B39-B5F9-3A00AA5B24EF}" type="slidenum">
              <a:t>134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Primitive; original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这个文化遗址展示了人类的原始生活方式。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wénhuà yízhǐ zhǎnshìle rénleì de yuánshǐ shēnghuó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cultural site showcases the primitive way of life of humans.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E6B809-FB41-4947-BADF-DFFCB6227B63}" type="slidenum">
              <a:t>135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Principle; theory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了解电子原理对工程师非常重要。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diànzǐ yuánlǐ duì gōngchéngshī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the principles of electronics is crucial for engineers.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1AAEDC-677F-40D1-B907-AA0A7658523A}" type="slidenum">
              <a:t>136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园林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园林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Garden; landscape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这座城市有许多美丽的园林和公园。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yuánlín hé gōngyuán.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gardens and parks.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B28CD9-DB82-41F0-8F8A-AB095B1B4E7E}" type="slidenum">
              <a:t>137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元旦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元旦是一年的开始，人们通常会庆祝这一特殊的日子。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Yuándàn shì yī nián de kāishǐ, rénmen tōngcháng huì qìngzhù zhè yī tèshū de rìzi.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 marks the beginning of the year, and people usually celebrate this special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2CDBBF-9AA0-4687-9164-94D08FBBAB5C}" type="slidenum">
              <a:t>138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Expectation; anticipation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他对未来充满了希望和预期。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wèilái chōngmǎn le xīwàng hé yùqī.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filled with hope and anticipation for the future.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560C0F-312D-441A-9092-C8F56679A021}" type="slidenum">
              <a:t>139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F3ECC0-E37C-4797-A8E9-8D00BC402C73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(yùbèi)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Prepare; get 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在比赛开始前，请做好预备工作。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kāishǐ qián, qǐng zuòhǎo yùbèi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get ready before the start of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A4462C-119D-4A7E-9810-CC7DC666A11F}" type="slidenum">
              <a:t>140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雨水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雨水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Rainwater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春天是雨水多的季节。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shì yǔshuǐ duō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the season with a lot of rainwater.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49ABD4-78DE-4E96-9820-93495BD25570}" type="slidenum">
              <a:t>141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羽绒服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羽绒服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(yǔróngfú)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Down jacket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在寒冷的冬天，穿羽绒服可以很好地保暖。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hánlěng de dōngtiān, chuān yǔróngfú kěyǐ hěn hǎo de bǎonuǎn.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cold winter, wearing a down jacket can keep you warm.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34CB60-552B-489F-9F47-6839F120D042}" type="slidenum">
              <a:t>142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羽毛球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羽毛球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(yǔmáoqiú)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Badminton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周末我们经常一起打羽毛球锻炼身体。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wǒmen jīngcháng yīqǐ dǎ yǔmáoqiú duànliàn shēntǐ.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often play badminton together on weekends to exercise and stay fit.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BD1F80-E936-44CC-BC4B-A5EE12E0B000}" type="slidenum">
              <a:t>143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Possessing; having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这个城市有着丰富的历史和文化遗产。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yǒuzhe fēngfù de lìshǐ hé wénhuà yíchǎn.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possesses rich history and cultural heritage.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87724A-88A3-4EF0-830B-36EF04E8BA01}" type="slidenum">
              <a:t>144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有利于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有利于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 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Beneficial to; advantageous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锻炼身体有利于维持健康。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shēntǐ yǒulì yú wéichí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Exercising is beneficial for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4BB925-C591-4EA8-BDDD-ACFCF70EF719}" type="slidenum">
              <a:t>145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有力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Powerful; forceful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他的演讲很有力，打动了许多听众。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hěn yǒulì, dǎdòng le xǔduō tīngzhòng.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was powerful and moved many listeners.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845146-3D56-47B3-A955-BACDB808653D}" type="slidenum">
              <a:t>146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抽烟对健康有害。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Chōuyān duì jiànkāng yǒuhài.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Smoking is harmful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D8BEE1-70F7-4FC7-A260-BCA38665923F}" type="slidenum">
              <a:t>147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Poisonous; toxic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这种植物有毒，不要触摸它。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zhíwù yǒudú, bùyào chùmō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plant is toxic, do not touch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BAE473-463A-4A51-87ED-023E0B9C2106}" type="slidenum">
              <a:t>148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友谊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友谊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Friendship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真正的友谊是经得起时间考验的。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Zhēnzhèng de yǒuyì shì jīng dé qǐ shíjiān kǎoyàn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True friendship withstands the test of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2EA0FC-BB0B-4F0E-A88D-9E8F4BDAE740}" type="slidenum">
              <a:t>149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414CCB-8DCD-4317-911F-1F1D48D60FD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游泳池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游泳池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(yóuyǒngchí)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Swimming pool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夏天，我们经常去游泳池游泳消暑。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Xiàtiān, wǒmen jīngcháng qù yóuyǒngchí yóuyǒng xiāoshǔ.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summer, we often go to the swimming pool to swim and cool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63BD3D-2983-4529-B1DF-993935306D33}" type="slidenum">
              <a:t>150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犹豫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犹豫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Hesitate; indecisive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在做重要决定时，他常常会犹豫不决。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zhòngyào juédìng shí, tā chángcháng huì yóuyù bùjué.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important decisions, he often hesitates and is indecisive.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F30A6B-BD04-4B7E-BE84-141A8B550822}" type="slidenum">
              <a:t>151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由此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Thus; therefore; from this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这个问题的解决方案将由此展开讨论。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de jiějué fāng'àn jiāng yóucǐ zhǎnkāi tǎolùn.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solution to this problem will be discussed from this point.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70C2CA-7ABE-4799-B0B6-399A40E02DE2}" type="slidenum">
              <a:t>152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尤其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Stern; severe; 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学校对违纪行为采取严厉的处罚措施。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duì wéijì xíngwéi cǎiqǔ yánlì de chǔfá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takes strict disciplinary measures against violations of rules.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80000E-9D30-4B48-8484-89970111E979}" type="slidenum">
              <a:t>153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幽默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幽默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Humorous; humor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他的幽默感总能给人带来快乐。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yōumò gǎn zǒng néng gěi rén dài lái kuàilè.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sense of humor always brings joy to people.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A3ACB4-34BB-4D2B-AB59-053D8E2E9B93}" type="slidenum">
              <a:t>154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Priority; give priority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在紧急情况下，请给予这些任务优先处理。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jǐnjí qíngkuàng xià, qǐng gěi yǔ zhèxiē rènwù yōuxiān chǔlǐ.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emergency situations, please give priority to handling these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F0D998-3A2D-4B80-91E2-A6C5CBB78935}" type="slidenum">
              <a:t>155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Preferential; favorable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购物时请留意店家的优惠活动，可以省下一些费用。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Gòuwù shí qǐng liúyì diànjiā de yōuhuì huódòng, kěyǐ shěng xià yīxiē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shopping, pay attention to the preferential activities offered by the stores; it can save you some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F8BAA4-106E-49FD-9C19-8812FB034869}" type="slidenum">
              <a:t>156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utilized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这种药物主要是用于治疗感冒的症状。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yàowù zhǔyào shì yòngyú zhìliáo gǎnmào de zhèngzhuàng.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medication is primarily used for treating symptoms of the common cold.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C050C1-205B-44D7-B68C-0EEFE236A141}" type="slidenum">
              <a:t>157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用来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用来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lái)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used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这把刀是用来切蔬菜的。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bǎ dāo shì yòng lái qiē shūcài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knife is used for cutting vegetables.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883BCA-EE24-450F-92B4-BE6846890D3E}" type="slidenum">
              <a:t>158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这个软件有数百万用户在全球使用。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yǒu shùbǎi wàn yònghù zài quánqiú shǐyòng.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millions of users worldwide.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33C71D-2276-469A-A647-6E87E5E8F586}" type="slidenum">
              <a:t>159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015058-C1FD-4498-B6C0-58D70DDB8E9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用不着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用不着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bù zháo)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Not need; unnecessary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这个工具你用不着，我来帮你。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nǐ yòng bù zháo, wǒ lái bāng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don't need this tool; I'll help you.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698804-C810-4806-9CFC-71F3D087543D}" type="slidenum">
              <a:t>160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Possess; own; have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她拥有一双美丽的大眼睛。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yōngyǒu yī shuāng měilì de dà yǎnjīng.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pair of beautiful big eyes.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A5D59A-124C-4CCF-A308-23A8FBD4F625}" type="slidenum">
              <a:t>161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(yōngbào)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Embrace; hug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在困难时刻，一个温暖的拥抱可以带来安慰。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kùnnán shíkè, yī gè wēnnuǎn de yōngbào kěyǐ dài lái ānwèi.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difficult times, a warm embrace can bring comfort.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83CA96-FCE9-4142-A5E6-A213F104ECE9}" type="slidenum">
              <a:t>162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这台电脑的硬件配置非常强大。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diànnǎo de yìngjiàn pèizhì fēicháng qiángdà.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hardware configuration of this computer is very powerful.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E70FE7-DB10-4564-9A24-8BD1BACE0257}" type="slidenum">
              <a:t>163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firm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这个枕头太硬，我不太舒服。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zhěntou tài yìng, wǒ bù tài shūfu.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pillow is too hard; it's not very comfortable for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0E01E0-E4C0-4C49-8989-176D8C629D10}" type="slidenum">
              <a:t>164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Should; ought to; must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你应该尽快完成这项任务。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yīnggāi jìnkuài wánchéng zhè xiàng rènwù.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should complete this task as soon as possible.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EA58C1-4B8C-4839-98B2-A11351D5CD32}" type="slidenum">
              <a:t>165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印刷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印刷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(yìnshuā)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Print; printing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这份文件需要进行印刷，以备将来参考。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wénjiàn xūyào jìnxíng yìnshuā, yǐ bèi jiānglái cānkǎo.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document needs to be printed for future reference.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1CEF98-DBB9-496B-9E7A-089789DA2807}" type="slidenum">
              <a:t>166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Diet; food and drink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健康的饮食是保持身体健康的重要因素。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Jiànkāng de yǐnshí shì bǎochí shēntǐ jiànkāng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healthy diet is an important factor in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408B82-BD4B-4A09-9C94-0CFE1E98F41E}" type="slidenum">
              <a:t>167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(yǐnliào)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Beverage; drinks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夏天喝一些清凉的饮料是非常愉快的事情。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hē yīxiē qīngliáng de yǐnliào shì fēicháng yúkuài de shìqíng.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Drinking some refreshing beverages in the summer is a very pleasant thing.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E157A1-F408-4137-94E5-9FCD40961750}" type="slidenum">
              <a:t>168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因而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(yīn'ér)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Therefore; thus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他努力学习，因而取得了好成绩。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xuéxí, yīn'ér qǔdé le hǎo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studied hard, and thus achieved good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C7CE19-0036-4596-9E6B-FAC98960136A}" type="slidenum">
              <a:t>169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6A4F1C-E3B1-4082-9C01-B702624BD15D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Will; determination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只要有坚定的意志，就能克服困难。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Zhǐyào yǒu jiāndìng de yìzhì, jiù néng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a strong will, one can overcome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C1B159-E7E7-493C-A31D-E229B92B817C}" type="slidenum">
              <a:t>170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意味着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意味着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(yìwèi 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Mean; signify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她的微笑意味着她对这个消息感到高兴。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wēixiào yìwèi zhe tā duì zhège xiāoxī gǎndào gāoxìng.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smile signifies that she is happy about the news.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644FC6-1F1C-4196-917C-D19101F476C1}" type="slidenum">
              <a:t>171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Consciousness; awareness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保持交通安全意识是每个司机的责任。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jiāotōng ānquán yìshí shì měi gè sījī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awareness of traffic safety is the responsibility of every driver.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6CF6B5-8A62-46C5-9659-BBBD9F6B1106}" type="slidenum">
              <a:t>172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over; all over one's body; all-in-one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他穿着一身黑色的西装显得非常帅气。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chuānzhuó yīshēn hēisè de xīzhuāng xiǎnde fēicháng shuàiqì.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looks very handsome in an all-black suit.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36A070-D30A-4833-9D45-71A4B61EC5E1}" type="slidenum">
              <a:t>173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一口气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一口气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 kǒu 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one breath; without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他跑了十公里，一口气没停。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pǎo le shí gōnglǐ, yī kǒu qì méi tíng.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ran ten kilometers without stopping, all in one breath.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FA7A95-F03F-4A2F-B06E-2259C3B449EA}" type="slidenum">
              <a:t>174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(yǐwǎng)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past; formerly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以往的经验对解决问题很有帮助。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Yǐwǎng de jīngyàn duì jiějué wèntí hěn yǒu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Past experiences are very helpful in problem-solving.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3361D0-3DC0-4ACA-953A-7739E19E9FF5}" type="slidenum">
              <a:t>175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(yǐbiàn)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order to; so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请提前准备好材料，以便顺利进行会议。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tíqián zhǔnbèi hǎo cáiliào, yǐbiàn shùnlì jìnxíng huìyì.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prepare the materials in advance so that the meeting can proceed smoothly.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043DD5-C857-4973-A82D-886ED3866F1B}" type="slidenum">
              <a:t>176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Second (in a sequence); the second heavenly 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这个考试分为甲乙两部分。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kǎoshì fēnwéi jiǎ yǐ liǎng bùfen.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exam is divided into two parts, A and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100730-DECF-4FF0-8E98-7B459F738207}" type="slidenum">
              <a:t>177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Always; all along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他一向都很守时，从不迟到。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yīxiàng dōu hěn shǒushí, cóng bù chídào.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always been punctual and never arrives late.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831060-F718-43C6-ABD4-00D8697450BE}" type="slidenum">
              <a:t>178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moment; all at once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他们一下子解决了所有的问题。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yīxiàzi jiějué le suǒyǒu de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solved all the problems in a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14FF93-F9B8-4DA6-B38A-2DE7B9C0F4ED}" type="slidenum">
              <a:t>179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DDA904-91BD-4A8B-B713-602714F5DFD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 a while; a short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他一下儿停顿了，然后继续说下去。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yīxiàr tíngdùn le, ránhòu jìxù shuō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paused for a while and then continued speaking.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C18A74-06B4-4226-A756-B404FE60842E}" type="slidenum">
              <a:t>180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 way; along the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我们一路走来，共同经历了许多困难和欢乐。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yīlù zǒu lái, gòngtóng jīnglìle xǔduō kùnnán hé huānlè.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We've come a long way, experiencing many challenges and joys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8BF742-EC38-4D35-89FD-A441D6D1A750}" type="slidenum">
              <a:t>181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一句话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一句话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word; in a nutshell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这个问题很复杂，不能简单用一句话来解释。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hěn fùzá, bùnéng jiǎndān yòng yījùhuà lái jiěshì.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issue is complex and cannot be explained in a single sentence.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ECE945-93C9-40DD-AB11-2215C2E27BB1}" type="slidenum">
              <a:t>182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Once; in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一旦发生紧急情况，请立即报警。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Yīdàn fāshēng jǐnjí qíngkuàng, qǐng lìjí bàojǐng.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case of an emergency, please call the police immediately.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959FBE-1284-438E-A639-632E801AA5F5}" type="slidenum">
              <a:t>183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Area; region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这个城市的一带风景优美，吸引了很多游客。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yīdài fēngjǐng yōuměi, xīyǐnle hěnduō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area around this city has beautiful scenery,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6E52E8-C0D2-4DBD-9936-F158383E050F}" type="slidenum">
              <a:t>184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一辈子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一辈子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(yībèizi)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lifetime; all one's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我们可以一辈子都在一起。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kěyǐ yībèizi dōu zài yīqǐ.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can be together for a lifetime.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448C58-B8F6-466B-B448-FA1298E619C9}" type="slidenum">
              <a:t>185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(yīzhào)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to; in accordance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请依照说明书的指导正确使用这个产品。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yīzhào shuōmíngshū de zhǐdǎo zhèngquè shǐyòng zhège chǎnpǐn.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use this product correctly according to the instructions.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500B76-E0F4-4A64-B6A9-4215AF289D5F}" type="slidenum">
              <a:t>186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Basis; according to; in light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决策应该是科学依据和实际情况综合考虑的结果。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Juécè yīnggāi shì kēxué yījù hé shíjì qíngkuàng zōnghé kǎolǜ de jiéguǒ.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Decision-making should be the result of a comprehensive consideration of scientific basis and practical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937078-C289-4473-8943-676BA6ADE248}" type="slidenum">
              <a:t>187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before; still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多年过去了，这里的风景依旧美丽。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nián guòqù le, zhèlǐ de fēngjǐng yījiù měilì.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years have passed, and the scenery here is still beautiful as before.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B64F9C-168F-487F-9545-AFEC354E7878}" type="slidenum">
              <a:t>188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 the law; in accordance with the law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所有公民都有依法享有的权利和义务。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Suǒyǒu gōngmín dōu yǒu yīfǎ xiǎngyǒu de quánlì hé yìwù.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citizens have rights and duties according to the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2B79F4-A47E-4922-83A5-8D431019DED7}" type="slidenum">
              <a:t>189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BDF3B0-C9EF-45A5-A62E-54A0FE7BDB2E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First-rate; top-notch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这家餐厅提供一流的服务和美味的菜肴。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cāntīng tígōng yīliú de fúwù hé měiwèi de càiyáo.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restaurant provides first-rate service and delicious dishes.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44C4B6-6222-40DF-98E1-52DEB9599CE2}" type="slidenum">
              <a:t>190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夜间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night; during the night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夜间行驶时，请注意安全驾驶。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Yèjiān xíngshǐ shí, qǐng zhùyì ānquán jiàshǐ.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drive safely at night.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D92EF0-2265-456D-ACB1-E99AAF944651}" type="slidenum">
              <a:t>191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业务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业务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Business;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他负责公司的营销业务。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fùzé gōngsī de yíngxiāo yèwù.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charge of the company's marketing business.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937ABE-35A1-4AAA-9418-B0A986EDCFF9}" type="slidenum">
              <a:t>192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也好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也好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(yě hǎo)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It's also fine; it's also good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你想吃中餐还是西餐，都可以，我都喜欢。也好。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xiǎng chī zhōngcān háishì xīcān, dōu kěyǐ, wǒ dōu xǐhuān. Yě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Whether you want to eat Chinese or Western food, it's fine with me. Either is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57C8B-0412-4829-B351-BEBE5670E2B5}" type="slidenum">
              <a:t>193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小狗很调皮，经常咬东西。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hěn tiáopí, jīngcháng yǎo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is very naughty and often bites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DE21AA-C454-4C6A-BAA4-9DFE8652B649}" type="slidenum">
              <a:t>194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摇头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摇头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(yáotóu)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Shake 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他听到这个消息时，不禁摇头感到惋惜。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tīngdào zhège xiāoxī shí, bùjīn yáotóu gǎndào wǎnxī.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hearing the news, he couldn't help but shake his head in regret.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CD396D-4138-4797-A1D6-A9A08CBEC03E}" type="slidenum">
              <a:t>195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邀请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邀请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(yāoqǐng)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Invite; invitation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我收到了一份婚礼的邀请函。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shōudào le yī fèn hūnlǐ de yāoqǐng hán.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received an invitation to a wedding.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C15D66-D63E-489B-83D2-6D61B3499037}" type="slidenum">
              <a:t>196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眼光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眼光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(yǎnguāng)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Insight; 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有远见的领导者具有敏锐的眼光，能看到未来的发展方向。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 yuǎnjiàn de lǐngdǎozhě jùyǒu mǐnruì de yǎnguāng, néng kàn dào wèilái de fāzhǎn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Visionary leaders have a keen insight and can see the future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2558F6-D999-4BDD-ACEB-C67FE39BC533}" type="slidenum">
              <a:t>197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研究所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(yánjiūsuǒ)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Research institute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他在一家著名的科研研究所工作。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jiā zhùmíng de kēyán yánjiūsuǒ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at a renowned scientific research institute.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94E1C7-7047-4982-B18A-5D7138CFD008}" type="slidenum">
              <a:t>198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言语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言语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(yányǔ)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Speech; words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他的言语非常有说服力，能够打动人心。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yányǔ fēicháng yǒu shuōfúlì, nénggòu dǎdòng rénxīn.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words are very persuasive and can move people's hearts.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408C63-1350-4B4E-8FA2-1BE6114A1C07}" type="slidenum">
              <a:t>199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7288AE-91C6-4399-9BC3-98465CDCC0B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02DF02-E14B-4331-BED1-FE368B4ADA21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Solemn; serious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在庄重的场合，他总是显得很严肃。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zhuāngzhòng de chǎnghé, tā zǒngshì xiǎnde hěn yánsù.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formal occasions, he always appears very solemn.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BF76A7-7EF4-4492-9E1E-13B1AE5A3595}" type="slidenum">
              <a:t>200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Severe; stern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他对待违纪行为非常严厉。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duìdài wéijì xíngwéi fēicháng yánlì.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severe in dealing with disciplinary violations.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DE4C77-450C-4F90-9BDA-27245DE219FF}" type="slidenum">
              <a:t>201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延伸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延伸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Extend; stretch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这条道路将延伸到城市的边缘地区。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tiáo dàolù jiāng yánshēn dào chéngshì de biānyuán dìqū.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road will extend to the outskirts of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D89855-5DCB-475D-B99F-55545043520C}" type="slidenum">
              <a:t>202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亚军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亚军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(yàjūn)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Runner-up; second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他在比赛中获得了亚军。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bǐsài zhōng huòdé le yàjūn.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the runner-up in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605108-6090-482E-822F-8981A7E913C2}" type="slidenum">
              <a:t>203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鸭子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鸭子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我喜欢吃烤鸭子，尤其是北京烤鸭。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xǐhuān chī kǎo yāzi, yóuqí shì Běijīng kǎo yā.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like to eat roast duck, especially Beijing roast duck.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F58E72-ACFA-415A-BCB5-2114077299D0}" type="slidenum">
              <a:t>204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押金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押金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(yājīn)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Deposit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租房时通常需要交付一笔押金作为保证。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Zūfáng shí tōngcháng xūyào jiāofù yī bǐ yājīn zuòwéi bǎozhèng.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renting a house, it is common to pay a deposit as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96EB8A-BE0A-4B2B-AC9D-3D7C6784F4FD}" type="slidenum">
              <a:t>205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询问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询问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Inquire; ask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如果有任何问题，请随时询问。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Rúguǒ yǒu rènhé wèntí, qǐng suíshí xúnwèn.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have any questions, feel free to inquire at any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63074C-2C6D-4DAA-B257-677DACAAC502}" type="slidenum">
              <a:t>206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寻求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寻求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Seek;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他一直在寻求更好的发展机会。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yīzhí zài xúnqiú gèng hǎo de fāzhǎn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been seeking better career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BB8397-77FE-4537-AD53-5886587164A6}" type="slidenum">
              <a:t>207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Scholar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这位学者在研究领域取得了重要的成就。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xuézhě zài yánjiū lǐngyù qǔdé le zhòngyào de chéngjiù.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scholar has achieved significant accomplishments in the research field.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95ED8A-3D77-469E-B66B-963712F55B3F}" type="slidenum">
              <a:t>208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他在大学获得了经济学学士学位。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huòdé le jīngjì xué bǎchélár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earned a bachelor's degree in economics from the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0AD27B-32F6-4A50-9573-7E61ADAA7C18}" type="slidenum">
              <a:t>209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01FF18-ABD6-45CB-9DB2-7B65D7D38EBD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(xuékē)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discipline; 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他在大学主修计算机科学这个学科。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zhǔxiū jìsuànjī kēxué zhège xuékē.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majored in computer science as his academic discipline in college.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E71CA7-EE69-4947-8F70-A8180583FC72}" type="slidenum">
              <a:t>210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选修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选修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(xuǎnxiū)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Take as an elective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在大学，学生可以根据兴趣选修一些额外的课程。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dàxué, xuéshēng kěyǐ gēnjù xìngqù xuǎnxiū yīxiē éwài de kèchéng.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college, students can take some additional courses as electives based on their interests.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95BD5E-CE12-47B1-9E76-629C05427645}" type="slidenum">
              <a:t>211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许可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(xǔkě)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Permission; permit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在进入这个区域之前，请获得许可。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jìnrù zhège qūyù zhīqián, qǐng huòdé xǔkě.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obtain permission before entering this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09992F-2FE6-4A52-8834-5A0CCA1734A3}" type="slidenum">
              <a:t>212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虚心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虚心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(xūxīn)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Modest; open-minded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学习的过程中要保持虚心，不断吸收新知识。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Xuéxí de guòchéng zhōng yào bǎochí xūxīn, bùduàn xīshōu xīn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process of learning, it's important to stay open-minded and continuously absorb new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B6B8C9-4D30-49CD-92AF-D1BD110EFC5C}" type="slidenum">
              <a:t>213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(xiūyǎng)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Cultivation; self-cultivation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良好的修养是一个人素质的体现。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xiūyǎng shì yīgè rén sùzhì de tǐxiàn.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cultivation is a reflection of a person's quality.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794DB5-3F72-4FB2-BD7B-3518418E0207}" type="slidenum">
              <a:t>214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Build; construct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政府投资修建了一座新的医院。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tóuzī xiūjiàn le yī zuò xīn de yīyuàn.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invested in building a new hospital.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0FA539-757F-4AF9-A9AC-66195CCE66D2}" type="slidenum">
              <a:t>215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Restore; repair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这座古老的建筑经过几年的修复，焕发出新的生机。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gǔlǎo de jiànzhù jīngguò jǐ nián de xiūfù, huànfā chū xīn de shēngjī.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several years of restoration, this ancient building is rejuvenated with new vitality.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90990B-EA81-40D6-A08D-F6A203DCF27A}" type="slidenum">
              <a:t>216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休闲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休闲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relaxation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周末是我休闲放松的时候。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shì wǒ xiūxián fàngsōng de shíhòu.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weekend is my time for leisure and relaxation.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CADB06-15A9-4210-8949-BF25C97A19EC}" type="slidenum">
              <a:t>217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在野外遇到熊时，要保持冷静，尽量避免惊吓它。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yěwài yùdào xióng shí, yào bǎochí lěngjìng, jǐnliàng bìmiǎn jīngxià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encounter a bear in the wild, stay calm and try to avoid startling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894BE3-54F0-4FF7-B529-FE4C4BE462C6}" type="slidenum">
              <a:t>218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雄伟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雄伟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(xióngwěi)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Majestic; grand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这座山脉的雄伟景色令人叹为观止。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xióngwěi jǐngsè lìngrén tàn wèi guānzhǐ.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majestic scenery of this mountain range is breathtaking.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E68CD3-3B0B-43EE-8FAB-5B9C8A3B3748}" type="slidenum">
              <a:t>219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6E8894-BF1C-46DD-AE9E-EC1E825EC3B4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性能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性能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(xìngnéng)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Performance; capability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这款电脑的性能非常出色，适合高性能应用。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diànnǎo de xìngnéng fēicháng chūsè, shìhé gāo xìngnéng yìngyòng.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has excellent performance and is suitable for high-performance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22FEFE-9C50-483C-BCC4-F6B47950C720}" type="slidenum">
              <a:t>220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形态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形态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Form; shape; morphology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这种动物具有独特的形态特征。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dòngwù jùyǒu dútè de xíngtài tèzhēng.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animal has unique morphological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EE99F5-D2FE-49CA-8356-A8302CC20ADD}" type="slidenum">
              <a:t>221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行驶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行驶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Drive; travel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汽车正以匀速行驶在高速公路上。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Qìchē zhèng yǐ yúnsù xíngshǐ zài gāosù gōnglù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car is driving at a constant speed on the highway.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7393F2-F073-44C6-9633-9090CAE4CBF2}" type="slidenum">
              <a:t>222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Mailbox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我会把信放在你的信箱里。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huì bǎ xìn fàng zài nǐ de xìnxiāng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put the letter in your mailbox.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67E37F-46EE-492D-AE30-146466C743EA}" type="slidenum">
              <a:t>223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(xìnniàn)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Belief; faith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坚定的信念能够支持我们克服困难。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Jiāndìng de xìnniàn nénggòu zhīchí wǒmen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Strong belief can support us in overcoming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0E6E3A-BAAB-44A8-9A72-58E20E91A594}" type="slidenum">
              <a:t>224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欣赏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欣赏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(xīnshǎng)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Appreciate; enjoy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我欣赏艺术家对色彩的独特处理方式。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xīnshǎng yìshùjiā duì sècǎi de dútè chǔlǐ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appreciate the artist's unique approach to color.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6D0D36-9F4F-44F5-AD8D-AF98462AAA81}" type="slidenum">
              <a:t>225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辛苦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辛苦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(xīnkǔ)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toilsome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你今天一定很辛苦，明天休息吧。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jīntiān yīdìng hěn xīnkǔ, míngtiān xiūxí ba.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must have worked hard today; take a rest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6E37F2-7DF3-4491-92ED-72A1829DE64D}" type="slidenum">
              <a:t>226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distressed; feel sorry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看到他受伤的样子，我真的很心疼。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Kàndào tā shòushāng de yàngzi, wǒ zhēn de hěn xīnténg.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him injured, I feel really sorry for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1E0571-1D78-4C4C-A2FF-4EA345966AA6}" type="slidenum">
              <a:t>227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Mentality; mindset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在面对挑战时，保持积极的心态是很重要的。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tiǎozhàn shí, bǎochí jījí de xīntài shì hěn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positive mindset is important when facing challenges.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900212-20DF-4664-9994-CC22409B0B11}" type="slidenum">
              <a:t>228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Slanting; inclined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他站在斜坡上，小心地向下走。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xiépō shàng, xiǎoxīn de xiàng xià zǒu.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on the slope and carefully walked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1412C5-8F1A-49E1-A132-2325D6A50C77}" type="slidenum">
              <a:t>229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D8442A-4C4D-4881-9AF7-5BAFF3123592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 document;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签署协议书是合作的第一步。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Qiānshǔ xiéyìshū shì hézuò de dì yī 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the agreement document is the first step in collaboration.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F4D00F-B887-46D4-B65C-1F27C01D5ACB}" type="slidenum">
              <a:t>230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签订协议是双方共同的承诺。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Qiāndìng xiéyì shì shuāngfāng gòngtóng de chéngnuò.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an agreement is a mutual commitment between the two parties.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F39AC1-4F76-4E5C-85BE-21A87EA3A3BA}" type="slidenum">
              <a:t>231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Rest; take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他工作了一整天，现在需要歇一会儿。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gōngzuò le yī zhěng tiān, xiànzài xūyào xiē yīhuìr.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worked the whole day and now needs to take a break.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BAAA66-71F8-42CD-9FC6-B5FACA3CD3B5}" type="slidenum">
              <a:t>232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小偷儿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(xiǎotōur)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Thief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小偷儿在人群中偷走了我的钱包。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Xiǎotōur zài rénqún zhōng tōu zǒu le wǒ de qiánbāo.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thief in the crowd stole my wallet.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2ADD5D-778F-4609-B0B3-3E02560EE37B}" type="slidenum">
              <a:t>233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他的消极态度影响了整个团队的工作氛围。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xiāojí tàidù yǐngxiǎngle zhěnggè tuánduì de gōngzuò fēnwéi.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negative attitude affected the overall work atmosphere of the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7C3024-6707-4169-9F36-BC911B50302C}" type="slidenum">
              <a:t>234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消费者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消费者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(xiāofèizhě)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Consumer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公司一直致力于提高产品质量，以满足消费者的需求。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yīzhí zhìlì yú tígāo chǎnpǐn zhìliàng, yǐ mǎnzú xiāofèizhě de xūqiú.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has been committed to improving product quality to meet the needs of consumers.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DA450B-BEF3-40EA-93B5-4E77F0EEEB4E}" type="slidenum">
              <a:t>235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消防队员勇敢地扑灭了大火。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Xiāofáng duìyuán yǒnggǎn de pūmiè le dàhuǒ.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Firefighters bravely extinguished the big fire.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7E5F1E-69BF-49AD-A5F7-DC6AD221D926}" type="slidenum">
              <a:t>236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Disinfection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在疫情期间，加强公共场所的消毒工作是非常重要的。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yìqíng qījiān, jiāqiáng gōnggòng chǎngsuǒ de xiāodú gōngzuò shì fēicháng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epidemic, strengthening disinfection in public places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A07AC0-7184-4695-B508-DBCF1F5ED42C}" type="slidenum">
              <a:t>237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(xiāochú)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Eliminate; remove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我们要采取措施，消除这种不良现象。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yào cǎiqǔ cuòshī, xiāochú zhè zhǒng bùliáng xiànxiàng.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take measures to eliminate this undesirable phenomenon.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341BA7-A02D-41BF-A220-7BAEA62D03F2}" type="slidenum">
              <a:t>238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象征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象征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(xiàngzhēng)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Symbolize; symbol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这面旗帜象征着国家的独立和自由。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qízhì xiàngzhēngzhe guójiā de dúlì hé zìyóu.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flag symbolizes the independence and freedom of the country.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5A7977-620B-4183-B6D1-EEC38D04FEC7}" type="slidenum">
              <a:t>239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6F8897-428E-43C0-A70E-92202F5A560C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(xiàngsheng)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Cross talk; traditional Chinese comic dialogue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他的相声表演总是能逗笑观众。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xiàngsheng biǎoyǎn zǒngshì néng dòuxiào guānzhòng.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cross talk performances always make the audience laugh.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0426FE-660F-4DCA-BE90-8305965C5485}" type="slidenum">
              <a:t>240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Upward; rising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他努力工作，一直朝着事业的向上方向发展。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gōngzuò, yīzhí zhāozhe shìyè de xiàngshàng fāngxiàng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and has been developing in the upward direction of 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2FEC68-232D-48BD-992F-60D5E85B1FB6}" type="slidenum">
              <a:t>241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在面对困难时，我们要勇敢向前迈进。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kùnnán shí, wǒmen yào yǒnggǎn xiàngqián mài jìn.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facing difficulties, we should bravely move forward.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0A550D-BB90-4D13-8115-ACC5B0B3E58D}" type="slidenum">
              <a:t>242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Guide; guidebook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在陌生的城市里，一份好的向导很重要。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mòshēng de chéngshì lǐ, yī fèn hǎo de xiàngdǎo hěn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unfamiliar city, a good guide is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B44232-93B3-4D8B-873F-151B62274F6D}" type="slidenum">
              <a:t>243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享受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享受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(xiǎngshòu)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Enjoy; enjoyment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度假是放松和享受的好时机。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Dùjià shì fàngsōng hé xiǎngshòu de hǎo shíjī.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Vacation is a good time for relaxation and enjoyment.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64D480-2FA9-4E5F-8D2B-C992F22B1DB1}" type="slidenum">
              <a:t>244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详细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详细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(xiángxì)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Detailed; detailed 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请提供关于您公司的详细信息。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guānyú nín gōngsī de xiángxì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detailed information about your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F74484-0ED1-465D-9909-6085649929AF}" type="slidenum">
              <a:t>245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香肠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香肠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Sausage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烧烤时，我最喜欢吃的是烤香肠。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Shāokǎo shí, wǒ zuì xǐhuān chī de shì kǎo xiāngcháng.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barbecuing, my favorite is grilled sausage.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3CB340-58AB-47F6-A931-225901E15462}" type="slidenum">
              <a:t>246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Corresponding; corresponding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每个问题都有相应的解决方法。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wèntí dōu yǒu xiāngyìng de jiějué fāngfǎ.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problem has a corresponding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2F88A1-5ABB-411F-8E6F-F71078306BEA}" type="slidenum">
              <a:t>247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(xiāngděng)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Equal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在公平竞争中，每个人都应该享有相等的机会。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gōngpíng jìngzhēng zhōng, měi gèrén dōu yīnggāi xiǎngyǒu xiāngděng de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fair competition, everyone should have equal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525B0B-E20C-425E-AA88-5765FF8BA98F}" type="slidenum">
              <a:t>248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Village; rural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乡村风景如画，吸引了许多游客。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Xiāngcūn fēngjǐng rúhuà, xīyǐn le xǔduō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rural scenery is picturesque,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2000A6-FA86-460D-8885-5260E4289175}" type="slidenum">
              <a:t>249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25D12D-3D79-45C5-BF13-642AE135B600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Countryside; village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他在美丽的乡村度过了一个宁静的周末。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měilì de xiāngcūn dùguò le yīgè níngjìng de zhōumò.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spent a peaceful weekend in the beautiful countryside.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068A50-37B2-4C96-9E43-627D0BFA5AA4}" type="slidenum">
              <a:t>250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Offer; present;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他献出了自己的一份力量，帮助了那些需要帮助的人。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xiàn chū le zìjǐ de yī fèn lìliàng, bāngzhù le nàxiē xūyào bāngzhù de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contributed his own strength and helped those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FF104E-7BCE-41A6-983F-7F54D654E03D}" type="slidenum">
              <a:t>251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线索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线索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Clue; lead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警察根据线索成功破获了案件。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gēnjù xiànsuǒ chénggōng pòhuò le ànjiàn.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successfully solved the case based on the clues.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DE4037-E26F-4ABD-AE54-57D6D302408E}" type="slidenum">
              <a:t>252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(xiànzhuàng)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situation; present condition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我们需要了解项目的现状，以制定合适的计划。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liǎojiě xiàngmù de xiànzhuàng, yǐ zhìdìng héshì de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understand the current situation of the project to develop a suitable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5FFFB4-A4E3-434E-921D-65EFD3AF6340}" type="slidenum">
              <a:t>253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Existing; current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我们的公司现有员工五百人。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de gōngsī xiànyǒu yuángōng wǔbǎi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currently has five hundred employees.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3C4E36-9B9F-4D00-857A-CA9F02770B29}" type="slidenum">
              <a:t>254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Obvious; apparent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他的努力取得了显著的成绩。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nǔlì qǔdé le xiǎnzhù de chéngjì.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efforts have achieved significant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0DEE31-1D16-41DC-B716-A45078588543}" type="slidenum">
              <a:t>255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他喜欢在闲暇时读书或者散步。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zài xiánxiá shí dúshū huòzhě sànbù.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likes to read or take a walk in his leisure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024E1E-D527-461E-8FAE-AF79A587E34B}" type="slidenum">
              <a:t>256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鲜艳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鲜艳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Bright-colored; vivid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这些花的颜色非常鲜艳，令人心情愉悦。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huā de yánsè fēicháng xiānyàn, lìng rén xīnqíng yúyuè.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colors of these flowers are very bright and cheerful.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D6448E-143A-460A-B78C-F72612045AE7}" type="slidenum">
              <a:t>257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Previously;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请告诉我你先前的工作经验。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gàosù wǒ nǐ xiānqián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tell me about your previous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6FECF7-4E82-40CA-B215-D64D397072A0}" type="slidenum">
              <a:t>258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Successively; one after another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这几天我们先后接待了许多客人。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jǐ tiān wǒmen xiānhòu jiēdài le xǔduō kèrén.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 few days, we have successively received many guests.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47A03C-910E-4A1D-A706-C2633BD5FD22}" type="slidenum">
              <a:t>259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8E7B14-F916-4F63-8657-D0DE2D6F4B16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Scare; frighten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他突然出现把我吓了一跳。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tūrán chūxiàn bǎ wǒ xià le yī tiào.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sudden appearance scared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7D4548-70C1-44C4-AC35-C844A1FB8006}" type="slidenum">
              <a:t>260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Drama; theater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戏剧是一种表达情感的重要艺术形式。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Xìjù shì yī zhǒng biǎodá qínggǎn de zhòngyào yìshù xíngshì.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 is an important artistic form of expressing emotions.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908648-8432-427F-89F8-ABEFEE152B56}" type="slidenum">
              <a:t>261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Play; drama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这部戏的表演非常精彩，值得一看。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xì de biǎoyǎn fēicháng jīngcǎi, zhíde yī kàn.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performance of this play is excellent and worth watching.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0D7346-4A3B-4CD2-B019-AACD57270AEA}" type="slidenum">
              <a:t>262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喜剧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喜剧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(xǐjù)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Comedy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这部电影是一部喜剧，让人忍俊不禁。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shì yī bù xǐjù, ràng rén rěnjùn bùjīn.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movie is a comedy that makes people burst into laughter.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5DD3B6-B28F-4798-BC51-0B90ADF9B703}" type="slidenum">
              <a:t>263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(xīzhuāng)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正式场合他总是穿着一套整洁的西装。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Zhèngshì chǎng hé tā zǒngshì chuānzhuó yī tào zhěngjié de xīzhuāng.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always wears a neat suit on formal occasions.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61958F-1D6E-46C9-B98F-8D993EDF24E0}" type="slidenum">
              <a:t>264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西红柿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西红柿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(xīhóngshì)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沙拉里加点西红柿，会更加美味。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Shālā lǐ jiā diǎn xīhóngshì, huì gèngjiā měiwèi.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Adding some tomatoes to the salad makes it more delicious.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7C35C2-8A98-4EB1-BF4B-242DB17E4AA4}" type="slidenum">
              <a:t>265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误解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误解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Misunderstanding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沟通很重要，避免误解的发生。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Gōutōng hěn zhòngyào, bìmiǎn wùjiě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Communication is important to avoid misunderstandings.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452D7A-FF52-4072-AD85-7091C414DC54}" type="slidenum">
              <a:t>266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Material; substance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追求物质享受并不是人生的唯一目标。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wùzhì xiǎngshòu bìng fēi shì rénshēng de wéiyī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material enjoyment is not the sole goal of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189C2E-6265-4EB5-9A7E-7990A7D9F65E}" type="slidenum">
              <a:t>267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(wùyè)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Property management; property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小区的物业服务很贴心，解决问题很及时。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Xiǎoqū de wùyè fúwù hěn tiēxīn, jiějué wèntí hěn jíshí.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property management service in the community is thoughtful, and problems are resolved promptly.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676C70-7426-462E-9E10-47916FB06AF8}" type="slidenum">
              <a:t>268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Commodity prices; prices of goods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近期物价上涨，生活成本有所增加。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Jìnqī wùjià shàngzhǎng, shēnghuó chéngběn yǒu suǒ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Recently, commodity prices have risen, and the cost of living has increased.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D6B1E4-B909-4502-BD8C-A0737EC356D5}" type="slidenum">
              <a:t>269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057E86-688D-474B-BD42-4D75F69246DC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他学了很多种舞蹈，是一位出色的舞者。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xué le hěnduō zhǒng wǔdǎo, shì yī wèi chūsè de wǔzhě.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learned many types of dances and is an excellent dancer.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00A292-CAF9-4DEF-BBB2-3B42D5879AF5}" type="slidenum">
              <a:t>270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(wúyí)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Undoubtedly; without a doubt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他的表现无疑是今天最出色的。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biǎoxiàn wúyí shì jīntiān zuì chūsè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performance is undoubtedly the most outstanding today.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081952-FECC-414B-B68F-8C37BCC938A0}" type="slidenum">
              <a:t>271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(wúnài)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Helpless; have no alternative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面对困境，他感到十分无奈。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kùnjìng, tā gǎndào shífēn wúnài.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Faced with difficulties, he feels very helpless.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5B07A8-5CB9-4F3C-B496-875CAD9AFF8F}" type="slidenum">
              <a:t>272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House; building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这座屋子有着悠久的历史，是一座古老的建筑。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wūzi yǒu zhe yōujiǔ de lìshǐ, shì yī zuò gǔlǎo de jiànzhù.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house has a long history and is an ancient building.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E81F08-CE0A-4DA2-A985-D230D8AF5AE3}" type="slidenum">
              <a:t>273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Wastewater; sewage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不合理的排放导致了大量的污水进入河流。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Bùhélǐ de páifàng dǎozhì le dàliàng de wūshuǐ jìnrù héliú.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Unreasonable emissions have led to a large amount of wastewater entering the 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B29AA5-91A2-4031-9F2A-1A5AE665008C}" type="slidenum">
              <a:t>274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Pollution; contamination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环境污染是一个严重的问题，需要我们共同努力解决。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shì yīgè yánzhòng de wèntí, xūyào wǒmen gòngtóng nǔlì jiějué.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is a serious problem that requires our collective efforts to solve.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2FDC06-4B29-47BC-818B-9F26F9D7FAB1}" type="slidenum">
              <a:t>275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Hold;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他握着我的手，表示支持和鼓励。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wòzhe wǒ de shǒu, biǎoshì zhīchí hé gǔlì.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my hand to show support and encouragement.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336E6D-6DD2-4B6F-A2CC-C67B1A5BEBD8}" type="slidenum">
              <a:t>276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卧室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卧室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Bedroom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我的卧室布置得很舒适，让人感到放松。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de wòshì bùzhì de hěn shūshì, ràng rén gǎndào fàngsōng.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My bedroom is arranged very comfortably,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C29786-3664-4E5A-8923-F0083958801D}" type="slidenum">
              <a:t>277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文艺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文艺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(wényì)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Literature and art; cultural and artistic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这座城市有浓厚的文艺氛围，吸引了许多文艺青年。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nónghòu de wényì fēnwéi, xīyǐn le xǔduō wényì qīngnián.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a strong cultural and artistic atmosphere, attracting many young artists.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4ECD33-4504-41E7-ABA0-286E5E1EB465}" type="slidenum">
              <a:t>278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温和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温和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(wēnhé)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Gentle; mild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他的性格温和而善良，深受同事喜爱。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xìnggé wēnhé ér shànliáng, shēn shòu tóngshì xǐ'ài.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gentle and kind personality, and is well-liked by his colleagues.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6A28F1-21AB-4281-925E-DBD6EC6FFA3D}" type="slidenum">
              <a:t>279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6AF44E-E6EC-4A8F-A87B-1DE70A13FFBF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慰问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慰问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 sympathy; express condolences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在灾难发生后，政府派人前去慰问灾民。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zāinàn fāshēng hòu, zhèngfǔ pài rén qián qù wèiwèn zāimín.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disaster, the government sent people to express condolences to the victims.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630E3D-1861-4F92-9330-6C7440B6A09F}" type="slidenum">
              <a:t>280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Stomach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他的胃不舒服，可能是吃坏了东西。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wèi bù shūfu, kěnéng shì chī huài le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stomach is uncomfortable; he might have eaten something bad.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3BE69F-80D3-4C3A-8353-7CA942921081}" type="slidenum">
              <a:t>281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卫星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(wèixīng)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卫星技术在通信和气象监测中发挥着重要作用。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Wèixīng jìshù zài tōngxìn hé qìxiàng jiāncè zhōng fāhuīzhe zhòngyào zuòyòng.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 technology plays an important role in communication and weather monitoring.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171175-7DED-42AA-867D-0B88B771AB89}" type="slidenum">
              <a:t>282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委托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委托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(wěituō)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Entrust; commission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我将这项任务委托给了专业的团队。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jiāng zhè xiàng rènwu wěituō gěi le zhuānyè de tuánduì.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entrusted this task to a professional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D6FBD0-EBD2-482B-9B6A-C46BC450BD64}" type="slidenum">
              <a:t>283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唯一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唯一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(wéiyī)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Only; unique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这个地方有一棵唯一的古老树。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dìfang yǒu yī kē wéiyī de gǔlǎo 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is a unique ancient tree in this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8F42C8-757F-4009-9141-B7AB7D97E62A}" type="slidenum">
              <a:t>284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围绕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围绕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Surround; revolve around; center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这个讨论围绕着如何提高团队效能展开。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tǎolùn wéiràozhe rúhé tígāo tuánduì xiàonéng zhǎnkāi.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discussion revolves around how to improve team efficiency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EDEB70-2E88-44C3-95CD-4100485DEEDF}" type="slidenum">
              <a:t>285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regulations; go against the rules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参赛选手如果违规将被取消资格。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Cānsài xuǎnshǒu rúguǒ wéiguī jiāng bèi qǔxiāo zīgé.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Competitors who violate the rules will be disqualified.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0257F9-8A27-47A5-A8D3-5803DF98AE22}" type="slidenum">
              <a:t>286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Violate; go against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他违反了公司的规定，将面临相应的处罚。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wéifǎn le gōngsī de guīdìng, jiāng miànlin xiāngyìng de chǔfá.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violated the company's regulations and will face corresponding penalties.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B51E56-4C2F-4CE9-99A0-E5D185B4B40A}" type="slidenum">
              <a:t>287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the law; be illegal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任何违法行为都将受到法律制裁。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Rènhé wéifǎ xíngwéi dōu jiāng shòudào fǎlǜ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Any illegal behavior will be subject to legal sanctions.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7DA5E0-65B0-430D-AAAD-226CD5DEF220}" type="slidenum">
              <a:t>288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(wèizhǔ)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Mainly; primarily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这个活动以提高员工技能为主。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yǐ tígāo yuángōng jìnéng wèizhǔ.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activity is mainly aimed at improving employees' skills.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CD8112-02D7-40CA-9518-0F645D6CD4BF}" type="slidenum">
              <a:t>289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4797B2-98F1-4105-998C-BD24A15F142A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to; until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请将作业完成，时间为止是下午五点。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jiāng zuòyè wánchéng, shíjiān wéizhǐ shì xiàwǔ wǔ 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the assignment; the deadline is until 5 p.m.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56AA01-E684-4960-AB6B-6C63E1F2B045}" type="slidenum">
              <a:t>290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Lasting for a period; scheduled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这个项目将为期两年，涉及多个阶段的工作。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jiāng wèiqī liǎng nián, shèjí duōge jiēduàn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will last for two years, involving multiple stages of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F48F3F-9BDA-4FB4-9418-DA5F88E7F085}" type="slidenum">
              <a:t>291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(wéinán)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embarrassed or awkward; be in a dilemma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他面临两难的境地，不知该如何抉择。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miànlín liǎngnán de jìngdì, bù zhī gāi rúhé juézé.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a dilemma, not knowing how to make a decision.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8A6C49-49AD-4CAF-958A-7837B7F668B0}" type="slidenum">
              <a:t>292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微博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微博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(wēibó)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Microblog; Weibo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他经常在微博上分享自己的生活和见闻。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jīngcháng zài wēibó shàng fēnxiǎng zìjǐ de shēnghuó hé jiànwén.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shares his life and experiences on Weibo.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F80D37-84F4-4013-972F-DACEFEC65987}" type="slidenum">
              <a:t>293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完了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完了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(wánle)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Finished; done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考试的时候我忘记带笔，完了！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Kǎoshì de shíhou wǒ wàngjì dài bǐ, wánle!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forgot to bring a pen during the exam, it's done!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22DDF6-6D58-4426-8549-5FEB52D29DAD}" type="slidenum">
              <a:t>294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(wàijiè)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他长时间没有接触外界新闻，对于国际形势不太了解。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cháng shíjiān méiyǒu jiēchù wàijiè xīnwén, duìyú guójì xíngshì bù tài liǎojiě.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hasn't been in touch with the outside world news for a long time and is not very familiar with the international situation.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CE9852-84D6-4AD2-A8AE-128A5DCF5B98}" type="slidenum">
              <a:t>295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脱离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脱离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(tuōlí)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away from; detach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这个项目已经脱离了原有的计划，走向了新的方向。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yǐjīng tuōlí le yuán yǒu de jìhuà, zǒuxiàng le xīn de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has already deviated from the original plan and moved in a new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38DF81-99D9-4D58-B300-DA26EC64769D}" type="slidenum">
              <a:t>296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推行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推行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(tuīxíng)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Implement;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公司决定推行新的工作制度以提高效率。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tuīxíng xīn de gōngzuò zhìdù yǐ tígāo xiàolǜ.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implement a new work system to improve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9D5421-C852-46EA-98BC-7D5A18D69F77}" type="slidenum">
              <a:t>297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团长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团长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(tuánzhǎng)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Head of a group; team leader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他是我们团队的团长，负责组织协调工作。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wǒmen tuánduì de tuánzhǎng, fùzé zǔzhī xiétiáo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team leader of our group, responsible for organizing and coordinating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1E423B-B31A-4657-A607-BF45B85CB6AC}" type="slidenum">
              <a:t>298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Rabbit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这只小兔子非常可爱，蹦蹦跳跳的。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zhī xiǎo tùzi fēicháng kě'ài, bèng bèng tiào tiào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little rabbit is very cute, hopping around.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4D90C3-20AD-46A1-835F-DE126E6B576C}" type="slidenum">
              <a:t>299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948289-D825-4A7F-AA7D-A05895C9783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49FB4F-E42B-44D9-9031-FC40A3499767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Vomit; spit 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他感到恶心，不得不吐出胃里的东西。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gǎndào ěxīn, bùdébù tǔ chū wèi lǐ de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felt nauseous and had to vomit what was in his stomach.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4B4503-0357-42EC-9EE1-CE4A3C262452}" type="slidenum">
              <a:t>300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土豆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(tǔdòu)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土豆是一种常见的蔬菜，富含淀粉。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Tǔdòu shì yī zhǒng chángjiàn de shūcài, fù hán diànfěn.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Potatoes are a common vegetable rich in starch.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C109C6-5386-40F3-B004-1220263B6496}" type="slidenum">
              <a:t>301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突破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突破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(tūpò)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Breakthrough; make a breakthrough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科技的突破推动了社会的发展。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Kējì de tūpò tuīdòng le shèhuì de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Technological breakthroughs drive social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262F8E-755A-4B2F-B352-ED3ADF9E2876}" type="slidenum">
              <a:t>302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Secretly;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他偷偷地溜出去参加了聚会。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tōutōu de liū chūqù cānjiā le jùhuì.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sneaked out secretly to join the party.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21FF07-C31A-46F6-9112-F4CBFB1BA4BD}" type="slidenum">
              <a:t>303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Steal; theft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偷窃行为将受到法律的制裁。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Tōuqiè xíngwéi jiāng shòudào fǎlǜ de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Stealing behavior will be punished by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19DE6F-BAA7-4D5A-ACF2-427084305A72}" type="slidenum">
              <a:t>304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通用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通用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(tōngyòng)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Universal; commonly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这种电池通用于大多数电子设备。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diànbattery yòngyú dà duōshù diànzǐ shèbèi.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type of battery is universal for most electronic devices.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EC3FAC-06DA-449C-B1B2-FD4092A1F81D}" type="slidenum">
              <a:t>305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停留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停留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(tíngliú)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Stay; linger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我们只是在这里停留了一会儿，就继续前行了。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zhǐshì zài zhèlǐ tíngliú le yīhuì'er, jiù jìxù qiánxíng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just stayed here for a while and then continued our journey.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3A9779-11B4-4C28-8748-C6F9922D3CE8}" type="slidenum">
              <a:t>306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Hall; reception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晚宴将在大厅举行，欢迎大家前来。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Wǎnyàn jiāng zài dàtīng jǔxíng, huānyíng dàjiā qián 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banquet will be held in the hall, and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616602-9D48-4700-9EE2-930388DF5AC5}" type="slidenum">
              <a:t>307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Mediate; mediate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在纠纷解决中，调解人的作用非常重要。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jiūfēn jiějué zhōng, tiáojiě rén de zuòyòng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dispute resolution, the role of a mediator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B8B3D5-9A09-4D44-AEDB-80728F0D4A78}" type="slidenum">
              <a:t>308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Adjust; regulate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我们需要调节空调温度，使室内舒适。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tiáojié kōngtiáo wēndù, shǐ shìnèi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adjust the air conditioner temperature to make the indoor environment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890AA3-A6DF-4E24-A559-668A9E1800ED}" type="slidenum">
              <a:t>309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956064-0323-4E28-8C2B-FD0318C27CE2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天文学研究宇宙中的星体和宇宙规律。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Tiānwénxué yánjiū yǔzhòu zhōng de xīngtǐ hé yǔzhòu guīlǜ.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 studies celestial bodies and the laws of the universe.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9F51B5-48AF-46CB-B0F7-DB8DF1B26617}" type="slidenum">
              <a:t>310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天然气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(tiānránqì)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天然气是一种清洁能源，被广泛用于生活和工业。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Tiānránqì shì yī zhǒng qīngjié néngyuán, bèi guǎngfàn yòngyú shēnghuó hé gōngyè.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 is a clean energy source widely used in both daily life and industry.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422146-6BD6-4F31-99A8-74993FA34100}" type="slidenum">
              <a:t>311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Genius; talent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爱因斯坦被认为是一位科学天才。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Àiyīnsītǎn bèi rènwéi shì yī wèi kēxué tiāncái.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Einstein is considered a scientific genius.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9570C0-5083-4066-A367-242B1C344002}" type="slidenum">
              <a:t>312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Physical strength; stamina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运动需要耗费大量的体力，要保持身体健康。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Yùndòng xūyào hàofèi dàliàng de tǐlì, yào bǎochí shēntǐ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requires a lot of physical strength to maintain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1FEAB3-408D-49F4-B8F8-C041CF7726E2}" type="slidenum">
              <a:t>313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Volume; bulk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这个箱子虽然轻便，但体积很大，不方便携带。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xiāngzi suīrán qīngbiàn, dàn tǐjī hěn dà, bù fāngbiàn xiédài.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Although this suitcase is lightweight, it has a large volume, making it inconvenient to carry.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4B15FC-F068-4B39-B68B-E467FF9E8FBB}" type="slidenum">
              <a:t>314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题材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题材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Theme; subject matter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这部电影的题材很新颖，引起了观众的关注。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de tícái hěn xīnyǐng, yǐnqǐ le guānzhòng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theme of this movie is very innovative, attracting the audience's attention.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920030-9A8F-427C-88D6-FEA6223B5845}" type="slidenum">
              <a:t>315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Prompt; hint; reminder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在使用新软件时，系统会给出相关的提示。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shǐyòng xīn ruǎnjiàn shí, xìtǒng huì gěi chū xiāngguān de tíshì.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using new software, the system will provide relevant prompts.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85194E-6C4C-4DAD-902B-A0BF1982C7A5}" type="slidenum">
              <a:t>316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(tíqǐ)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Bring up; mention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每次提起那段往事，她都感到心情沉重。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cì tíqǐ nà duàn wǎngshì, tā dōu gǎndào xīnqíng chénzhòng.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time that past event is brought up, she feels heavy-hearted.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D4234F-456A-4164-9B1D-5EA4B729094E}" type="slidenum">
              <a:t>317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Advocate;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我们应该提倡环保意识，保护地球。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tíchàng huánbǎo yìshí, bǎohù dìqiú.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advocate for environmental awareness and protect the Earth.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4D9F4E-3802-464C-A440-9A0420259B30}" type="slidenum">
              <a:t>318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特有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(tèyǒu)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Unique; peculiar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这种植物在这个地区是特有的。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zhíwù zài zhège dìqū shì tèyǒu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plant is unique to this region.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E46331-4EAE-4A2D-ACB9-6E894A50D4B4}" type="slidenum">
              <a:t>319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05FE48-48D5-4500-A981-2EE6AF450B9B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(tèxìng)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Characteristic; feature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每个人都有自己独特的特性。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rén dōu yǒu zìjǐ dútè de tèxìng.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Everyone has their own unique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E0AA5F-F547-4811-8360-46322ED69AFE}" type="slidenum">
              <a:t>320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Specific; particular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这个规定只适用于特定的情况。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guīdìng zhǐ shìyòng yú tèdìng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regulation applies only to specific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6049C8-C0E8-4730-8103-25861A9C58DE}" type="slidenum">
              <a:t>321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讨厌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讨厌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(tǎoyàn)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Hate; dislike; annoying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我讨厌下雨天，总觉得心情很差。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tǎoyàn xiàyǔ tiān, zǒng juéde xīnqíng hěn chà.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dislike rainy days; they always make me feel in a bad mood.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552D59-020C-48BB-B5BD-339664477E6A}" type="slidenum">
              <a:t>322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他在花园里种了几棵桃树，期待着丰收的季节。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huāyuán lǐ zhòng le jǐ kē táoshù, qīdài zhe fēngshōu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planted several peach trees in the garden, looking forward to the harvest season.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B722A9-2DD4-4A23-A012-0CA515E3654D}" type="slidenum">
              <a:t>323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blossom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春天，桃花盛开，美丽的景象让人陶醉。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Chūntiān, táohuā shèngkāi, měilì de jǐngxiàng ràng rén táozuì.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spring, peach blossoms bloom, creating a beautiful scene that is enchanting.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8644E8-21CC-4EE3-8ED9-CF780809A281}" type="slidenum">
              <a:t>324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夏天是吃桃子的好季节。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shì chī táozi de hǎo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Summer is the season for eating peaches.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4FA79B-B903-4324-86D0-30B3BAB970B4}" type="slidenum">
              <a:t>325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(táozǒu)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小偷逃走后，警察紧追不舍。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 táozǒu hòu, jǐngchá jǐn zhuī bù shě.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thief fled, the police pursued closely.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59B082-9A1D-456E-B8C6-78783D303BB7}" type="slidenum">
              <a:t>326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(táopǎo)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run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发现盗贼后，他立刻逃跑了。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Fāxiàn dào zéi hòu, tā lìkè táopǎo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discovering the thief, he immediately ran away.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6608BB-4CF7-4025-8B51-F5B4424C7FBD}" type="slidenum">
              <a:t>327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在危险来临时，大家纷纷想办法逃生。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wēixiǎn láilín shí, dàjiā fēnfēn xiǎng bànfǎ táoshēng.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danger comes, everyone tries to find a way to escape.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234C41-8FED-47F5-A5D6-4518806BDCC8}" type="slidenum">
              <a:t>328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Bullet; play a musical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他在弹吉他的时候，整个房间充满了音乐的美妙。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tán jítā de shíhou, zhěnggè fángjiān chōngmǎn le yīnyuè de měiwù.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he plays the guitar, the whole room is filled with the beauty of music.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50547F-097E-4E23-9DD1-C48C3041816B}" type="slidenum">
              <a:t>329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B3E9E9-949F-42D0-940F-DC2CF0101C2B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太空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(tàikōng)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Outer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太空探索是人类科技的伟大成就之一。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Tàikōng tànsuǒ shì rénlèi kējì de wěidà chéngjiù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Space exploration is one of the great achievements of human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711A34-F763-40D3-AD1A-4E9E74A5C076}" type="slidenum">
              <a:t>330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Raise one's head; look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在繁忙的工作中，记得抬头看看窗外的风景。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fánmáng de gōngzuò zhōng, jìde táitóu kàn kàn chuāngwài de fēngjǐng.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midst of busy work, remember to look up and enjoy the scenery outside the window.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3204C3-5E34-4405-87D7-5F3E3FD808AB}" type="slidenum">
              <a:t>331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Lift; raise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工人们一起抬起了沉重的货物。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Gōngrénmen yīqǐ tái qǐle chénzhòng de huòwù.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workers lifted the heavy cargo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67849B-3B20-4341-AE14-580119F202B7}" type="slidenum">
              <a:t>332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台风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(táifēng)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Typhoon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台风季节来临前，大家要做好防护准备。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Táifēng jìjié láilín qián, dàjiā yào zuò hǎo fánghù zhǔnbèi.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the typhoon season arrives, everyone should make preparations for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D0F468-2C2C-4153-A024-6826043CDD8A}" type="slidenum">
              <a:t>333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请把门锁好，防止不速之客进入。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bǎ mén suǒ hǎo, fángzhì bù sù zhī kè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lock the door to prevent unauthorized entry.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5449C2-1C7E-4957-BEC1-0AF1527EB58A}" type="slidenum">
              <a:t>334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所在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(suǒzài)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Location; whereabouts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他的办公室所在的楼层正在装修。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bàngōngshì suǒzài de lóucéng zhèngzài zhuāngxiū.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floor where his office is located is currently under renovation.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E9A92C-A13D-4C10-9657-90B99152C469}" type="slidenum">
              <a:t>335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Loss;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这次事故造成了巨大的经济损失。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cì shìgù zàochéng le jùdà de jīngjì sǔnshī.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accident resulted in enormous economic losses.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841DE7-EC26-4C11-8F40-293C3AD04351}" type="slidenum">
              <a:t>336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环境污染对健康会造成很大的损害。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duì jiànkāng huì zàochéng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can cause significant harm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A727C5-B7E1-4317-A192-3CA992FDCCDF}" type="slidenum">
              <a:t>337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into pieces; shatter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花瓶掉在地上，碎片散落一地。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Huāpíng diào zài dìshàng, suìpiàn sànluò yīdì.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vase fell to the ground, and the pieces scattered everywhere.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117E0C-7973-4FF7-8776-980662130597}" type="slidenum">
              <a:t>338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岁月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20000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(suìyuè)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Years;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岁月如梭，时光荏苒，转眼间已是多年。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Suìyuè rú suō, shíguāng rěnrǎn, zhuǎnyǎn jiān yǐ shì duō 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flies, and in the blink of an eye, many years have passed.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54417E-6F4F-4F73-A4E4-73AC2062222B}" type="slidenum">
              <a:t>339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1E5E75-DFD9-40C5-A9B2-3AB3FEB0EB15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Along with; in the wake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随着科技的发展，社会发生了巨大的变化。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kējì de fāzhǎn, shèhuì fāshēng le jùdà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development of technology, society has undergone tremendous changes.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CB9E73-18B9-42D3-86BF-F8DFFD8AAE3D}" type="slidenum">
              <a:t>340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Casual; random; at will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这个地方允许游客随意参观。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dìfāng yǔnxǔ yóukè suíyì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place allows visitors to wander around freely.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580FDE-734A-4236-B9D7-832B583B5D5A}" type="slidenum">
              <a:t>341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Later; afterwards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他先去开会，随后会回来接你。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xiān qù kāihuì, suíhòu huì huílai jiē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will go to the meeting first, and afterwards, he will come back to pick you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C50194-6572-44FC-B17F-3A528FFB46DB}" type="slidenum">
              <a:t>342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酸甜苦辣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酸甜苦辣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(suān tián kǔ là)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Sour, sweet, bitter, spicy; the ups and downs of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人生就像一杯酸甜苦辣的酒，需要懂得品味。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Rénshēng jiù xiàng yī bēi suān tián kǔ là de jiǔ, xūyào dǒngde pǐnwèi.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is like a glass of wine with its ups and downs; it requires a taste for appreciation.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E978B1-F506-4B27-8C41-3FB9945D735C}" type="slidenum">
              <a:t>343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宿舍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宿舍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Dormitory; hostel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大学生活中，宿舍是他们的另一个家。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Dàxué shēnghuó zhōng, sùshè shì tāmen de lìng yī gè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university life, the dormitory is another home for them.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B49847-4047-4F27-9D1D-5A026016CC9B}" type="slidenum">
              <a:t>344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在互联网上，你可以使用搜索引擎找到各种信息。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hùliánwǎng shàng, nǐ kěyǐ shǐyòng sōusuǒ yǐnqíng zhǎodào gè zhǒng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internet, you can use search engines to find various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1BC11D-CF91-44F3-9E23-674CCB994B98}" type="slidenum">
              <a:t>345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hunt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警察正在搜寻失踪的孩子。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zhèngzài sōuxún shīzōng de háizi.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are searching for the missing child.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44487F-E851-4A1A-B9BE-57AF55EF9AB0}" type="slidenum">
              <a:t>346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四周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四周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(sìzhōu)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around; on all sides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他环顾四周，寻找着一个安全的出口。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huángù sìzhōu, xúnzhǎozhe yīgè ānquán de chūkǒu.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looked around in all directions, searching for a safe exit.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E82C63-0139-46F0-827B-E668113B5906}" type="slidenum">
              <a:t>347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思维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思维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(sīwéi)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Thinking; thought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培养创造性思维对个人和社会都很重要。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Péiyǎng chuàngzàoxìng sīwéi duì gèrén hé shèhuì dōu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Cultivating creative thinking is important for both individuals and society.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71F100-691C-42B8-9A36-B5E441E9FE1C}" type="slidenum">
              <a:t>348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私人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私人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(sīrén)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Private; 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这是我的私人空间，请不要随意进入。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wǒ de sīrén kōnɡjiān, qǐng bùyào suíyì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my private space; please do not enter without permission.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8492E9-8499-40AC-A5B8-043F4A8AF48A}" type="slidenum">
              <a:t>349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6E9891-B9BF-4822-8BE4-948155E2A8B3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硕士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硕士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Master's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他在一所知名大学获得了经济学硕士学位。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suǒ zhīmíng dàxué huòdé le jīngjì xué shuòshì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master's degree in economics from a prestigious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927016-3750-4F51-B94E-3B2E801A39D2}" type="slidenum">
              <a:t>350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说法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说法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(shuōfǎ)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Statement; way of saying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不同的人对这个问题有不同的说法。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Bùtóng de rén duì zhège wèntí yǒu bùtóng de shuōfǎ.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Different people have different ways of expressing this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8DF687-F7EA-43CE-BC12-6AAFBA646B37}" type="slidenum">
              <a:t>351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睡眠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睡眠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(shuìmián)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Sleep; rest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良好的睡眠对身体健康至关重要。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shuìmián duì shēntǐ jiànkāng zhì guān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sleep is crucial for physical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6C2B6C-0F1B-407C-B4C9-503077396C57}" type="slidenum">
              <a:t>352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Flood; water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暴雨引发的水灾给城市带来了严重的影响。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Bàoyǔ yǐnfā de shuǐzāi gěi chéngshì dàilái le yánzhòng de yǐngxiǎng.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flood caused by heavy rain has had a serious impact on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4D1E11-8EA5-4209-807C-D4B29AB09039}" type="slidenum">
              <a:t>353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(shuǐkù)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Reservoir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这座水库是为了灌溉农田而建造的。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shuǐkù shì wèile guàngài nóngtián ér jiànzào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reservoir was built for irrigating farmland.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C250BD-A3D7-483E-A0B5-0BE8CCF7FBBB}" type="slidenum">
              <a:t>354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Water content; moisture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保持皮肤的水分是保持肌肤健康的关键。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pífū de shuǐfèn shì bǎochí jīfū jiànkāng de guānjiàn.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the skin's moisture is key to keeping it healthy.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3CF3AA-87D5-4C77-9C92-9201DAF15C1E}" type="slidenum">
              <a:t>355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水产品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 chǎnpǐn)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Aquatic products; seafood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这个城市以新鲜的水产品而闻名。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xīnxiān de shuǐ chǎnpǐn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its fresh aquatic products.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BE9BC5-D6CA-45E0-BFFD-A21A209A0C25}" type="slidenum">
              <a:t>356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双手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(shuāngshǒu)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Both hands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他双手握紧，表达着坚定的决心。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shuāngshǒu wò jǐn, biǎodá zhe jiāndìng de juéxīn.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clenched both hands, expressing a firm determination.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A6DA92-6D9F-4C7F-9E4F-7DC8448D53C2}" type="slidenum">
              <a:t>357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率领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率领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(shuàilǐng)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Lead; command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他曾率领团队完成了一项重要的科研项目。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céng shuàilǐng tuánduì wánchéngle yīxiàng zhòngyào de kēyán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once led a team to successfully complete an important research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AEF8D9-66FF-4828-9DE0-59711D829081}" type="slidenum">
              <a:t>358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 down;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老人在湿滑的地面上摔倒了，我们赶紧上前帮助。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Lǎorén zài shīhuá de dìmiàn shàng shuāidǎo le, wǒmen gǎnjǐn shàng qián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elderly person fell on the slippery ground, and we quickly went forward to help.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88C11D-8D94-4C65-B84A-C9FCBC57F43B}" type="slidenum">
              <a:t>359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F4307A-535B-45B5-8CA9-D1235CA7305C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他在滑板上摔了一跤，但笑着爬了起来。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huábǎn shàng shuāi le yī jiāo, dàn xiàozhe pá le qǐlái.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fell off the skateboard but laughed as he got back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371D03-DD59-442C-B7A2-D817148B2A54}" type="slidenum">
              <a:t>360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数目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数目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(shùmù)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Number; amount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请报告销售额和库存数目。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bàogào xiāoshòu'é hé kùcún shùmù.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report the sales and inventory figures.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DBD155-B9F8-4D2F-A96D-238C96100C9A}" type="slidenum">
              <a:t>361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Mouse (computer)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使用鼠标可以更方便地操作计算机。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Shǐyòng shǔbiāo kěyǐ gèng fāngbiàn de cāozuò jìsuànjī.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Using a mouse makes it more convenient to operate the computer.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BB5BB7-99F5-45A9-861E-B1DB637BA16B}" type="slidenum">
              <a:t>362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Rat;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农田里的老鼠给庄稼带来了很大的损害。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Nóngtián lǐ de lǎoshǔ gěi zhuāngjià dàilái le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mice in the fields have caused significant damage to the crops.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CEE2A0-21A9-49A3-A14A-E8E8ADA57306}" type="slidenum">
              <a:t>363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熟悉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熟悉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(shúxī)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Familiar; acquainted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他对这个领域非常熟悉，是个专家。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lǐngyù fēicháng shúxī, shì gè zhuānjiā.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familiar with this field and is an expert.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45AB34-72D9-4E06-B5F0-96688494CA30}" type="slidenum">
              <a:t>364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蔬菜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蔬菜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Vegetables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多吃新鲜蔬菜对健康有益。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chī xīnxiān shūcài duì jiànkāng yǒuyì.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Eating fresh vegetables is beneficial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B9C0F7-2BDC-435D-8635-FCF6B036BDAA}" type="slidenum">
              <a:t>365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输出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输出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Output; export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这台计算机能够高效地处理大量的数据输出。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jìsuànjī nénggòu gāoxiào de chǔlǐ dàliàng de shùjù shūchū.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can efficiently process and output large amounts of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7141A3-AD5C-4240-84F5-0821196A1FE8}" type="slidenum">
              <a:t>366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(shūzhuō)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在书桌上，堆满了各种书籍和文具。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shūzhuō shàng, duīmǎn le gèzhǒng shūjí hé wénjù.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desk, there are piles of various books and stationery.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D5AB85-EA61-4BB5-967C-F36E25BD0FC8}" type="slidenum">
              <a:t>367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Bookcase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我把书放在书柜里整齐地摆放着。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bǎ shū fàng zài shūguì lǐ zhěngqí de bǎifàngzhe.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neatly arrange the books in the bookcase.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E7FAEB-318F-49EC-8D2C-2D0F6110556D}" type="slidenum">
              <a:t>368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Calligraphy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中国书法是一门博大精深的艺术。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Zhōngguó shūfǎ shì yī mén bódà jīngshēn de yìshù.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Chinese calligraphy is a profound and extensive 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E85E57-36F0-4115-93C0-1DA9B8CE1624}" type="slidenum">
              <a:t>369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2B9AE3-2B0B-4436-AD4A-9B183B26DCB8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Thin; lean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她的身材很瘦，可能是基因的原因。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shēncái hěn shòu, kěnéng shì jīyīn de yuányīn.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thin figure, possibly due to genetics.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58C4DF-AD6D-4C20-8DA1-64FCCA0D4444}" type="slidenum">
              <a:t>370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受灾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受灾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Suffer from a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这个地区的居民受灾，急需救援。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de jūmín shòuzāi, jíxū jiùyuán.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residents in this area are suffering from a disaster and urgently need rescue.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04DF2E-71D4-4DAD-A3A9-ED6363A7CE54}" type="slidenum">
              <a:t>371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寿司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寿司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(shòusī)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Sushi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日本寿司以新鲜的海鲜为特色。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Rìběn shòusī yǐ xīnxiān de hǎixiān wéi tèsè.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Japanese sushi is known for its fresh seafood.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10DE21-2F07-459C-9E28-457F6E3E96CA}" type="slidenum">
              <a:t>372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Technique; skill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这位画家的绘画手法非常独特。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huàjiā de huìhuà shǒufǎ fēicháng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painter's technique is very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93C4FB-27DB-4E7A-AEEE-CE70EC1C453A}" type="slidenum">
              <a:t>373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Means;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在解决问题时，我们需要灵活运用各种手段。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jiějué wèntí shí, wǒmen xūyào línghuó yùnyòng gèzhǒng shǒuduàn.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solving problems, we need to flexibly employ various means.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3C6C6A-E1B8-4392-BAE0-142F25FD909F}" type="slidenum">
              <a:t>374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(shōushi)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Tidy up; pack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走之前，请把房间收拾整齐。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Zǒu zhīqián, qǐng bǎ fángjiān shōushi zhěngqí.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leaving, please tidy up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3C30D9-477F-4B41-A6C1-934C32E0BCA2}" type="slidenum">
              <a:t>375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Collect; gather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他喜欢收集各种古董和艺术品。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shōují gèzhǒng gǔdǒng hé yìshùpǐn.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collecting various antiques and artworks.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F95EA2-3827-4EF8-BD30-F320B40FA4AD}" type="slidenum">
              <a:t>376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(shōugòu)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Acquire; purchase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这家公司计划收购另一家竞争对手。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jìhuà shōugòu lìng yī jiā jìngzhēng duìshǒu.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plans to acquire another competitor.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AA15A0-A6D3-4BE9-B1E8-A32142F26FED}" type="slidenum">
              <a:t>377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(shìwéi)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Regard as; consider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他的辛勤工作被视为公司的重要贡献。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xīnqín gōngzuò bèi shìwéi gōngsī de zhòngyào gòngxiàn.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hard work is considered as an important contribution to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1F13F0-9A59-4F23-B15D-A3253B5DDA80}" type="slidenum">
              <a:t>378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(shìpín)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我们通过视频通话与远方的亲人联系。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tōngguò shìpín tōnghuà yǔ yuǎnfāng de qīnrén liánxì.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contact distant relatives through video calls.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956AE4-8AF5-43F3-A398-84B00A7707DE}" type="slidenum">
              <a:t>379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214F98-5F44-42C5-9671-67E48F549584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试图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试图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(shìtú)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Attempt; try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他试图改变自己的不良习惯。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shìtú gǎibiàn zìjǐ de bùliáng xíguàn.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trying to change his bad habits.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BF7294-AED6-4185-AD9E-B742738B36AD}" type="slidenum">
              <a:t>380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势力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势力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Power; influence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这个政党在地方上有很大的势力。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zhèngdǎng zài dìfāng shàng yǒu hěn dà de shìlì.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political party has a significant influence at the local level.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24B414-31AE-4DA9-8DCA-B7CDBD5810A3}" type="slidenum">
              <a:t>381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Style; 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这款手表的设计式样独特。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shǒubiǎo de shèjì shìyàng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design style of this watch is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CC2936-49E7-4CEE-80B3-2FCB3A737513}" type="slidenum">
              <a:t>382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示范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示范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(shìfàn)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Demonstrate;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老师用实际操作示范了一遍，学生们才明白了。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yòng shíjì cāozuò shìfàn le yībiàn, xuéshēngmen cái míngbái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 demonstrated the practical operation once, and the students understood.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E2E489-BB14-4B46-947F-3E961618A00F}" type="slidenum">
              <a:t>383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使得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(shǐdé)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Cause; make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这些政策的实施使得经济得到了显著的改善。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zhèngcè de shíshī shǐdé jīngjì dédào le xiǎnzhù de gǎishàn.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implementation of these policies has led to a significant improvement in the economy.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CBD0CC-7AE7-497B-A44A-03F3DA22BEEC}" type="slidenum">
              <a:t>384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up; collect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在海滩上，他拾起了一片美丽的贝壳。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hǎitān shàng, tā shí qǐ le yī piàn měilì de bèiké.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beach, he picked up a beautiful seashell.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9A4B2D-6573-4CD5-8E10-BFC24BB235C1}" type="slidenum">
              <a:t>385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实惠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实惠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Practical; substantial benefit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这种购物方式更实惠，可以省下不少费用。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gòuwù fāngshì gèng shíhuì, kěyǐ shěng xià bù shǎo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shopping method is more practical and can save a lot of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E5193E-F65D-4120-B7AA-95F5B63E4DFF}" type="slidenum">
              <a:t>386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affairs; current events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了解时事是每个公民的责任。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shíshì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current affairs is the responsibility of every citizen.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55EF2E-1070-4211-923E-99EC79F90B90}" type="slidenum">
              <a:t>387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Opportunity;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抓住时机，才能取得成功。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 zhù shíjī, cáinéng qǔdé chénggōng.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Seize the opportunity to achieve success.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4DBD63-5F4C-45C6-A77C-54A92684027A}" type="slidenum">
              <a:t>388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Time; period of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时光飞逝，我们要珍惜每一刻。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Shíguāng fēishì, wǒmen yào zhēnxī měi yī 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flies; we should cherish every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4F9463-695F-4701-ACAA-7E09C0C7A375}" type="slidenum">
              <a:t>389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70E67B-CD9F-42AD-958D-2177B944C3EE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Often; frequently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他时常在夜晚散步，享受宁静的时光。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shícháng zài yèwǎn sànbù, xiǎngshòu níngjìng de shíguāng.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takes a walk in the evening, enjoying the quiet moments.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B34FA7-4F00-41E5-9C24-5A98CB981403}" type="slidenum">
              <a:t>390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十足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十足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(shízú)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Complete; 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她的自信是十足的，无论面对什么情况都能应对自如。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zìxìn shì shízú de, wúlùn miàn duì shénme qíngkuàng dōu néng yìngduì zìrú.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confidence is complete, and she can handle any situation with 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A09B3E-BDF2-47E8-9DF8-8495F6615B9F}" type="slidenum">
              <a:t>391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诗歌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(shīgē)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他的诗歌充满了深情和哲理。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shīgē chōngmǎn le shēnqíng hé zhélǐ.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poetry is full of deep emotions and philosophy.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B821D9-9553-44E9-848F-CD476AF6305F}" type="slidenum">
              <a:t>392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师傅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师傅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(shīfu)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Master; skilled worker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这位厨师是一位真正的烹饪师傅。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chúshī shì yī wèi zhēnzhèng de pēngrèn shīfu.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chef is a true master of culinary 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F2658B-AC82-436C-BBCB-C4507523A14F}" type="slidenum">
              <a:t>393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失误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失误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Mistake; error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在比赛中，他犯了一个致命的失误。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tā fàn le yīgè zhìmìng de shīwù.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game, he made a fatal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6FDF55-BF0A-4371-A391-5A4ED3C1CE20}" type="slidenum">
              <a:t>394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Leftover; remaining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晚会结束后，剩下的食物被捐赠给了慈善机构。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Wǎnhuì jiéshù hòu, shèngxià de shíwù bèi juānzèng gěi le císhàn jīgòu.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party, the remaining food was donated to a charity organization.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76AA94-0168-43B0-BA18-D484ABC4AFBE}" type="slidenum">
              <a:t>395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Remaining; leftover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这顿饭吃得很饱，剩下的可以留到明天。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dùn fàn chī de hěn bǎo, shèngxià de kěyǐ liú dào míngtiān.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ate a lot for this meal, and the leftovers can be saved for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7531EC-89C2-4A2F-BD92-B514E55376A7}" type="slidenum">
              <a:t>396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胜负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胜负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Victory or defeat;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在比赛中，重要的不是胜负，而是参与的过程。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zhòngyào de bùshì shèngfù, ér shì cānyù de guòchéng.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competition, what matters is not the victory or defeat but the process of participation.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0F6010-4189-42EA-858D-ED312A16FD5C}" type="slidenum">
              <a:t>397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Sound; voice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他的声音深沉而悠扬，引人入胜。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shēngyīn shēnchén ér yōuyáng, yǐnrénrùshèng.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voice is deep and melodious, captivating.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0489F9-5F9B-48AE-8F27-1C580B906DC9}" type="slidenum">
              <a:t>398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生成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Generate;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这个软件能够自动生成报告。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nénggòu zìdòng shēngchéng bàogào.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can automatically generate reports.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EE2889-16D9-4D07-9355-A5BA52937565}" type="slidenum">
              <a:t>399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36E92B-25B6-4EEE-9E4A-61E06F014E8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66CD50-75C8-4536-9D72-014E6C622787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升高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升高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这座建筑的升高使得整个城市的天际线发生了变化。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jiànzhù de shēnggāo shǐdé zhěnggè chéngshì de tiānjìxiàn fāshēngle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height of this building has changed the skyline of the entire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6BC776-B4BF-4640-8A94-F74C5D87CF7C}" type="slidenum">
              <a:t>400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Expression; look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她的神情表明她有些疲倦。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shénqíng biǎomíng tā yǒuxiē píjuàn.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expression indicates that she is somewhat tired.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2A7829-0964-48F6-9898-22D2034EEAAF}" type="slidenum">
              <a:t>401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Magical; miraculous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大自然中有许多神奇的现象等待我们去发现。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Dàzìrán zhōng yǒu xǔduō shénqí de xiànxiàng děngdài wǒmen qù fāxiàn.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are many magical phenomena in nature waiting for us to discover.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260C9A-FAFA-4ABE-AD40-D5E7159DBDD8}" type="slidenum">
              <a:t>402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Nerve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保持良好的心理状态对神经系统有益。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liánghǎo de xīnlǐ zhuàngtài duì shénjīng xìtǒng yǒu 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good mental state is beneficial for the nervous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F79CF7-F93C-49A2-AEB3-DD033753ADCD}" type="slidenum">
              <a:t>403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God; deity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他们在神的庇佑下顺利度过了困境。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zài shén de bìyòu xià shùnlì dùguò le kùnjìng.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smoothly passed through the difficulties under the protection of God.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238A05-F282-4088-B628-73EF8293D8C3}" type="slidenum">
              <a:t>404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这篇文章从一个很深度的角度分析了问题。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piān wénzhāng cóng yīgè hěn shēndù de jiǎodù fēnxī le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article analyzes the problem from a very deep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F676DB-C671-424B-8ADB-43A5FA5C0B50}" type="slidenum">
              <a:t>405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Deep place; 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他喜欢探索森林深处的神秘之地。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tànsuǒ sēnlín shēnchù de shénmì zhī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exploring the mysterious places deep in the forest.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D17466-D9BC-4CAA-8F81-E7E0CF6786B8}" type="slidenum">
              <a:t>406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Stretch; extend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他伸出手握住了我的手，表示感谢。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 chū shǒu wò zhù le wǒ de shǒu, biǎoshì gǎnxiè.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reached out and shook my hand, expressing gratitude.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C82940-765E-4FEE-939C-D17617192EEB}" type="slidenum">
              <a:t>407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这位摄影师以他独特的视角拍摄了许多精彩的照片。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shèyǐngshī yǐ tā dútè de shìjiǎo pāishè le xǔduō jīngcǎi de zhàopiàn.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photographer has captured many wonderful photos with his unique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39AA3B-C523-4BB3-8935-6FA85C6F683F}" type="slidenum">
              <a:t>408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她对摄影艺术有着浓厚的兴趣。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shèyǐng yìshù yǒu zhe nónghòu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strong interest in the art of photography.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BE127C-3137-421E-815B-50219162EAE2}" type="slidenum">
              <a:t>409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37B4B7-DCED-49A4-93A8-8D90A5A223F2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Camera; video camera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记者使用摄像机记录了现场的情况。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Jìzhě shǐyòng shèxiàngjī jìlù le xiànchǎng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journalist used a video camera to record the situation on the scene.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25D5D8-74B7-457A-B5E4-B808FC5CB6D9}" type="slidenum">
              <a:t>410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Record with a camera; shoot 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这个设备可以摄像并存储高清视频。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shèbèi kěyǐ shèxiàng bìng cúnchú gāoqīng shìpín.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device can record and store high-definition videos.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7EF24C-B3A9-4BCF-9002-A42495A8EA83}" type="slidenum">
              <a:t>411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Shooting; marksmanship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他在射击比赛中获得了金牌。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shèjī bǐsài zhōng huòdé le jīn pái.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a gold medal in the shooting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492471-ED08-4E62-965A-F01E0A1A1E78}" type="slidenum">
              <a:t>412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Shoot; fire (a projectile)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他瞄准目标，用弓箭射中了靶心。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miáozhǔn mùbiāo, yòng gōngjiàn shè zhòng le bā 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aimed at the target and shot the bullseye with a bow and arrow.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13A758-4CE9-4206-B006-7DA869C5136F}" type="slidenum">
              <a:t>413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Community; neighborhood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我们正在努力建设一个和谐的社区。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zhèngzài nǔlì jiànshè yīgè héxié de shèqū.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are working hard to build a harmonious community.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658DA9-5C1B-4455-B6D8-453AFF25D025}" type="slidenum">
              <a:t>414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Society; club;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他是这个文学社的成员之一。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wénxué shè de chéngyuán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one of the members of this literary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0F1BCA-291B-4A5F-832D-E33DDED1E01A}" type="slidenum">
              <a:t>415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设想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设想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Imagine; envision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在制定计划时，我们需要设想各种可能的情况。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zhìdìng jìhuà shí, wǒmen xūyào shèxiǎng gèzhǒng kěnéng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plans, we need to envision various possible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C530B6-07A0-4386-81F5-257F23152C03}" type="slidenum">
              <a:t>416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willing to part with; not hesitate to give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他舍得花钱买一些好东西。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shěde huāqián mǎi yīxiē hǎo dōngxī.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willing to spend money to buy some good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3EF136-73B7-4FBF-B2E0-2DC00599BEBA}" type="slidenum">
              <a:t>417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(shěbude)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 to part with; be unwilling to let 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离别的时候，她舍不得离开家人。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Líbié de shíhòu, tā shěbude líkāi jiārén.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parting, she was unwilling to leave her family.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638E3D-9776-4A15-804E-D508CFF02996}" type="slidenum">
              <a:t>418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Snake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在中国的文化中，蛇被视为一种神秘的动物。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 de wénhuà zhōng, shé bèi shì wéi yī zhǒng shénmì de dòngwù.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Chinese culture, snakes are considered mysterious animals.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F50A50-8E94-4AE9-9DD4-909A01520055}" type="slidenum">
              <a:t>419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40D3C4-92F0-41E3-BCB6-307A484FB64D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(shāowēi)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bit; a little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他稍微迟到了一会儿，但很快赶到了。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shāowēi chídào le yīhuìr, dàn hěnkuài gǎn dào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was a bit late, but he arrived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74A24E-9B22-4192-800B-A4F42D4AE616}" type="slidenum">
              <a:t>420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little; slightly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请稍等片刻，马上就好。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shāo děng piànkè, mǎshàng jiù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wait a moment; it will be ready soon.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8A11DD-8600-4016-B96D-25C2857F8388}" type="slidenum">
              <a:t>421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股市上涨意味着投资者的收益可能会增加。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Gǔshì shàngzhǎng yìwèi zhe tóuzī zhě de shōuyì kěnéng huì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rise in the stock market means that investors' profits may increase.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6CBB6F-DAD5-486E-A2FC-BD4D0329DC2C}" type="slidenum">
              <a:t>422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and down; top and bottom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这栋楼有十层，上下共有五十户人家。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dòng lóu yǒu shí céng, shàngxià gòng yǒu wǔshí hù rénjiā.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building has ten floors, with a total of fifty households up and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9349BF-0AED-4924-82A4-5C4D23CB667A}" type="slidenum">
              <a:t>423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Superior; higher authority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他要向上级汇报工作进展情况。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yào xiàng shàngjí huìbào gōngzuò jìnzhǎn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needs to report the progress of the work to his superiors.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41EBCC-F3B9-42A9-B78F-384668E0A6E3}" type="slidenum">
              <a:t>424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商标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商标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(shāngbiāo)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Trademark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这个商标代表了公司的形象和品牌价值。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shāngbiāo dàibiǎo le gōngsī de xíngxiàng hé pǐnpái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trademark represents the image and brand value of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D65116-01A8-4226-982F-7506A71A0E4D}" type="slidenum">
              <a:t>425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她用扇子轻轻拂过脸颊。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shànzi qīngqīng fú guò liǎnjiá.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lightly brushed her cheeks with the fan.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97E0B8-2F23-4849-9ED7-79D6E389FAC9}" type="slidenum">
              <a:t>426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Fan; to 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他手里拿着一把扇子，缓缓摇动。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shǒu lǐ ná zhe yī bǎ shànzi, huǎn huǎn yáodòng.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a fan in his hand and waved it slowly.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B8F5FB-53D1-4440-9722-A38A1409EA79}" type="slidenum">
              <a:t>427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山区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山区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Mountainous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这个地区大部分都是山区，交通不太方便。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dàbùfen dōu shì shānqū, jiāotōng bù tài fāngbiàn.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Most of this region is mountainous, and transportation is not very convenient.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02F56B-54C3-478B-8ADC-03D4D10B14A4}" type="slidenum">
              <a:t>428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Foolish; silly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别再做这么傻的事了。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Bié zài zuò zhème shǎ de shì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do such silly things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4507B6-5665-41DF-98CD-06C4C1EC6C2F}" type="slidenum">
              <a:t>429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F917C9-6E85-433B-B2F9-84088AE6D3D5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沙漠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在沙漠中，水资源是非常珍贵的。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shāmò zhōng, shuǐ zīyuán shì fēicháng zhēnguì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desert, water resources are very precious.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FE0230-BE71-4134-8EFE-0350A05D47EF}" type="slidenum">
              <a:t>430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Antivirus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及时更新防火墙有助于杀毒软件的有效运行。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Jíshí gēngxīn fánghuǒqiáng yǒuzhù yú shādú ruǎnjiàn de yǒuxiào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Updating the firewall in a timely manner helps the effective operation of antivirus software.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18ACC1-0539-4F32-8EBC-EDFF0953D6F9}" type="slidenum">
              <a:t>431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这种药能够杀死细菌。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 nénggòu shāsǐ xìjùn.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medicine can kill bacteria.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1E38FD-233E-4DFA-BCF8-04BE8C0F6628}" type="slidenum">
              <a:t>432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他的散文作品充满了对生活的独特见解。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sǎnwén zuòpǐn chōngmǎnle duì shēnghuó de dútè jiànjiě.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prose works are full of unique insights into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5631ED-D54C-4AB4-880D-36DE74C9DD6C}" type="slidenum">
              <a:t>433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Disperse;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树叶在微风中散落一地。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Shùyè zài wēifēng zhōng sànluò yī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leaves scatter on the ground in the gentle breeze.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11E58E-AE41-48D9-8030-31F4D0A441CE}" type="slidenum">
              <a:t>434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Sprinkle;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阳光洒在湖面上，波光粼粼。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Yángguāng sǎ zài húmiàn shàng, bōguāng lín lín.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sunlight sprinkles on the lake, sparkling.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64A0DF-6985-4015-A57E-D9A5539E645F}" type="slidenum">
              <a:t>435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这款软件具有强大的图像处理功能。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ruǎnjiàn jùyǒu qiángdà de túxiàng chǔlǐ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powerful image processing capabilities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40E9F8-A76E-4E65-B0DE-BD0C5EC1286B}" type="slidenum">
              <a:t>436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这张床垫非常软，非常舒适。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zhāng chuáng diàn fēicháng ruǎn, fēicháng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mattress is very soft and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2C4619-FAEF-4AF4-8A7A-BC872BDDD504}" type="slidenum">
              <a:t>437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入门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入门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(rùmén)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Entry-level; beginner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这是一门入门级的课程，适合初学者。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yīmén rùmén jí de kèchéng, shìhé chūxuézhě.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an entry-level course suitable for beginners.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EE2287-3729-4639-ADD9-10F2A7E135F3}" type="slidenum">
              <a:t>438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follows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请按照如下步骤操作。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ànzhào rúxià bùzhòu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follow the steps below.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E85A36-F164-4448-8E1B-6DF4D840B2AC}" type="slidenum">
              <a:t>439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5DD7D3-2062-4695-BE4A-33E42F07417E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(rútóng)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Like; similar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他的笑声如同清风拂过，让人感到舒畅。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xiàoshēng rútóng qīngfēng fúguò, ràng rén gǎndào shūchàng.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laughter is like a gentle breeze,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1D9204-A3F0-4019-A6B1-053256D32D3E}" type="slidenum">
              <a:t>440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So; in this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事情发展得如此迅速，让人有些措手不及。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Shìqíng fāzhǎn dé rúcǐ xùnsù, ràng rén yǒuxiē cuòshǒubùjí.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of events has been so rapid that it caught people off guard.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F860C7-0ADA-4143-8EB9-6657C982337A}" type="slidenum">
              <a:t>441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仍旧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仍旧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Still; as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尽管遇到了困难，他仍旧坚持下去。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Jǐnguǎn yùdào le kùnnán, tā réngjiù jiānchí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Despite facing difficulties, he still persists.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08826E-2F3D-4211-BB4D-212B3FA0B8C3}" type="slidenum">
              <a:t>442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他把垃圾扔进垃圾桶里。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bǎ lèsè rēng jìn lèsètǒng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threw the trash into the garbage can.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736054-2209-4983-B3CF-C6C3BD56821F}" type="slidenum">
              <a:t>443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Identify; recognize; determine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专家们一致认定这是一种新的病毒。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Zhuānjiāmen yīzhì rèndìng zhè shì yī zhǒng xīn de bìngdú.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Experts unanimously identify this as a new virus.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148DBE-F397-40B6-A6F9-42E6AF89C09A}" type="slidenum">
              <a:t>444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Recognize; admit; accept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她不愿意认自己的错误。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bù yuànyì rèn zìjǐ de cuòwù.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unwilling to admit her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7DAF06-86FF-4683-9180-2A64911C8FBA}" type="slidenum">
              <a:t>445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bear; tolerate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他能够忍受各种压力，保持冷静。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nénggòu rěnshòu gè zhǒng yālì, bǎochí lěngjìng.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can endure various pressures and remain calm.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1EDD94-E4B0-4957-8A1F-C55AD2CC3424}" type="slidenum">
              <a:t>446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忍不住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忍不住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 bù 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Cannot help; can't resist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看到她受伤的样子，我忍不住流下了眼泪。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 dào tā shòushāng de yàngzi, wǒ rěn bù zhù liú xià le yǎnlèi.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her injured, I couldn't help but shed tears.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697D48-6C36-466F-93F7-E9FC42C28639}" type="slidenum">
              <a:t>447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面对困难，我们要学会忍。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kùnnan, wǒmen yào xuéhuì rěn.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face of difficulties, we need to learn to endure.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EEAE70-8CBA-4F70-BC3E-82B7D84F4B5E}" type="slidenum">
              <a:t>448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character (in a story, movie,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小说中的人物形象栩栩如生。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rénwù xíngxiàng xǔxǔrúshēng.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characters in the novel are vivid and lifelike.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5EE66D-0067-4D54-BB85-C0D48BA57E8F}" type="slidenum">
              <a:t>449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C747DA-1146-4642-9D86-3701491521A4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figure; public figure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他是一位在教育领域有着丰富经验的人士。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yī wèi zài jiàoyù lǐngyù yǒuzhe fēngfù jīngyàn de rénshì.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a person with rich experience in the field of education.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DC0416-4FD5-4235-9A18-C277E1E08336}" type="slidenum">
              <a:t>450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power; manpower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这个项目需要大量的人力支持。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xūyào dàliàng de rénlì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requires a large amount of manpower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6AF7CE-1497-43FF-98AF-6840AA320F2F}" type="slidenum">
              <a:t>451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world; the mortal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诗人常常在作品中歌颂人间美好。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Shīrén chángcháng zài zuòpǐn zhōng gēsòng rénjiān měihǎo.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Poets often praise the beauty of the human world in their 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00DEFA-5EB0-480B-A1AD-F0A03FED530B}" type="slidenum">
              <a:t>452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Hot; popular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这个话题在社交媒体上很热门。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huàtí zài shèjiāo méitǐ shàng hěn rèmén.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topic is very popular on social media.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22017A-98BE-4197-A38F-88A3531149CC}" type="slidenum">
              <a:t>453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(rèliàng)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Heat; caloric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食物的热量会影响体重的变化。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Shíwù de rèliàng huì yǐngxiǎng tǐzhòng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caloric content of food can affect changes in body weight.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948CB2-D0AE-4278-804D-CAAC9DE07ED7}" type="slidenum">
              <a:t>454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 around; wind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小溪绕过山脚，形成一片美丽的湿地。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Xiǎoxī rào guò shānjiǎo, xíngchéng yīpiàn měilì de shīdì.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stream winds around the foot of the mountain, forming a beautiful wetland.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755994-E5F9-4714-8021-D77076B98756}" type="slidenum">
              <a:t>455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Dye; infect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这种颜色容易染到其他衣物上。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yánsè róngyì rǎn dào qítā yīwù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color is easy to dye onto other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D25D05-786C-40B6-AF40-DEBE7C0DB1AF}" type="slidenum">
              <a:t>456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Masses; the people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党的力量来自于群众的支持。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Dǎng de lìliàng láizì yú qúnzhòng de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strength of the party comes from the support of the masses.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79FECF-8D86-4B55-BDC0-696DA72E910B}" type="slidenum">
              <a:t>457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Group; community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这个群体致力于环保事业。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qúntǐ zhìlì yú huánbǎo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group is dedicated to environmental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E72A27-774F-4394-9A0A-A33CAF24B578}" type="slidenum">
              <a:t>458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确立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确立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(quèlì)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Establish; set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他们努力确立了一套科学的管理体系。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nǔlì quèlì le yī tào kēxué de guǎnlǐ tǐxì.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worked hard to establish a scientific management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A95A10-6470-402E-8581-D026F86A0611}" type="slidenum">
              <a:t>459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373BB7-45FF-4BC2-870C-E475AB05A03A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缺乏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缺乏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(quēfá)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Lack; be deficient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这个项目缺乏必要的资金支持。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quēfá bìyào de zījīn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lacks the necessary financial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7A9E18-FF67-440D-9E10-6DCBF82F1D1F}" type="slidenum">
              <a:t>460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Advise; urge; exhort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他劝我放下过去，重新开始。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quàn wǒ fàngxià guòqù, chóngxīn kāishǐ.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advised me to let go of the past and start anew.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19B094-20E0-40D2-926E-E53596D336DF}" type="slidenum">
              <a:t>461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Spring; fountain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这座城市有许多优美的泉水。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yōuměi de quánshuǐ.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springs.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92B006-75C5-4DE1-997A-291E141228E0}" type="slidenum">
              <a:t>462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 shìjiè)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whole world; all over the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这个消息引起了全世界的关注。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yǐnqǐle quán shìjiè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news has attracted attention from all over the world.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B33712-2827-4894-8096-51CBBCBD4BC9}" type="slidenum">
              <a:t>463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(quándōu)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All; entirely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这些任务全都按时完成了。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rènwu quándōu ànshí wánchéngle.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these tasks were completed on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47D15F-D7BA-4A27-9195-7929857E4054}" type="slidenum">
              <a:t>464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区域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区域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(qūyù)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Region;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这个城市被划分为不同的区域。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bèi huáfèn wéi bùtóng de qūyù.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divided into different regions.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28842D-2626-4339-9857-79CDF7994093}" type="slidenum">
              <a:t>465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晴朗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晴朗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(qínglǎng)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Clear; sunny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今天是个晴朗的日子，阳光明媚。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Jīntiān shì gè qínglǎng de rìzi, yángguāng míngmèi.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Today is a clear and sunny day, with bright sunshine.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470E31-502F-4988-BBB2-A251A0536068}" type="slidenum">
              <a:t>466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Situation; circumstance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根据目前的情形，我们需要采取行动。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Gēnjù mùqián de qíngxíng, wǒmen xūyào cǎiqǔ xíngdòng.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Based on the current situation, we need to take action.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DE124F-F9BB-48E1-8859-ECBE2E8AAE85}" type="slidenum">
              <a:t>467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Plot; storyline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小说中的情节非常扣人心弦。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qíngjié fēicháng kòurénxīnxián.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plot in the novel is very gripping.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4E8FA6-9A76-49A5-AAC8-D6818E4D9D68}" type="slidenum">
              <a:t>468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Clean up; clear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请你把桌子上的杂物清理一下。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nǐ bǎ zhuōzi shàng de záwù qīnglǐ yīxià.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clean up the miscellaneous items on the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68365E-6A48-4A15-8186-347EB004275A}" type="slidenum">
              <a:t>469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1FD884-C1C8-442C-97FF-0C521B2B4F63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(qīngchén)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morning; dawn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在清晨，公园里空气格外清新宜人。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qīngchén, gōngyuán lǐ kōngqì géwài qīngxīn yírén.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morning, the air in the park is exceptionally fresh and pleasant.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60765F-0875-4010-BB92-33B46E3206FC}" type="slidenum">
              <a:t>470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Green; young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春天来了，树叶变得嫩绿青葱。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lái le, shùyè biàn de nèn lǜ qīngcōng.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here, and the leaves turn tender and green.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53721F-4DA4-44E7-94BA-E103F3EB7463}" type="slidenum">
              <a:t>471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勤奋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勤奋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Diligent; hardworking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他通过勤奋努力，取得了显著的成绩。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qínfèn nǔlì, qǔdé le xiǎnzhù de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Through diligent efforts, he has achieved remarkable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0E7AF9-7281-48B5-8DA9-1CC64BF23BD1}" type="slidenum">
              <a:t>472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Musical instrument; piano; stringed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她在演奏古典吉他，悠扬的琴声飘荡在夜空。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yǎnzhòu gǔdiǎn jítā, yōuyáng de qínshēng piāodàng zài yèkōng.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playing classical guitar, and the melodious sound of the strings floats in the night sky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80B18B-D23D-4C5B-949C-C7667D961D36}" type="slidenum">
              <a:t>473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Look; see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瞧，那只小猫好可爱！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Qiáo, nà zhī xiǎo māo hǎo kě'ài!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Look, that little cat is so cute!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B7628E-2AB4-47F0-9702-FBCADFE4EF42}" type="slidenum">
              <a:t>474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 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 on the door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有人在敲门，你去看看是谁。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Yǒurén zài qiāo mén, nǐ qù kànkan shì shéi.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Someone is knocking on the door; go see who it 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7DCB7D-0D5B-470C-8DDB-D10EFF2170B0}" type="slidenum">
              <a:t>475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Knock; strike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他轻轻地敲了敲门，然后推开了。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de qiāo le qiāo mén, ránhòu tuīkāi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knocked gently on the door and then pushed it open.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45FA63-A06E-4666-AA66-39A899FB95F5}" type="slidenum">
              <a:t>476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悄悄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悄悄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Quietly;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他悄悄地走进房间，不想惊扰到任何人。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qiāoqiāo de zǒu jìn fángjiān, bùxiǎng jīngrǎo dào rènhé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quietly entered the room, not wanting to disturb anyone.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01DDE1-DB23-48A2-8C54-61333A76C2A8}" type="slidenum">
              <a:t>477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Force; compel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不应该强迫孩子做他们不喜欢的事情。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 yīnggāi qiǎngpò háizi zuò tāmen bù xǐhuan de shìqing.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Children should not be forced to do things they don't 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3A77ED-E7E2-4C1E-BE52-A339731ABE8B}" type="slidenum">
              <a:t>478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Rescue; emergency treatment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事故发生后，医护人员立即展开抢救工作。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Shìgù fāshēng hòu, yīhù rényuán lìjí zhǎnkāi qiǎngjiù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accident, medical personnel immediately began emergency rescue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70A6B3-E7A2-4607-82DD-57B7E236B0FB}" type="slidenum">
              <a:t>479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5BE9C-7BA1-4910-9C15-F77E4998370B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Rob; seize; rush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匪徒试图抢劫银行，但被警察制止了。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Fěitú shìtú qiǎngjié yínháng, dàn bèi jǐngchá zhìzhǐle.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gangsters attempted to rob the bank but were stopped by the police.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488321-E837-432C-8B20-6EE6E8B0FD73}" type="slidenum">
              <a:t>480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墙壁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墙壁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(qiángbì)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这面墙壁上挂着一幅精美的画。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qiángbì shàng guàzhe yī fú jīngměi de 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beautiful painting hangs on the wall.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2D8576-1FAC-4746-8B66-52295815DBD9}" type="slidenum">
              <a:t>481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Intensity; strength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训练的强度逐渐增加，以提高体能。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Xùnliàn de qiángdù zhújiàn zēngjiā, yǐ tígāo tǐnéng.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intensity of the training gradually increases to improve physical fitness.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F5D6C0-099A-44B1-A07A-5AA568475605}" type="slidenum">
              <a:t>482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士兵们肩负着沉重的任务，手中紧握着枪支。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Shìbīngmen jiānfùzhe chénzhòng de rènwu, shǒuzhōng jǐn wòzhe qiāngzhī.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soldiers bear a heavy responsibility, holding guns tightly in their hands.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D8797A-C9EA-46B7-A937-25647A96252E}" type="slidenum">
              <a:t>483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Owe; lack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他欠了一笔巨款，正在努力还清。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qiànle yī bǐ jù kuǎn, zhèngzài nǔlì huánqīng.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owes a large sum of money and is working hard to pay it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FB53A8-356B-4B3E-B08C-FDECEF056A7A}" type="slidenum">
              <a:t>484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(qiántí)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Prerequisite; premise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了解基本的数学知识是学习物理的前提。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jīběn de shùxué zhīshì shì xuéxí wùlǐ de qiántí.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basic mathematical knowledge is a prerequisite for learning physics.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209325-0800-47DE-A278-5724AC214EB3}" type="slidenum">
              <a:t>485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(qiánjǐng)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Prospect; outlook; foreground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这个城市的发展前景非常乐观。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fāzhǎn qiánjǐng fēicháng lèguān.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prospects of this city are very optimistic.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937F6E-F412-41C8-A6D1-908674A67B57}" type="slidenum">
              <a:t>486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one's name; 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请您在这张文件上签字确认。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nín zài zhè zhāng wénjiàn shàng qiānzì quèrèn.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and confirm on this document.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E13023-3B21-41AB-AF40-5FAA741DC002}" type="slidenum">
              <a:t>487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申请留学需要办理学生签证。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Shēnqǐng liúxué xūyào bànlǐ xuéshēng qiānzhèng.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Applying for studying abroad requires obtaining a student visa.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A2A485-5330-4A0B-B2BD-267FCB9E3811}" type="slidenum">
              <a:t>488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Enter into a contract; sign a contract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这家公司和国际知名设计师签约合作。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hé guójì zhīmíng shèjìshī qiānyuē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has signed a cooperation contract with an internationally renowned designer.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1EE4CE-3032-4B05-950C-D19D435F2BAA}" type="slidenum">
              <a:t>489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7C1D18-6B65-433E-9584-9DA7B86A5C04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(qiānmíng)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请在这张支票上签上您的名字。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 zhāng zhīpiào shàng qiān shàng nín de míngzi.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your name on this check.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F2BB9D-F889-4CD4-9B94-D93DDE111DB8}" type="slidenum">
              <a:t>490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(a treaty, contract,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双方代表在会议上正式签订了协议。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Shuāngfāng dàibiǎo zài huìyì shàng zhèngshì qiāndìngle xiéyì.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Representatives from both sides formally signed the agreement at the meeting.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68A91F-9A02-46AD-8590-CF539AF3BDA6}" type="slidenum">
              <a:t>491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Sign; mark; underwrite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他用笔在纸上签了一个字。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bǐ zài zhǐ shàng qiān le yī gè zì.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signed a character on the paper with a 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497381-8007-44BF-B2F9-C35A249F969E}" type="slidenum">
              <a:t>492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Meteorology; weather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气象台发布了明天的天气预报。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Qìxiàng tái fābùle míngtiān de tiānqì yùbào.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meteorological station has issued tomorrow's weather forecast.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B8B09E-2760-4B41-BF07-0113D04CC250}" type="slidenum">
              <a:t>493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气体可以通过压缩来储存和运输。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Qìtǐ kěyǐ tōngguò yāsuò lái chǔcún hé yùnshū.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Gases can be stored and transported by compression.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DA160A-88D1-4271-9F6B-D804DF00014D}" type="slidenum">
              <a:t>494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(qǐmǎ)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least; minimum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你至少需要有一年的工作经验。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zhìshǎo xūyào yǒu yī nián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need at least one year of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BF8270-2852-41C0-B303-887EE7274B4F}" type="slidenum">
              <a:t>495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 the role of; function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在团队中，每个成员都应该发挥自己的作用，起到协同效应。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tuánduì zhōng, měi gè chéngyuán dōu yīnggāi fāhuī zìjǐ de zuòyòng, qǐdào xiétóng xiàoyìng.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team, each member should play their role and contribute to synergy.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E6AE48-A8AA-4311-BCFB-4CFC0B7DD321}" type="slidenum">
              <a:t>496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Announcement; notice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这是一篇感人的启事，号召大家共同奋斗。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piān gǎnrén de qǐshì, hàozhào dàjiā gòngtóng fèndòu.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touching announcement calling on everyone to work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6A82D4-8338-43B3-8696-3831AEFFD619}" type="slidenum">
              <a:t>497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(qǐfā)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Inspire; arouse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老师的讲解启发了学生对科学的兴趣。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de jiǎngjiě qǐfāle xuéshēng duì kēxué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teacher's explanation inspired students' interest in science.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06E61C-27FE-4A41-97A8-F7B25F1FBC5D}" type="slidenum">
              <a:t>498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Start; launch; initiate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这个按钮用于启动电机。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ànniǔ yòngyú qǐdòng diànjī.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button is used to start the motor.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CB123A-4F01-4103-8DF1-99B299D107DF}" type="slidenum">
              <a:t>499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2F4319-2F87-402C-AA02-4478D66F36B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4D1A93-2590-4BA6-9733-E49D86E06575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Its; his; her; their;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这是一家以创新为其发展方向的公司。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jiā yǐ chuàngxīn wèi qí fāzhǎn fāngxiàng de gōngsī.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company that takes innovation as its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730AD9-6746-4B0D-996E-56E842DE03BB}" type="slidenum">
              <a:t>500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齐全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齐全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(qíquán)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Complete; all in readiness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这个商店的商品种类齐全，应有尽有。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shāngdiàn de shāngpǐn zhǒnglèi qíquán, yīngyǒu jìnyǒu.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shop has a complete range of goods, with everything you need.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E10F65-0284-4B46-A3BC-78D07EE6BA2A}" type="slidenum">
              <a:t>501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期望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期望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(qīwàng)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Expect; expectation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他对未来充满期望，希望能取得更大的成就。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wèilái chōngmǎn qīwàng, xīwàng néng qǔdé gèng dà de chéngjiù.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full of expectations for the future and hopes to achieve greater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7F0226-A183-4FAA-9F4F-1413EEFF9123}" type="slidenum">
              <a:t>502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葡萄酒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葡萄酒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(pútáojiǔ)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这瓶红葡萄酒口感醇厚，回味悠长。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píng hóng pútáojiǔ kǒugǎn chúnhòu, huíwèi yōucháng.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bottle of red wine has a rich taste and a long aftertaste.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EA09AC-55BC-476D-9505-A6A9F9C0F607}" type="slidenum">
              <a:t>503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葡萄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葡萄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(pútáo)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葡萄是一种美味的水果，也可以酿造成葡萄酒。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Pútáo shì yī zhǒng měiwèi de shuǐguǒ, yě kěyǐ niàngzào chéng pútáojiǔ.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Grapes are a delicious fruit and can also be fermented into wine.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8B79D7-4707-4747-8297-4006ED224366}" type="slidenum">
              <a:t>504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Splash; sprinkle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小朋友们在水池旁边欢快地玩着，互相泼水。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péngyǒumen zài shuǐchí pángbiān huānkuài de wánzhe, hùxiāng pōshuǐ.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children played happily by the pool, splashing water at each other.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82C4B5-DD15-4E9D-A08C-A7D0B7D53642}" type="slidenum">
              <a:t>505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Rely on; depend on; by means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凭着努力，他终于实现了自己的梦想。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Píngzhe nǔlì, tā zhōngyú shíxiànle zìjǐ de mèngxiǎng.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By means of hard work, he finally realized his dream.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15668E-A52F-4BE7-AA3A-0C2D0CF8FF15}" type="slidenum">
              <a:t>506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评论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(pínglùn)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Comment; review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许多读者对这本小说发表了评论。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dúzhě duì zhè běn xiǎoshuō fābiǎole pínglùn.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readers have commented on this novel.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EF2CCB-8024-47F1-8F16-09092D456295}" type="slidenum">
              <a:t>507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评估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(pínggū)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Evaluate; assess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我们需要对项目的风险进行评估。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duì xiàngmù de fēngxìn jìnxíng pínggū.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assess the risks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15D609-C08B-4197-B69C-6E129402C9F3}" type="slidenum">
              <a:t>508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平原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平原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(píngyuán)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Plain; flatland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这片平原是农业的良好耕地。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piàn píngyuán shì nóngyè de liánghǎo gēngdì.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plain is good farmland for agriculture.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219605-5E9E-40DD-86B5-83CA4EE629AC}" type="slidenum">
              <a:t>509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AD373E-2F2F-4812-BF59-85E2EC6B5605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平坦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平坦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(píngtǎn)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Flat;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这片土地非常平坦，适合建设大型工业区。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piàn tǔdì fēicháng píngtǎn, shìhé jiànshè dàxíng gōngyèqū.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piece of land is very flat and suitable for constructing a large industrial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34A6A3-D3CC-4C9E-B6BF-79E0B31DDCE5}" type="slidenum">
              <a:t>510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(pǐnzhǒng)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Variety; breed; species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这个农场培育了多种不同品种的植物。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nóngchǎng péiyùle duōzhǒng bùtóng pǐnzhǒng de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farm cultivates various species of plants.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74F579-08F9-45FE-AC61-F26B74657676}" type="slidenum">
              <a:t>511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品（工艺品）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品（工艺品）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Article; product (handicraft)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这个城市以制作精美的工艺品而闻名。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zhìzuò jīngměi de gōngyìpǐn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producing exquisite handicrafts.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7BF9C5-E093-4482-8C73-FC2E3161D198}" type="slidenum">
              <a:t>512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Taste; flavor; judge; grade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这道菜的味道真是一级棒！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dào cài de wèidào zhēnshi yījí bàng!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taste of this dish is really excellent!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31E011-4173-4EA5-AC46-854BDF0B89F0}" type="slidenum">
              <a:t>513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频繁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频繁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(pínfán)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Frequent; often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近期发生的频繁事故引起了社会的关注。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Jìnqī fāshēng de pínfán shìgù yǐnqǐle shèhuì de guānzhù.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frequent accidents that have occurred recently have attracted social attention.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17C38B-EED2-423E-8E75-F0968BAC70CB}" type="slidenum">
              <a:t>514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频道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频道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(píndào)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Channel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电视上有很多不同类型的频道，满足不同的观众需求。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Diànshì shàng yǒu hěnduō bùtóng lèixíng de píndào, mǎnzú bùtóng de guānzhòng xūqiú.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many different types of channels on TV to meet the needs of different audiences.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629470-F16F-4A05-A20F-FD1778B8564C}" type="slidenum">
              <a:t>515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Spell; piece together; work hard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大家一起努力，共同拼搏，就一定能取得成功。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Dàjiā yīqǐ nǔlì, gòngtóng pīnbó, jiù yīdìng néng qǔdé chénggōng.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everyone works hard together, we will definitely achieve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AD1E28-99C6-42F4-8559-0D92FB05CB78}" type="slidenum">
              <a:t>516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骗子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骗子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(piànzi)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Swindler; cheat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小心那些看起来可疑的骗子，不要轻易相信。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Xiǎoxīn nàxiē kàn qǐlái kěyí de piànzi, bùyào qīngyì xiāngxìn.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 careful of those suspicious-looking swindlers; don't easily trust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246807-FF38-4ADF-B4D0-E5D181E62E9D}" type="slidenum">
              <a:t>517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Cheat; deceive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他被骗了很多钱，现在非常警惕。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bèi piànle hěnduō qián, xiànzài fēicháng jǐngtì.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was cheated out of a lot of money and is now very cautious.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D38BB7-23F2-434D-A55B-C47784E8ADD9}" type="slidenum">
              <a:t>518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Measure word for horses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这匹马是一匹优秀的赛马。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pǐ mǎ shì yī pǐ yōuxiù de sàimǎ.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horse is an excellent racehorse.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4FB3F5-1719-44B6-B4D2-55737B1734E5}" type="slidenum">
              <a:t>519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80CD66-006A-41B6-9335-A0A26709FFE2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脾气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脾气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Temper; temperament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他脾气火爆，需要学会控制情绪。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píqì huǒbào, xūyào xuéhuì kòngzhì qíngxù.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quick temper and needs to learn to control his emotions.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A43EE7-4A44-4B2B-AB77-BC9F3C94B9C9}" type="slidenum">
              <a:t>520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皮鞋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皮鞋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(píxié)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Leather shoes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这双皮鞋非常舒适，适合正式场合穿着。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shuāng píxié fēicháng shūshì, shìhé zhèngshì chǎng hé chuānzhuó.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leather shoes are very comfortable and suitable for formal occasions.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3D66FC-2AA3-49B7-B3B8-8F0C8E545CA8}" type="slidenum">
              <a:t>521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皮肤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皮肤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(pífū)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Skin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保持良好的皮肤护理习惯有助于保持肌肤健康。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Bǎochí liánghǎo de pífū hùlǐ xíguàn yǒuzhù yú bǎochí jīfū jiànkāng.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good skincare habits helps keep the skin healthy.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320C4D-4480-4468-8ACE-662FC349A85C}" type="slidenum">
              <a:t>522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Drape over; open up; unroll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他披着一件厚厚的外套，抵挡着寒风。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pīzhe yī jiàn hòu hòu de wàitào, dǐdǎngzhe hánfēng.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draped himself in a thick coat to shield against the cold wind.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83CBD4-4154-40EF-812E-3954AA5E30D2}" type="slidenum">
              <a:t>523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Pot; basin; container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这盆花非常漂亮，是我最喜欢的品种。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pén huā fēicháng piàoliang, shì wǒ zuì xǐhuān de pǐnzhǒng.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pot of flowers is very beautiful; it's my favorite variety.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04AFCF-C3AF-4E38-B83D-65905BE9CD69}" type="slidenum">
              <a:t>524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Spray; spout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花园里的喷泉在夜晚灯光的照耀下格外美丽。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Huāyuán lǐ de pēnquán zài yèwǎn dēngguāng de zhàoyào xià géwài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fountain in the garden is especially beautiful under the illumination of lights at night.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C1374A-6B11-4D85-84ED-5985B1577BA4}" type="slidenum">
              <a:t>525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配套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配套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(pèitào)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Match with; form a complete set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这个项目包括住宅和商业配套设施。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bāokuò zhùzhái hé shāngyè pèitào shèshī.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includes residential and commercial supporting facilities.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165B02-2C39-4F5F-8720-759BD11CF88B}" type="slidenum">
              <a:t>526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配备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配备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(pèibèi)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Equip; outfit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这辆汽车配备了最新的安全技术。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liàng qìchē pèibèi le zuìxīn de ānquán jìshù.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car is equipped with the latest safety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06980B-7FF6-4E73-9D65-4EA3BA090B87}" type="slidenum">
              <a:t>527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赔偿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赔偿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Compensate; make reparations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公司将为因产品质量问题而引发的损失进行赔偿。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jiāng wèi yīn chǎnpǐn zhìliàng wèntí ér yǐnfā de sǔnshī jìnxíng péicháng.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will compensate for losses caused by product quality issues.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E84465-5914-42F2-A38C-E554FF9C1264}" type="slidenum">
              <a:t>528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Compensate; lose money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由于失误，他不得不赔偿客户的损失。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Yóuyú shīwù, tā bùdé bù péicháng kèhù de sǔnshī.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Due to a mistake, he had to compensate the customer for the loss.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7CB835-B316-4CD0-8072-3C64DEF6C8C0}" type="slidenum">
              <a:t>529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40C07E-6C94-4A53-8825-7EE6C4DF4228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陪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Accompany; keep company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我会陪你一起度过难过的时光。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huì péi nǐ yīqǐ dùguò nànguò de shíguāng.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will accompany you through difficult times.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944922-7375-40A7-842C-054EBF2BF667}" type="slidenum">
              <a:t>530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Side; beside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他坐在窗户的旁边，欣赏着美丽的风景。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zuò zài chuānghu de pángbiān, xīnshǎngzhe měilì de fēngjǐng.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sat beside the window, enjoying the beautiful scenery.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87C483-8987-4B1E-A5ED-BED3EE974E77}" type="slidenum">
              <a:t>531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排除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排除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(páichú)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Exclude; eliminate; rule 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经过调查，我们可以排除技术故障的可能性。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Jīngguò diàochá, wǒmen kěyǐ páichú jìshù gùzhàng de kěnéng xìng.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investigation, we can rule out the possibility of technical failure.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7FEFD0-5011-4670-B808-59A69450A4A0}" type="slidenum">
              <a:t>532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拍摄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拍摄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(pāishè)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Shoot (a picture or film); take a photo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电影是在这个美丽的地方拍摄的。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Diànyǐng shì zài zhège měilì de dìfāng pāishè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movie was shot in this beautiful place.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C16118-D2DA-4E70-8F16-3AFEDAC1BE16}" type="slidenum">
              <a:t>533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(ǒuxiàng)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Idol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这位歌手是她的偶像，她一直都很喜欢她的音乐。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gēshǒu shì tā de ǒuxiàng, tā yīzhí dōu hěn xǐhuān tā de yīnyuè.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singer is her idol, and she has always liked her music.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7999FA-46DE-4420-8CBD-1122B99AA0D5}" type="slidenum">
              <a:t>534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(ǒurán)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By chance; accidentally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我是偶然发现这个小店的，但是里面的东西都很好。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shì ǒurán fāxiàn zhège xiǎodiàn de, dànshì lǐmiàn de dōngxi dōu hěn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found this small shop by chance, but everything inside is very good.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2E83F0-90B9-4B88-8DA8-4CE952D329BC}" type="slidenum">
              <a:t>535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(ǒu'ěr)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Occasionally; once in a while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他偶尔会在周末去远足放松一下。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ǒu'ěr huì zài zhōumò qù yuǎnzú fàngsōng yīxià.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occasionally goes hiking on weekends to relax.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9D10D2-9A11-42B0-8112-D20CCF382088}" type="slidenum">
              <a:t>536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在寒冷的冬天，一杯热茶能给人带来暖意。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hánlěng de dōngtiān, yī bēi rè chá néng gěi rén dàilái nuǎnyì.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 a cold winter day, a cup of hot tea can bring warmth.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987A53-1F46-4610-A67F-0972C3A64B6A}" type="slidenum">
              <a:t>537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女性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女性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(nǚxìng)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Female; woman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女性在社会发展中发挥着重要的作用。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Nǚxìng zài shèhuì fāzhǎn zhōng fāhuīzhe zhòngyào de zuòyòng.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Women play an important role in social development.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A8CE6A-D58E-4614-9012-34B1294EBFCE}" type="slidenum">
              <a:t>538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农产品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农产品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(nóngchǎnpǐn)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Agricultural products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这个地区以生产优质农产品而闻名。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yǐ shēngchǎn yōuzhì nóngchǎnpǐn ér wénmíng.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region is known for producing high-quality agricultural products.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89E829-FBBE-4DCB-B838-6910FA8596F1}" type="slidenum">
              <a:t>539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0C46DC-45B8-4DC7-8AFF-F75300A3E709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牛仔裤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牛仔裤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(niúzǎikù)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牛仔裤是一种非常流行的休闲裤。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Niúzǎikù shì yī zhǒng fēicháng liúxíng de xiūxián kù.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Jeans are a very popular type of casual pants.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5AD1FF-0850-4825-93B5-96CEF2ECB934}" type="slidenum">
              <a:t>540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牛（形）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(niú) - (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形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Awesome; amazing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这个项目的成果真是牛！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de chéngguǒ zhēnshi niú!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results of this project are really awesome!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95FCD6-B59F-4676-BA75-87214893C9EE}" type="slidenum">
              <a:t>541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(niánqián)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Before the New Year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许多人都喜欢在年前购物，准备过节。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Xǔduō rén dōu xǐhuān zài niánqián gòuwù, zhǔnbèi guòjié.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Many people like to go shopping before the New Year to prepare for the festival.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5D8007-D99A-4068-9F91-7B3B0AEFCEC4}" type="slidenum">
              <a:t>542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(niánlíng)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在招聘过程中，有时候年龄不应该是评价一个人的唯一标准。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zhāopìn guòchéng zhōng, yǒushíhòu niánlíng bù yīnggāi shì píngjià yīgèrén de wéiyī biāozhǔn.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recruitment process, sometimes age should not be the sole criterion for evaluating a person.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609223-4B53-4F6E-B686-70AD6791228D}" type="slidenum">
              <a:t>543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Yearly; annual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公司每年都会举行一次年度会议。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měi nián dōu huì jǔxíng yīcì niándù huìyì.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holds an annual meeting every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2A79B7-E4E5-46DC-8BDF-342D42D56D03}" type="slidenum">
              <a:t>544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能量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能量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(néngliàng)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每天锻炼可以增加身体的能量。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Měitiān duànliàn kěyǐ zēngjiā shēntǐ de néngliàng.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Exercising every day can increase the body's energy.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22B2B3-DC3C-4232-8598-DB7FEC711705}" type="slidenum">
              <a:t>545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内在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内在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(nèizài)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Inherent; intrinsic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一个人的内在品质比外表更重要。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Yīgè rén de nèizài pǐnzhì bǐ wàibiǎo gèng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person's intrinsic qualities are more important than their appearance.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0CA41D-9697-491A-A87B-BB8BBB97EAAC}" type="slidenum">
              <a:t>546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脑子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脑子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(nǎozi)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Brain; mind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用脑子思考问题是很重要的。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Yòng nǎozi sīkǎo wèntí shì hěn zhòngyào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your brain to think about problems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C517D8-2B83-485C-AA07-6172B56A1D82}" type="slidenum">
              <a:t>547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难以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难以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(nányǐ)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Hard to; difficult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这个问题很复杂，难以一时解决。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hěn fùzá, nányǐ yīshí jiějué.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problem is very complex and difficult to solve in a short time.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261D39-94CB-4266-81D4-DE20E33545C7}" type="slidenum">
              <a:t>548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难得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难得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(nándé)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Rare; hard to come by; seldom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这样的机会真是难得一见。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Zhèyàng de jīhuì zhēnshi nándé yījiàn.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Such opportunities are truly hard to come by.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3E9F25-9D48-453E-A0A2-E2CB5C46CB35}" type="slidenum">
              <a:t>549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121E29-0E24-4367-BC18-3766E609F459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南极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South Pole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南极是地球上最寒冷的地方之一。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Nánjí shì dìqiú shàng zuì hánlěng de dìfāng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South Pole is one of the coldest places on Earth.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0748CE-FA20-4D0D-85DA-3F94932D6ABE}" type="slidenum">
              <a:t>550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南北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(nánběi)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North and south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这个国家被山脉分割成南北两部分。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guójiā bèi shānmài fēngē chéng nánběi liǎng bùfen.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country is divided into two parts by mountain ranges, north and south.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92F783-A988-4759-A7D5-9354410F0647}" type="slidenum">
              <a:t>551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男性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男性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(nánxìng)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在这个领域，男性占据主导地位。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lǐngyù, nánxìng zhànjù zhǔdǎo dìwèi.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field, males dominate the majority.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655436-1EEE-455E-935D-2EF22A00344A}" type="slidenum">
              <a:t>552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耐心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耐心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(nàixīn)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Patient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教学工作需要有耐心和责任心。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Jiàoxué gōngzuò xūyào yǒu nàixīn hé zérènxīn.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Teaching requires patience and a sense of responsibility.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81368E-6E07-4635-9589-6EFF19AF450C}" type="slidenum">
              <a:t>553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目光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目光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(mùguāng)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Gaze; eyesight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他的目光坚定而又深远。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mùguāng jiāndìng ér yòu shēnyuǎn.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gaze is firm and far-reaching.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73125E-CB68-4F41-BAC4-1B6974527BC9}" type="slidenum">
              <a:t>554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(múyàng)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Appearance; look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她穿上这身礼服，整个人的模样焕然一新。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chuān shàng zhè shēn lǐfú, zhěnggè rén de múyàng huànrán yīxīn.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Wearing this gown, she looks completely different.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CB6A08-294C-47D8-96E0-80D6F540A17A}" type="slidenum">
              <a:t>555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摩托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摩托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(mótuō)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Motorcycle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他喜欢骑摩托车穿越山区。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qí mótuōchē chuānyuè shānqū.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enjoys riding a motorcycle through the mountains.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8C4D96-8A45-4B89-B48A-CA0D6A47EE38}" type="slidenum">
              <a:t>556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摩擦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摩擦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(mócā)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Friction; rubbing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两个物体之间的摩擦会产生热量。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 gè wùtǐ zhījiān de mócā huì chǎnshēng rèliàng.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Friction between two objects generates heat.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29E789-F84F-4DE3-98A0-EF49AFFCEBC5}" type="slidenum">
              <a:t>557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Mode; pattern;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这个系统有多种不同的工作模式。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xìtǒng yǒu duōzhǒng bùtóng de gōngzuò móshì.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system has various different operation modes.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CA07E5-5417-496F-B3B6-022A91837624}" type="slidenum">
              <a:t>558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Vague; blurred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由于雾气，远处的山峰显得模糊不清。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Yóuyú wùqì, yuǎn chù de shānfēng xiǎnde móhú bùqīng.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Due to the mist, the distant mountains appear blurred.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6EC674-FD8C-43A9-B43C-6D4BBEB82E3A}" type="slidenum">
              <a:t>559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569359-7BC1-4AB4-B115-C126D3CF6E41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(mófǎng)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Imitate; mimic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孩子们喜欢模仿成人的动作和语言。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Háizimen xǐhuān mófǎng chéngrén de dòngzuò hé yǔyán.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Children like to imitate the actions and language of adults.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C5B174-47FF-4E5C-8F6D-E30D63FCBC8C}" type="slidenum">
              <a:t>560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Model; exemplary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他是一个值得我们学习的模范。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yīgè zhídé wǒmen xuéxí de mófàn.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 model worthy of our learning.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957F43-8950-41A6-B89E-F0D05058C801}" type="slidenum">
              <a:t>561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命令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命令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(mìnglìng)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Command; order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上级下达了一个紧急命令，要求我们立即采取行动。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Shàngjí xiàdále yīgè jǐnjí mìnglìng, yāoqiú wǒmen lìjí cǎiqǔ xíngdòng.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Superiors issued an urgent order, requiring us to take immediate action.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F271DB-5AEF-431A-84CE-5210954FD6B4}" type="slidenum">
              <a:t>562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明明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(míngmíng)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Obviously; clearly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他明明知道规定，却还是违反了。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míngmíng zhīdào guīdìng, què háishì wéifǎnle.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clearly knew the rules, but still violated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76A4B9-44B5-470C-9F8E-C92F12915610}" type="slidenum">
              <a:t>563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明亮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(míngliàng)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Bright; shining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房间里有明亮的灯光，让人感到温馨舒适。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Fángjiān lǐ yǒu míngliàng de dēngguāng, ràng rén gǎndào wēnxīn shūshì.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room has bright lighting, creating a warm and comfortable atmosphere.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AFCE35-CC2B-493D-A6CE-9EAD735BDD01}" type="slidenum">
              <a:t>564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敏感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敏感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(mǐngǎn)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Sensitive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有些人对批评非常敏感，需要用温和的方式表达意见。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Yǒuxiē rén duì pīpíng fēicháng mǐngǎn, xūyào yòng wēnhé de fāngshì biǎodá yìjiàn.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are very sensitive to criticism and need opinions to be expressed in a gentle way.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AA78DA-6AD7-4051-B684-7A33DB7C5198}" type="slidenum">
              <a:t>565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比赛的最后一刻，他用了只有一秒的时间赢得了比赛。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Bǐsài de zuìhòu yī kè, tā yòng le zhǐyǒu yī miǎo de shíjiān yíngdé le bǐsài.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last moment of the game, he used only one second to win.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71FDED-D8B1-4E57-9403-44D49F2C2F9B}" type="slidenum">
              <a:t>566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面子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(miànzi)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Face; reputation; dignity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在中国文化中，面子很重要。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Zhōngguó wénhuà zhōng, miànzi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Chinese culture, face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F67879-9711-4E82-9C39-BFE5E62EA7C1}" type="slidenum">
              <a:t>567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面貌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(miànmào)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Appearance; facial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这座城市正在经历着巨大的变革，面貌焕然一新。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zhèngzài jīnglìzhe jùdà de biàngé, miànmào huànrán yīxīn.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city is undergoing significant changes, and its appearance is completely renewed.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46239B-7150-4097-97B0-379B874A6794}" type="slidenum">
              <a:t>568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迷信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迷信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Superstition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一些人仍然相信迷信，对各种吉凶有着特殊的信仰。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Yīxiē rén réngrán xiāngxìn míxìn, duì gèzhǒng jíxiōng yǒuzhe tèshū de xìnyǎng.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still believe in superstitions and have special beliefs about various omens.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080C17-3F83-427F-8AF9-AD41E7B1244F}" type="slidenum">
              <a:t>569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24A587-6F71-4D26-9EDD-0DDBE2D77045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迷人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迷人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Charming; enchanting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这座小镇有着迷人的风景和悠久的历史。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xiǎozhèn yǒuzhe mírén de fēngjǐng hé yōujiǔ de lìshǐ.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town has charming scenery and a long history.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184CD3-1CB0-45CF-8E7C-AE473CB243F3}" type="slidenum">
              <a:t>570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门诊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门诊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(ménzhěn)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Outpatient service; clinic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他去医院门诊看病。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qù yīyuàn ménzhěn kànbìng.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went to the hospital outpatient clinic for a medical checkup.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4ED2B1-E033-494E-8A42-C963668CBD4A}" type="slidenum">
              <a:t>571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煤气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(méiqì)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厨房用煤气来烹饪食物。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Chúfáng yòng méiqì lái pēnguò shíwù.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Gas is used in the kitchen for cooking.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8CE9DB-6E23-4A34-8513-2D36EF6375D7}" type="slidenum">
              <a:t>572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煤是一种重要的能源资源。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Méi shì yī zhǒng zhòngyào de néngyuán zīyuán.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Coal is an important energy resource.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3CCB3A-57C4-41C3-BC2A-9E322DD9033A}" type="slidenum">
              <a:t>573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贸易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贸易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(màoyì)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国际贸易对世界各国的经济发展有重要影响。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Guójì màoyì duì shìjiè gèguó de jīngjì fāzhǎn yǒu zhòngyào yǐngxiǎng.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International trade has a significant impact on the economic development of countries around the world.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9B3E12-F5EA-48A1-AD53-3DC364CBF0FB}" type="slidenum">
              <a:t>574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Take risks; dare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在创业过程中，有时候需要冒一些风险。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chuàngyè guòchéng zhōng, yǒushíhòu xūyào mào yīxiē fēngxiǎn.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entrepreneurial process, sometimes you need to take some risks.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1AF9FA-B111-4E0A-B2D6-B75EC6AF9DFB}" type="slidenum">
              <a:t>575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矛盾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矛盾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(máodùn)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Contradiction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这个问题存在着一些矛盾，需要我们仔细分析。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cúnzài zhe yīxiē máodùn, xūyào wǒmen zǐxì fēnxī.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some contradictions in this issue that require careful analysis.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56193B-2D4D-47C5-8F0C-2EAE298E701A}" type="slidenum">
              <a:t>576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毛笔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毛笔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(máobǐ)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Writing brush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中国书法常用毛笔来写字。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Zhōngguó shūfǎ chángyòng máobǐ lái xiězì.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Chinese calligraphy often uses a writing brush to write characters.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688F3F-AD7E-405E-8304-76637F26BF89}" type="slidenum">
              <a:t>577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漫画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漫画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(mànhuà)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Comic; cartoon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他喜欢看漫画，觉得很有趣。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kàn mànhuà, juéde hěn yǒuqù.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to read comics and finds them very interesting.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8DE327-80DC-4139-9F7E-579972312B66}" type="slidenum">
              <a:t>578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漫长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漫长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(màncháng)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Very long; endless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等待的时间好像变得漫长起来。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Děngdài de shíjiān hǎoxiàng biàn de màncháng qǐlai.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waiting time seems to become endless.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325EFC-060D-4CD8-AD87-4E1C93928F3E}" type="slidenum">
              <a:t>579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43EBBC-260B-484F-AA94-E61698CEC1C8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买卖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买卖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(mǎimài)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Buy and sell; trade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这个市场上有各种各样的买卖。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shìchǎng shàng yǒu gèzhǒng gèyàng de mǎimài.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all kinds of trades in this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34E0F9-3176-4CB5-AA48-5FF99F1E0A5F}" type="slidenum">
              <a:t>580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Scold; curse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在解决问题时，不应该用骂人的方式表达不满。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jiějué wèntí shí, bù yīnggāi yòng màrén de fāngshì biǎodá bùmǎn.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When solving problems, one should not express dissatisfaction in a way that involves cursing.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B7F182-0D11-47D6-862C-C8640E84C8D4}" type="slidenum">
              <a:t>581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码头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码头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(mǎtóu)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Wharf; dock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货轮停靠在码头，准备卸货。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Huòlún tíngkào zài mǎtóu, zhǔnbèi xièhuò.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cargo ship is docked at the wharf, preparing to unload.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D87AB5-9333-47E5-89D7-44524632505F}" type="slidenum">
              <a:t>582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落实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落实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(luòshí)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Implement; carry 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要确保计划的成功，需要落实每一个细节。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Yào quèbǎo jìhuà de chénggōng, xūyào luòshí měi yīgè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ensure the success of the plan, it is necessary to implement every detail.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2E4BF7-E9CC-418F-BEF4-55104E443A9C}" type="slidenum">
              <a:t>583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逻辑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逻辑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(luójì)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Logic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学习逻辑有助于提高思维能力。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Xuéxí luójì yǒuzhù yú tígāo sīwéi nénglì.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Studying logic helps improve thinking ability.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0BB7A9-95F7-4080-94CF-79528FA0812C}" type="slidenum">
              <a:t>584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漏洞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漏洞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(lòudòng)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Loophole; vulnerability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网络安全需要不断查找和修复漏洞。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Wǎngluò ānquán xūyào bùduàn cházhǎo hé xiūfù lòudòng.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Cybersecurity requires constantly finding and fixing vulnerabilities.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C5EA0A-3CA2-465B-9FE8-746D881F0379}" type="slidenum">
              <a:t>585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Leak; reveal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屋顶上有一个漏点，下雨时会漏水。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Wūdǐng shàng yǒu yīgè lòudiǎn, xiàyǔ shí huì lòushuǐ.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leak in the roof, and it leaks when it rains.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029960-1A2B-4C13-BC91-446BBCBBA306}" type="slidenum">
              <a:t>586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流通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流通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(liútōng)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Circulate; circulation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货币在市场上的流通非常重要。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Huòbì zài shìchǎng shàng de liútōng fēicháng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circulation of currency in the market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DF5B13-5435-49F6-A9EA-ECC0D377F9B2}" type="slidenum">
              <a:t>587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流动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流动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(liúdòng)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Flow; mobile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水的流动形成了河流。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Shuǐ de liúdòng xíngchéngle héliú.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flow of water forms a river.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1375D1-7867-488B-91EE-2D1A6E382AF2}" type="slidenum">
              <a:t>588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Command; order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上级发布了一份紧急令，要求全体人员做好防护工作。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Shàngjí fābùle yīfèn jǐnjí lìng, yāoqiú quántǐ rényuán zuò hǎo fánghù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Superiors issued an urgent order requiring all personnel to take protective measures.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423280-3A85-4FB0-9612-6EB5879AA24D}" type="slidenum">
              <a:t>589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B62FA5-3E17-4943-B5CF-4D04E9A23407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领带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领带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(lǐngdài)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Necktie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他的领带很搭配他的西装。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lǐngdài hěn dāpèi tā de xīzhuāng.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necktie matches well with his suit.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559DEA-B1FD-4488-BE07-72588BE5E294}" type="slidenum">
              <a:t>590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铃声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铃声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(língshēng)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Ringtone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我喜欢将手机铃声设置成轻快的音乐。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xǐhuān jiāng shǒujī língshēng shèzhì chéng qīngkuài de yīnyuè.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like to set my mobile phone ringtone to cheerful music.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EC61D3-D231-4482-A8DC-EC20C303C85D}" type="slidenum">
              <a:t>591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教室里响起了铃声。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Jiàoshì lǐ xiǎng qǐle língshēng.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bell rang in the classroom.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59C639-012E-4069-9E4F-C9F72ABCA635}" type="slidenum">
              <a:t>592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邻居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邻居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(línjū)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Neighbor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我们家的邻居非常友好。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jiā de línjū fēicháng yǒuhǎo.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Our neighbors are very friendly.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B26A82-5FFE-436E-9B06-00C376782989}" type="slidenum">
              <a:t>593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两岸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(liǎng'àn)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Both sides of the strait; across the strait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两岸的人民都希望保持和平稳定的关系。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Liǎng'àn de rénmín dōu xīwàng bǎochí hépíng wěndìng de guānxì.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People on both sides of the strait hope to maintain peaceful and stable relations.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8B2CDA-ED14-49BF-8BAE-E8A4111E4E90}" type="slidenum">
              <a:t>594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恋爱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恋爱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(liàn'ài)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Falling in love; love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他们已经开始恋爱了，感情很好。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yǐjīng kāishǐ liàn'ài le, gǎnqíng hěn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have started dating and have a good relationship.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9E94F8-E42A-4E49-A2A6-C58A2B498B89}" type="slidenum">
              <a:t>595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脸色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脸色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(liǎnsè)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Facial expression; complexion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看到老板的脸色，大家都安静了下来。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Kàn dào lǎobǎn de liǎnsè, dàjiā dōu ānjìngle xiàlai.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Seeing the boss's expression, everyone quieted down.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026A5B-0E5B-43A1-B755-6243FA1A1DCF}" type="slidenum">
              <a:t>596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脸盆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脸盆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(liǎnpén)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Washbasin; face basin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她拿着脸盆准备洗脸。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ná zhe liǎnpén zhǔnbèi xǐliǎn.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holding a washbasin to wash her face.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91C864-0DBE-4FC9-BCB6-EB44967C3DE9}" type="slidenum">
              <a:t>597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联想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联想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(liánxiǎng)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Associate; connect in the mind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这个词让我联想到了童年的回忆。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cí ràng wǒ liánxiǎng dàole tóngnián de huíyì.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word brings back memories of childhood.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F90A1A-E0F3-4F58-91DB-E8A3B70354E8}" type="slidenum">
              <a:t>598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联络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联络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(liánluò)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Contact; get in touch with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请尽快与我们联系，确认订单细节。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jǐnkuài yǔ wǒmen liánluò, quèrèn dìngdān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contact us as soon as possible to confirm the details of the order.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3A7EEB-E8BC-4F4E-B37C-37B4800EBB4D}" type="slidenum">
              <a:t>599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ACB896-5EBA-4645-AC67-16944D2DCFC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D42371-7CC6-4A59-8A42-CB4B38D1D21F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连接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连接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(liánjiē)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Connect; link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这两个城市之间有一条高速公路连接。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liǎng gè chéngshì zhījiān yǒu yītiáo gāosù gōnglù liánjiē.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highway connecting the two cities.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14E316-D2A4-4B70-91F4-FDD64E5FB7DE}" type="slidenum">
              <a:t>600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例外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例外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(lìwài)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Exception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每个规则都有例外。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gè guīzé dōu yǒu lìwài.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rule has exceptions.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E814D4-779E-4DA6-9468-9B414B22E30A}" type="slidenum">
              <a:t>601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利润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利润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(lìrùn)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Profit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企业的目标之一是实现稳定的利润增长。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Qǐyè de mùbiāo zhī yī shì shíxiàn wěndìng de lìrùn zēngzhǎng.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One of the goals of a business is to achieve stable profit growth.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ED8AF4-6BF5-4468-AEDC-EC48211CC230}" type="slidenum">
              <a:t>602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立场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立场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(lìchǎng)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Standpoint; position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在这个问题上，我们有不同的立场。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wèntí shàng, wǒmen yǒu bùtóng de lìchǎng.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have different standpoints on this issue.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1F4012-0EFB-43DD-9C41-BB7B8851CAC0}" type="slidenum">
              <a:t>603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Stand; set 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他站在窗前，望着远方。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zhàn zài chuāng qián, wàngzhe yuǎnfāng.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stood by the window, looking into the distance.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8D95CE-8FF0-4E8F-8054-EDB2E9B67B93}" type="slidenum">
              <a:t>604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厉害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厉害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(lìhài)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Formidable; amazing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他在数学方面非常厉害。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shùxué fāngmiàn fēicháng lìhài.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very proficient in mathematics.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D43374-F903-4DF7-B3A0-1D768EC4244F}" type="slidenum">
              <a:t>605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Politeness; courtesy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在交往中保持礼貌是非常重要的。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jiāowǎng zhōng bǎochí lǐmào shì fēicháng zhòngyào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politeness in interactions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345753-7193-4C19-848A-EFFD42826CBE}" type="slidenum">
              <a:t>606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(lǐbài)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Week; worship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我每个礼拜都会去教堂做礼拜。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měi gè lǐbài dūhuì qù jiàotáng zuò lǐbài.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go to church every week to worship.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ACF981-30A3-4F8B-9B2D-2B72CCB0F0FD}" type="slidenum">
              <a:t>607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Gift; ceremony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他送给我一份精美的礼物。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sòng gěi wǒ yīfèn jīngměi de lǐwù.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gave me a beautiful gift.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B3BA38-C609-4A02-8454-125661D221CE}" type="slidenum">
              <a:t>608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这个季节梨子非常甜美。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jìjié lízi fēicháng tiánměi.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Pears are very sweet in this season.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44D36E-6273-496E-8F2E-6334D178E89E}" type="slidenum">
              <a:t>609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4D0415-C59B-473A-AA32-529662B8F038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劳动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劳动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(láodòng)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Labor; 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劳动是创造财富的重要手段之一。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Láodòng shì chuàngzào cáifù de zhòngyào shǒuduàn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Labor is one of the important means of creating wealth.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AEF228-A455-43A5-ADBC-9E19D50C525F}" type="slidenum">
              <a:t>610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浪漫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浪漫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(làngmàn)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Romantic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在夕阳下散步是一种浪漫的体验。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xīyáng xià sànbù shì yī zhǒng làngmàn de tǐyàn.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Taking a walk at sunset is a romantic experience.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BF5AEE-6630-4C33-A98E-96B4D6ADF223}" type="slidenum">
              <a:t>611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朗读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朗读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(lǎngdú)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Read aloud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每周，学生们都要轮流朗读课文。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zhōu, xuéshēngmen dōu yào lúnliú lǎngdú kèwén.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week, students take turns reading the text aloud.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0E1EC1-4144-4C82-A036-47E62C0E4B77}" type="slidenum">
              <a:t>612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 làn 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Rotten; spoiled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这个苹果已经烂了，不能吃了。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píngguǒ yǐjīng lànle, bùnéng chīle.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apple is already rotten and cannot be eaten.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FF2317-8FEF-4796-8966-EB5A6A060C0F}" type="slidenum">
              <a:t>613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来信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来信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(láixìn)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Incoming letter; letter received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我最近收到了一封来信，是从老朋友寄来的。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zuìjìn shōudàole yī fēng láixìn, shì cóng lǎo péngyǒu jìlái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recently received a letter from an old 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E04D03-9824-41F7-A680-1E5BD4D401A4}" type="slidenum">
              <a:t>614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leave out, to omit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这份报告中落掉了一些重要的细节。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fèn bàogào zhōng làdiàole yīxiē zhòngyào de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report leaves out some important details.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0018CF-EA5B-4DC8-9CBD-190B683A2F17}" type="slidenum">
              <a:t>615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困扰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困扰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(kùnrǎo)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Trouble; to trouble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这个问题一直困扰着我。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yīzhí kùnrǎozhe wǒ.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problem has been troubling me all along.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E4B02B-C55C-4016-BC93-6DB161B94FEB}" type="slidenum">
              <a:t>616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Loss; to lose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这个项目导致公司遭受了巨大的亏损。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dǎozhì gōngsī zāoshòule jùdà de kuīsǔn.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resulted in a significant loss for the company.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539DEF-9C2A-42AD-9F01-B9903391C5AE}" type="slidenum">
              <a:t>617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Mad; wild; crazy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他举止狂野，令人感到恐惧。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jǔzhǐ kuángyě, lìng rén gǎndào kǒngjù.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behavior is wild and makes people feel frightened.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891AB2-E064-4E77-B553-35C6FC4D428E}" type="slidenum">
              <a:t>618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宽度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宽度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(kuāndù)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Width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这条河的宽度大约有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100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tiáo hé de kuāndù dàyuē yǒu 100 mǐ.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width of this river is approximately 100 meters.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1EBD9E-D4E7-437B-AF9E-7E56D91F9CE7}" type="slidenum">
              <a:t>619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BB7566-6457-4686-9910-9D3519C3CCCE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快活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快活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(kuàihuó)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Happy; cheerful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在这个小镇上，人们过着宁静而快活的生活。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xiǎo zhèn shàng, rénmen guòzhe níngjìng ér kuàihuó de shēnghuó.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small town, people live a peaceful and happy life.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538258-AFBC-400A-9DA2-2D5DDD17EC35}" type="slidenum">
              <a:t>620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Warehouse; repository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这是图书馆的图书库。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túshūguǎn de túshū kù.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the book repository of the library.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1F70BE-368D-4F23-AB2E-5C0F7CE70ED1}" type="slidenum">
              <a:t>621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口号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口号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(kǒuhào)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Slogan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这个活动的口号是“团结合作，共创未来”。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huódòng de kǒuhào shì "tuánjié hézuò, gòngchuàng wèilái."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slogan for this event is "Unity and cooperation, create the future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A7AC52-3C73-433E-B424-33F4777C37C9}" type="slidenum">
              <a:t>622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控制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控制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(kòngzhì)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Control; to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这台机器需要精细的控制。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tái jīqì xūyào jīngxì de kòngzhì.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machine requires precise control.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01F481-B2AF-4A41-A0EE-3E888160EB00}" type="slidenum">
              <a:t>623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空中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空中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(kōngzhōng)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air; sky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飞机在空中飞行。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Fēijī zài kōngzhōng fēixíng.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airplane is flying in the sky.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466426-FF8F-4FE3-8392-64FD874D230B}" type="slidenum">
              <a:t>624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肯定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肯定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(kěndìng)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Sure; affirm; definite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他对这个方案给予了肯定的回应。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zhège fāng'àn jǐyǔ le kěndìng de huíyìng.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gave a positive response to the proposal.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6040EF-52CD-4D84-A3BA-A877B98EC7D0}" type="slidenum">
              <a:t>625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课题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课题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(kètí)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Subject; topic; research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这个课题需要深入研究。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kètí xūyào shēnrù yánjiū.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research topic requires in-depth study.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030D09-8AD5-41C9-9A07-1DE66061EF2F}" type="slidenum">
              <a:t>626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客厅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(kètīng)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Living room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客厅里有一张舒适的沙发。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Kètīng lǐ yǒu yī zhāng shūshì de shāfā.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comfortable sofa in the living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F25F60-B2BD-4C02-9223-FD84CCDF8A0A}" type="slidenum">
              <a:t>627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客气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Polite; courteous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他非常客气地邀请我们参加晚宴。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fēicháng kèqì de yāoqǐng wǒmen cānjiā wǎnyàn.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politely invited us to attend the dinner party.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AFB8A6-90B9-451B-928B-00410BFE6A3B}" type="slidenum">
              <a:t>628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客户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Client; customer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我们致力于满足客户的需求。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zhìlì yú mǎnzú kèhù de xūqiú.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are committed to meeting the needs of our customers.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D0C45D-DC09-48B2-8397-ADE9ED020ED4}" type="slidenum">
              <a:t>629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7B09C5-53FE-49AC-86BD-5B13D0C4595B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Carve; engrave; a moment; quarter (of an hour)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她在树上刻下了他们的名字。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shù shàng kè xiàle tāmen de míngzì.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carved their names on the tree.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0631CE-10F6-41CE-9D01-F24E4A98A684}" type="slidenum">
              <a:t>630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渴望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渴望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Yearn for; long for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他对成功有着强烈的渴望。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chénggōng yǒuzhe qiángliè de kěwàng.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strong yearning for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65F2A9-9DAF-4AF2-96F7-7EB41AAEDFAB}" type="slidenum">
              <a:t>631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可惜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可惜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(kěxī)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It's a pity; unfortunately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他没有赢得比赛，真是太可惜了。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méiyǒu yíngdé bǐsài, zhēnshi tài kěxīle.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It's a pity he didn't win the game; it's really unfortunate.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982F2E-9349-4A1E-B14D-C6BF549636B9}" type="slidenum">
              <a:t>632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可怜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可怜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(kělián)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Pitiful; poor; pathetic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那只小狗看起来很可怜，让人心疼。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 zhī xiǎo gǒu kànqǐlái hěn kělián, ràng rén xīnténg.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little dog looks very pitiful, making people feel sorry for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5CFE08-0DDB-4841-AB41-76EAAA6ACA11}" type="slidenum">
              <a:t>633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Can; may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你可以选择自己的道路。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xuǎnzé zìjǐ de dàolù.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choose your own path.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CB4827-870E-4D0D-810D-F8D69F7E31C7}" type="slidenum">
              <a:t>634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他咳嗽了一整天，可能是感冒了。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késou le yī zhěng tiān, kěnéng shì gǎnmàole.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been coughing all day, probably caught a cold.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05E032-8494-4CCE-A997-7744E1B67124}" type="slidenum">
              <a:t>635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Measure word for small, round, or granular objects (e.g., seeds, pearls)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她戴着一颗明亮的星星项链。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dài zhe yī kē míngliàng de xīngxīng xiàngliàn.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wearing a bright star necklace.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2473EA-56FD-4A06-AF71-7E3275C0E3F2}" type="slidenum">
              <a:t>636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靠近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靠近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(kàojìn)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Near; close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我们的酒店靠近海滩，风景非常美丽。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de jiǔdiàn kàojìn hǎitān, fēngjǐng fēicháng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Our hotel is close to the beach, and the scenery is very beautiful.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28CF4F-FAA5-409A-B9FF-54FFD15E0185}" type="slidenum">
              <a:t>637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烤鸭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烤鸭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(kǎoyā)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Roast duck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北京烤鸭是一道著名的中华美食。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Běijīng kǎoyā shì yīdào zhùmíng de Zhōnghuá měishí.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Beijing roast duck is a famous Chinese delicacy.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968564-8813-4E79-8A73-BC10E7954D8A}" type="slidenum">
              <a:t>638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烤肉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烤肉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(kǎoròu)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Barbecue; roast meat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周末我们计划去户外烤肉。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Zhōumò wǒmen jìhuà qù hùwài kǎoròu.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plan to have a barbecue outdoors this weekend.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7647C8-64E5-444A-A03A-12C110D8CC99}" type="slidenum">
              <a:t>639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2EFC46-5320-4B8F-B2F7-6DB37BD318E6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考核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考核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(kǎohé)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Assess; evaluate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公司每年都会对员工进行绩效考核。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měinián dūhuì duì yuángōng jìnxíng jìxiào kǎohé.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conducts performance assessments for employees every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292DB7-573C-4A5F-ACA0-B2347B4F9E27}" type="slidenum">
              <a:t>640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看待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(kàndài)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Regard; view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每个人都有权利被公正地看待。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gèrén dōu yǒu quánlì bèi gōngzhèng de kàndài.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Everyone has the right to be treated fairly.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ECE94C-94D2-4800-A4D7-C2082916D41B}" type="slidenum">
              <a:t>641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看出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(kànchū)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Discern; see through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通过他的表情，我看出他并不高兴。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Tōngguò tā de biǎoqíng, wǒ kànchū tā bìng bù gāoxìng.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From his expression, I could see that he was not happy.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04F548-320F-4C4A-B331-EFCAD3400988}" type="slidenum">
              <a:t>642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看成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(kànchéng)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Mistake for; misread 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因为字体相似，我把他的名字看成了别人的。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Yīnwèi zìtǐ xiāngsì, wǒ bǎ tā de míngzì kànchéngle biérén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Because the fonts are similar, I mistook his name for someone else's.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A9F62D-5D31-4B56-A9EB-5E4F9F8A9342}" type="slidenum">
              <a:t>643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开幕式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开幕式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(kāimùshì)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Opening ceremony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奥运会的开幕式是一场盛大的表演。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Àoyùnhuì de kāimùshì shì yīchǎng shèngdà de biǎoyǎn.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opening ceremony of the Olympics is a grand performance.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E9EE69-C3DE-4455-829D-30673C7FA4A5}" type="slidenum">
              <a:t>644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开幕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开幕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(kāimù)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Opening; inauguration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明天是展览开幕的日子。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Míngtiān shì zhǎnlǎn kāimù de rìzi.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Tomorrow is the opening day of the exhibition.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474895-8A97-4B29-88A9-BC4D44806DCD}" type="slidenum">
              <a:t>645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居然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居然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(jūrán)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Unexpectedly; actually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他居然跟我说了谢谢。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jūrán gēn wǒ shuōle xièxiè.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actually said thank you to 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09282E-551A-4B2A-90AB-82148F637D71}" type="slidenum">
              <a:t>646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局面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局面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(júmiàn)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Situation; aspect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这场比赛的局面发生了很大变化。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chǎng bǐsài de júmiàn fāshēngle hěn dà biànhuà.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has been a significant change in the situation of this game.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A9A20D-6B0B-4910-8961-40FE233650E4}" type="slidenum">
              <a:t>647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局长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局长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(júzhǎng)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Director of a bureau; head of an office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这位局长在改革中发挥了重要作用。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júzhǎng zài gǎigé zhōng fāhuīle zhòngyào zuòyòng.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bureau chief played a crucial role in the reform.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9CDE66-372B-4F68-A827-03BA71ED0A41}" type="slidenum">
              <a:t>648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举动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举动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(jǔdòng)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Move; 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他的举动让大家感到惊讶。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jǔdòng ràng dàjiā gǎndào jīngyà.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actions surprised everyone.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9D17E6-FC20-4D5B-A3DD-2DA440FA1271}" type="slidenum">
              <a:t>649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4964FE-7D28-43D6-9A57-2D410FB6F95E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拒绝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拒绝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(jùjué)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Refuse; reject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他毫不犹豫地拒绝了那份工作。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háo bù yóuyù de jùjuéle nà fèn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refused the job without hesitation.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60ECA4-9A57-4B60-9B29-EC03EC41462A}" type="slidenum">
              <a:t>650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军人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军人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(jūnrén)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Soldier; military personnel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军人应具备坚定的意志和出色的训练。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Jūnrén yīng jùbèi jiāndìng de yìzhì hé chūsè de xùnliàn.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Soldiers should have strong will and excellent training.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EDE25D-C8CF-4BA8-ABD4-5AE7683B642C}" type="slidenum">
              <a:t>651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俱乐部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俱乐部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(jùlèbù)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Club; association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他是这个篮球俱乐部的成员之一。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zhège lánqiú jùlèbù de chéngyuán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one of the members of this basketball club.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629561-77F8-4372-B976-6480D80396C3}" type="slidenum">
              <a:t>652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剧本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剧本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(jùběn)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Script; screenplay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这部电影的剧本写得非常感人。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bù diànyǐng de jùběn xiě dé fēicháng gǎnrén.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script of this movie is very touching.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462950-427E-442C-9771-264066BC1136}" type="slidenum">
              <a:t>653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决不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决不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(juébù)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Never; by no means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他决不会轻易放弃自己的梦想。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juébù huì qīngyì fàngqì zìjǐ de mèngxiǎng.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will never easily give up on his dreams.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8354D1-E1E2-4370-9AB4-6D930D329C28}" type="slidenum">
              <a:t>654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绝望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绝望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(juéwàng)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Despair; hopeless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在困境中，她曾一度感到绝望。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kùnjìng zhōng, tā céng yīdù gǎndào juéwàng.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face of adversity, she once felt despair.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0A33D9-4427-43A5-B412-BB93CEB0D631}" type="slidenum">
              <a:t>655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近来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(jìnlái)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Lately; recently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近来，这个城市发生了许多变化。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Jìnlái, zhège chéngshì fāshēngle xǔduō biànhuà.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Recently, there have been many changes in this city.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03F410-C50C-43A2-9A5A-C3A370E783F3}" type="slidenum">
              <a:t>656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经费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(jīngfèi)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Funds; financial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这个项目需要足够的经费来支持。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xūyào zúgòu de jīngfèi lái zhīchí.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requires sufficient funds for support.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178E6D-7DA5-4F8F-90C1-11F536C9BC0A}" type="slidenum">
              <a:t>657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景象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景象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(jǐngxiàng)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Scene; sight; phenomenon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海滩上的景象非常美丽。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Hǎitān shàng de jǐngxiàng fēicháng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scene on the beach is very beautiful.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C6F4A9-DCE0-42FE-A742-32B5EB953310}" type="slidenum">
              <a:t>658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警告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警告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(jǐnggào)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政府发布了一份紧急警告。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Zhèngfǔ fābùle yīfèn jǐnjí jǐnggào.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government issued an urgent warning.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9F8D72-25FC-4104-A9B2-367D2929DFF9}" type="slidenum">
              <a:t>659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7DCC36-012C-4341-8BDC-C168EE092129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竞赛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竞赛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(jìngsài)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Competition; contest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这个周末有一场篮球竞赛。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zhōumò yǒu yīchǎng lánqiú jìngsài.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basketball competition this weekend.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B1BCF4-39F8-409C-9F13-53C85C5DACB3}" type="slidenum">
              <a:t>660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竞争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竞争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(jìngzhēng)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Competition; compete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市场上存在激烈的竞争。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Shìchǎng shàng cúnzài jīliè de jìngzhēng.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intense competition in the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13C878-6697-4299-B78C-CA0C1B0D1381}" type="slidenum">
              <a:t>661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酒鬼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酒鬼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(jiǔguǐ)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Alcoholic; heavy drinker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他是个酒鬼，每天都要喝很多酒。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gè jiǔguǐ, měitiān dōu yào hē hěnduō jiǔ.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an alcoholic and drinks a lot every 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2C92C6-7A63-4903-A0A5-DCEF34C9CD03}" type="slidenum">
              <a:t>662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救灾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救灾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(jiùzāi)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Disaster relief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他参与了许多国际救灾项目。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cānyùle xǔduō guójì jiùzāi xiàngmù.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participated in many international disaster relief projects.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81115D-6CFF-46D3-9543-7A54B98028F5}" type="slidenum">
              <a:t>663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进化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进化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生物在长时间内经历了进化过程。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Shēngwù zài cháng shíjiān nèi jīnglìle jìnhuà guòchéng.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Organisms undergo the process of evolution over a long period of time.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3408B8-72D5-404B-9009-1D71D6BEB45C}" type="slidenum">
              <a:t>664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尽可能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尽可能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 kěnéng)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 much as possible; to the best of one's 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请尽可能早点完成这项任务。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jǐnkěnéng zǎo diǎn wánchéng zhè xiàng rènwu.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try to complete this task as soon as possible.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014452-2BE2-4BBD-B249-00FE2AEC33A5}" type="slidenum">
              <a:t>665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紧紧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紧紧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(jǐnjǐn)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Closely; tightly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他抓住我的手，紧紧地握着。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zhuā zhù wǒ de shǒu, jǐnjǐn de wòzhe.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grabbed my hand and held it tightly.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7EDDBB-1F2D-4FAC-9C53-C90BA3C54664}" type="slidenum">
              <a:t>666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尽管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尽管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(jǐnguǎn)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Although; despite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尽管困难重重，他们仍然坚持下去。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Jǐnguǎn kùnnan zhòngzhòng, tāmen réngrán jiānchí xiàqù.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Despite numerous difficulties, they still persevere.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31455F-FB9B-4019-994F-654B41BEBF2E}" type="slidenum">
              <a:t>667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今日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(jīnrì)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Today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今日天气晴，适合出行。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Jīnrì tiānqì qíng, shìhé chūxíng.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weather is clear today, suitable for travel.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2C63A3-BD3B-41CB-BFF7-6A63775321E9}" type="slidenum">
              <a:t>668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Session; time period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这是奥运会的第二十届。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àoyùnhuì de dì èrshí jiè.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the 20th session of the Olympic Games.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B1DD9C-7906-491D-B554-57C5EB8C5DC1}" type="slidenum">
              <a:t>669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205D78-ADB7-4351-8E44-C3EA05D606C9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Quit; give up; abstain from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他戒烟已经有一年了。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jièyān yǐjīng yǒu yī niánle.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quit smoking for a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2E656E-C5D0-4743-AE7A-CDE94EACBE78}" type="slidenum">
              <a:t>670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解放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解放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(jiěfàng)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Liberate; emancipate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那个国家在上世纪解放了。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 ge guójiā zài shàng shìjì jiěfàngle.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That country was liberated in the last century.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A2C87B-7BD0-4900-A27C-9B8D202EAABA}" type="slidenum">
              <a:t>671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解除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解除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(jiěchú)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Lift; remove; relieve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经过谈判，双方成功解除了合同。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Jīngguò tánpàn, shuāngfāng chénggōng jiěchúle hétong.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negotiations, both parties successfully lifted the contract.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3D8C34-1CB1-4F30-A439-22922C9286EE}" type="slidenum">
              <a:t>672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接连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接连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(jiēlián)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Successively; in a row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这几天接连发生了几起事故。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jǐ tiān jiēlián fāshēngle jǐ qǐ shìgù.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Several accidents have occurred successively in the past few days.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82BF05-B743-45F8-853A-54D83212CDDB}" type="slidenum">
              <a:t>673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接触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接触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(jiēchù)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Contact; touch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在工作中，我们经常需要与客户接触。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gōngzuò zhōng, wǒmen jīngcháng xūyào yǔ kèhù jiēchù.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our work, we often need to have contact with clients.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753780-212B-4DDF-9604-C5C7D8F94C13}" type="slidenum">
              <a:t>674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脚步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脚步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(jiǎobù)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Footstep; 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他听到了远处传来的脚步声。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tīngdàole yuǎnchù chuán lái de jiǎobù shēng.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heard footsteps coming from a distance.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F19AE9-8AB7-4CA8-B8CB-ED147BAC958C}" type="slidenum">
              <a:t>675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胶水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胶水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(jiāoshuǐ)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Glue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这种胶水可以粘合各种材料。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jiāoshuǐ kěyǐ zhānhé gèzhǒng cáiliào.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glue can bond various materials.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EEC59D-0424-435D-99B7-9E7BD3828FF5}" type="slidenum">
              <a:t>676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胶带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胶带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我需要一卷透明胶带。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xūyào yī juǎn tòumíng jiāodài.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need a roll of transparent tape.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97FD3F-35CE-492D-9AEF-FEC8189222F7}" type="slidenum">
              <a:t>677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郊区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郊区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(jiāoqū)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Suburb; outskirts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他们搬到了城市的郊区居住。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bān dàole chéngshì de jiāoqū jūzhù.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moved to the suburbs of the city.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50EF94-1AC0-4135-80E9-04B7AD8B01D1}" type="slidenum">
              <a:t>678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交代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交代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Explain; make clear; tell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他交代了明天的工作安排。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jiāodàile míngtiān de gōngzuò ānpái.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explained the work arrangement for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C5DEAF-C51A-44BD-8C8B-2CCF59439D08}" type="slidenum">
              <a:t>679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CB934F-10CD-4CD1-9E7E-8BE973AD7641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奖励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奖励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(jiǎnglì)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Reward; award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他因出色表现而获得了奖励。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yīn chūsè biǎoxiàn ér huòdéle jiǎnglì.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received a reward for his outstanding performance.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8E49E4-4C80-4845-916D-A6C7D710F98F}" type="slidenum">
              <a:t>680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将要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将要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(jiāngyào)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Will; be going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明天将要举行一场重要的会议。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Míngtiān jiāngyào jǔxíng yī chǎng zhòngyào de huìyì.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important meeting will be held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AD874D-350B-4BB6-8796-9692546C8C98}" type="slidenum">
              <a:t>681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Will; shall; to be going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他将成为公司的首席执行官。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jiāng chéngwéi gōngsī de shǒuxí zhíxíng guān.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will become the CEO of the company.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E289B3-88E4-4F31-A550-6AA788C61BC7}" type="slidenum">
              <a:t>682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键盘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键盘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(jiànpán)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Keyboard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我正在使用电脑键盘输入文字。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zhèngzài shǐyòng diànnǎo jiànpán shūrù wénzi.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am using the computer keyboard to input text.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DB9B84-6B2C-4681-8E34-7520258B88B4}" type="slidenum">
              <a:t>683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你可以使用键盘上的方向键来移动光标。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shǐyòng jiànpán shàng de fāngxiàng jiàn lái yídòng guāngbiāo.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use the arrow keys on the keyboard to move the cursor.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F9DA6D-FFDD-48E7-828E-2B89E7A0E2C0}" type="slidenum">
              <a:t>684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健全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健全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(jiànquán)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Sound; healthy; robust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保持良好的生活习惯有助于健全身体。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Bǎochí liánghǎo de shēnghuó xíguàn yǒuzhù yú jiànquán shēntǐ.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good habits contributes to a sound body.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53063E-D544-43C4-BE0E-9E5CAA3A452B}" type="slidenum">
              <a:t>685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建筑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建筑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(jiànzhù)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Architecture; building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这座城市有许多古老的建筑。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yǒu xǔduō gǔlǎo de jiànzhù.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city has many ancient buildings.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CC32DF-01B8-42B9-8FB8-93F52F468B20}" type="slidenum">
              <a:t>686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建造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建造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(jiànzào)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Construct; build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这座桥是在上个月建造的。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qiáo shì zài shàng gè yuè jiànzào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bridge was built last month.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B2B768-6CE0-4578-8D71-C6086629BA51}" type="slidenum">
              <a:t>687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间接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间接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(jiànjiē)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Indirect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他通过间接途径得知了这个消息。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tōngguò jiànjiē tújìng dézhīle zhège xiāoxī.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learned about the news through indirect channels.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05861A-BE63-4B10-8F59-B2EF53CCCDA0}" type="slidenum">
              <a:t>688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剪子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剪子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Shears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他手里拿着一把剪子修剪树枝。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shǒu lǐ názhe yī bǎ jiǎnzi xiūjiǎn shùzhī.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was trimming the branches with a pair of shears.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40A66F-D98D-4DB3-A081-7AC4FBC80ABC}" type="slidenum">
              <a:t>689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34235-0A5F-4E56-8B4B-E17120BBA8E8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剪刀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剪刀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(jiǎndāo)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Scissors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请把剪刀递给我，谢谢。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bǎ jiǎndāo dì gěi wǒ, xièxiè.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pass me the scissors, thank you.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024E55-B128-4F94-AA9A-8F0705040EFF}" type="slidenum">
              <a:t>690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剪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她用剪刀剪下一小块布料。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yòng jiǎndāo jiǎnxià yī xiǎo kuài bùliào.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cut off a small piece of fabric with scissors.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E63E8A-18EB-48A5-8D85-5FD3881A005B}" type="slidenum">
              <a:t>691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减轻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减轻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(jiǎnqīng)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Lighten; alleviate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合理的休息可以减轻疲劳。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Hélǐ de xiūxí kěyǐ jiǎnqīng píláo.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Reasonable rest can alleviate fatigue.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196490-5136-4577-B5B7-2E1C8B881AF2}" type="slidenum">
              <a:t>692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检验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检验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(jiǎnyàn)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Inspect; examine; test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这台机器需要经过严格的检验。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tái jīqì xūyào jīngguò yángé de jiǎnyàn.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machine needs to undergo rigorous inspection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4440A7-698A-40BC-9ECD-71031EBEDD5F}" type="slidenum">
              <a:t>693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艰难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艰难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(jiānnán)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Difficult; hard; challenging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他们经历了一段艰难的时期。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jīnglìle yīduàn jiānnán de shíqī.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went through a difficult period.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7A0071-AFC5-4F6B-B793-6614D6C31EA0}" type="slidenum">
              <a:t>694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艰苦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艰苦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(jiānkǔ)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Arduous; hard; difficult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这是一项艰苦的任务，但我们必须完成它。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yīxiàng jiānkǔ de rènwu, dàn wǒmen bìxū wánchéng tā.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a difficult task, but we must complete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57EFA4-02E9-4E89-9640-8692AAB5C110}" type="slidenum">
              <a:t>695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Shoulder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他轻轻拍了拍我的肩。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qīngqīng pāile pāi wǒ de jiān.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gently patted my shoulder.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36047F-BEE9-48EA-BB49-CCFA1D2C7941}" type="slidenum">
              <a:t>696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坚定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坚定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(jiāndìng)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Steadfast; firm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他在困境中表现得非常坚定。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kùnjìng zhōng biǎoxiàn de fēicháng jiāndìng.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showed great steadfastness in the face of adversity.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E226B3-50AE-4009-8DD8-DAEEF2200DF8}" type="slidenum">
              <a:t>697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驾照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驾照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(jiàzhào)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Driver's license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我正在学习驾照理论课程。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zhèngzài xuéxí jiàzhào lǐlùn kèchéng.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am studying the theoretical course for the driver's license.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C836E0-9F1B-48E6-A0CE-B53EF5C2CE2F}" type="slidenum">
              <a:t>698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驾驶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驾驶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(jiàshǐ)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Drive; driving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他已经拿到了驾驶执照。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yǐjīng nádàole jiàshǐ zhízhào.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already obtained a driver's license.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50F73C-AB16-4D65-9413-558BA254C89D}" type="slidenum">
              <a:t>699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269002-218F-4F5A-BE9A-BE7C842D14E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5D03F5-B4B6-4478-BA91-A9893E1944AA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Price; value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这件商品的价钱很合理。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jiàn shāngpǐn de jiàqián hěn hélǐ.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price of this item is very reasonable.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72A1D7-D075-4D85-8056-FA04E2383EE2}" type="slidenum">
              <a:t>700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First; armor; the first of the ten Heavenly 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他在比赛中获得了甲等奖。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bǐsài zhōng huòdéle jiǎ děng jiǎng.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won the first prize in the competition.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E67E0A-CBFD-444C-9215-62C702E39074}" type="slidenum">
              <a:t>701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Clip; clamp; hold between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请用夹子夹住这些文件。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yòng jiāzi jiázhu zhèxiē wénjiàn.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use a clip to hold these documents.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672D66-DC83-463D-A905-F35CEF41BD34}" type="slidenum">
              <a:t>702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(jiāyǐ)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Moreover; in addition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这个问题需要加以解决。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xūyào jiāyǐ jiějué.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issue needs to be addressed.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5E2B0F-E093-4FDC-A291-AF5F93BFEDE6}" type="slidenum">
              <a:t>703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(jiāsù)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Accelerate; acceleration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汽车司机突然加速超过了限速。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Qìchē sījī túrán jiāsù chāoguòle xiànsù.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driver suddenly accelerated beyond the speed limit.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25A54A-E96D-4C06-A09F-1C999CBBCD4D}" type="slidenum">
              <a:t>704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(jiāshàng)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addition; besides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他喜欢音乐，加上会弹吉他。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yīnyuè, jiāshàng huì tán jítā.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music, and besides, he can play the guitar.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894C99-FAD4-4BAD-A558-BC53F4A0B9CE}" type="slidenum">
              <a:t>705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(jiārè)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Heat; to heat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在冬天，我们常常需要加热房间。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dōngtiān, wǒmen chángcháng xūyào jiārè fángjiān.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winter, we often need to heat the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F12A73-1C2B-48F1-A513-804F354B8E48}" type="slidenum">
              <a:t>706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继承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继承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Inherit; inheritance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他继承了父亲的工作和责任。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jìchéngle fùqīn de gōngzuò hé zérèn.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inherited his father's job and responsibilities.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6E8808-C2D8-4B77-B580-DAD7F0B37B4B}" type="slidenum">
              <a:t>707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技能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技能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Skill; 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提高技能需要不断的学习和实践。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Tígāo jìnéng xūyào bùduàn de xuéxí hé shíjiàn.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Improving skills requires continuous learning and practice.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D059FC-13EE-4544-B5DE-DD3E7C6FA860}" type="slidenum">
              <a:t>708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记忆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记忆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Memory; recollection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这段美好的记忆永远留在心中。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duàn měihǎo de jìyì yǒngyuǎn liú zài xīnzhōng.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beautiful memory will always stay in my heart.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A4D86E-0EB2-4E81-A369-15D8E57FE261}" type="slidenum">
              <a:t>709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D3C1FD-38AA-4380-BBD3-034393A9F9A4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Crowded; to squeeze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地铁上总是人挤人。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Dìtiě shàng zǒngshì rén jǐ 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subway is always crowded.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037093-41EB-4C44-B422-19C43166C54D}" type="slidenum">
              <a:t>710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集团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集团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(jítuán)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Group; conglomerate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这个公司是一家大型跨国集团。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gōngsī shì yījiā dàxíng kuàguó jítuán.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company is a large multinational conglomerate.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18EF0F-264F-49F2-9E78-FC941ECC774F}" type="slidenum">
              <a:t>711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即使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即使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(jíshǐ)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Even if; even though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即使遇到困难，我们也不能放弃。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Jíshǐ yùdào kùnnán, wǒmen yě bùnéng fàngqì.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Even if we encounter difficulties, we cannot give up.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D3B151-A0CF-4D03-92E3-D28EF4878AED}" type="slidenum">
              <a:t>712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基金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基金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(jījīn)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Fund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他投资了一只新的股票基金。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tóuzīle yī zhī xīn de gǔpiào jījīn.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invested in a new stock fund.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CEA170-742B-4F3C-87E3-274AA62AE7FC}" type="slidenum">
              <a:t>713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基地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基地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(jīdì)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Base; foundation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公司在这个城市建立了一个新的基地。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zài zhège chéngshì jiànlìle yīgè xīn de jīdì.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has established a new base in this city.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9340E5-8137-49FA-9B8D-DA84D0CD2697}" type="slidenum">
              <a:t>714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肌肉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肌肉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(jīròu)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Muscle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锻炼可以增强肌肉力量。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Duànliàn kěyǐ zēngqiáng jīròu lìliàng.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Exercise can strengthen muscle strength.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7C1360-0512-41A9-BCF0-D6103B276B46}" type="slidenum">
              <a:t>715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机制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机制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(jīzhì)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Mechanism; mechanism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这个机制能够保护个人隐私。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jīzhì nénggòu bǎohù gèrén yǐnsī.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mechanism can protect personal privacy.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0F08DE-88AA-40BA-8FA9-6C840C756F1E}" type="slidenum">
              <a:t>716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机器人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机器人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(jīqìrén)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Robot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未来可能会有更多的家庭机器人。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Wèilái kěnéng huì yǒu gèng duō de jiātíng jīqìrén.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may be more household robots in the future.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52BEBD-1381-41AF-ABB9-E2567F689C90}" type="slidenum">
              <a:t>717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或是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或是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(huòshì)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Or; perhaps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你可以选择坐车或是步行。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xuǎnzé zuò chē huòshì bùxíng.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choose to take a car or walk.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6B793B-0475-48E6-B7EC-9CB01432BAAA}" type="slidenum">
              <a:t>718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火灾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(huǒzāi)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Fire disaster; fire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消防队迅速扑灭了火灾。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Xiāofáng duì xùnsù pūmièle huǒzāi.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fire brigade quickly extinguished the fire.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5B4228-FB9E-4C2C-B0EB-9324898FB344}" type="slidenum">
              <a:t>719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5ED2C7-D4B7-4650-B850-9BC89A6886C0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火腿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(huǒtuǐ)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三明治里有火腿和芝士。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Sān míngzhì lǐ yǒu huǒtuǐ hé zhīshì.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sandwich has ham and cheese.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EE4EA6-244D-4A66-9053-6AA587C3D166}" type="slidenum">
              <a:t>720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火柴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(huǒchái)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Match (for lighting)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他生火用了一根火柴。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shēnghuǒ yòngle yī gēn huǒchái.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used a match to start the fire.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EF59C5-79F0-49CE-A8C8-9710254B1401}" type="slidenum">
              <a:t>721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活泼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活泼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(huópō)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Lively; vivacious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她是一个非常活泼的小女孩。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yīgè fēicháng huópō de xiǎo nǚhái.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a very lively little girl.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0DAF7C-448C-421A-A333-4010D029DD98}" type="slidenum">
              <a:t>722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活力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活力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(huólì)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Vitality; energy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锻炼可以增加身体的活力。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Duànliàn kěyǐ zēngjiā shēntǐ de huólì.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Exercise can increase the body's vitality.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5B398B-5103-43F3-8D74-72908EEE9CCB}" type="slidenum">
              <a:t>723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会谈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会谈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(huìtán)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Conference; talks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两国领导人进行了友好的会谈。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 guó lǐngdǎo rén jìnxíngle yǒuhǎo de huìtán.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leaders of the two countries had a friendly talk.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669F83-670E-4A57-9063-DF09271C2726}" type="slidenum">
              <a:t>724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汇款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汇款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(huìkuǎn)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Remittance; wire transfer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他通过银行汇款给家人。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tōngguò yínháng huìkuǎn gěi jiārén.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remitted money to his family through the bank.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5B010F-DE19-4158-8089-02971FCA3A0C}" type="slidenum">
              <a:t>725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Recall; reminisce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这个地方让我想起了童年的回忆。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dìfang ràng wǒ xiǎngqǐle tóngnián de huíyì.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place reminds me of childhood memories.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DF8555-6AB9-437E-9ED1-EF15E0763C74}" type="slidenum">
              <a:t>726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Reply (in writing); answer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他很快就回信了。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hěn kuài jiù huíxìnle.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replied to the letter quickly.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6B2B4C-6D03-421C-AAB0-FD7C75D27492}" type="slidenum">
              <a:t>727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(huítóu)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Turn one's head; look back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走了一段路后，他回头看了一眼。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Zǒule yīduàn lù hòu, tā huítóu kànle yī yǎn.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walking for a while, he turned his head and took a look.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1E9E79-01AB-417E-996D-EEACA6FDF544}" type="slidenum">
              <a:t>728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(huíshōu)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Recycle; reclaim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请将废纸放到回收箱里。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jiāng fèizhǐ fàng dào huíshōu xiāng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put the waste paper in the recycling bin.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C40BFD-045F-410E-B62E-8DB0225F3773}" type="slidenum">
              <a:t>729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9C52A6-7945-44D2-B346-E71797ED5F93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(huígù)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Review; look back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让我们回顾一下过去的一年。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Ràng wǒmen huígù yīxià guòqù de yī nián.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Let's review the past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4D50C8-FF8F-4CE3-93AE-94F6E634B972}" type="slidenum">
              <a:t>730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(huíbì)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Avoid; evade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她总是回避谈论过去的事情。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zǒng shì huíbì tánlùn guòqù de shìqing.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always avoids discussing the past.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E1AB9F-339F-4901-A187-C0B6F72BCE05}" type="slidenum">
              <a:t>731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(huíbào)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Return; repay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努力工作会有回报的。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Nǔlì gōngzuò huì yǒu huíbào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Hard work will bring rewards.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555088-1238-417B-B943-DAA04A31EB25}" type="slidenum">
              <a:t>732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恢复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恢复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(huīfù)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Recover; restore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他的健康逐渐恢复了。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jiànkāng zhújiàn huīfùle.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health gradually recovered.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3F0CE7-58A9-42DB-87A1-1AB819F9AB2A}" type="slidenum">
              <a:t>733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灰色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灰色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(huīsè)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Gray; grey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他喜欢穿灰色的衣服。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chuān huīsè de yīfu.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to wear gray clothes.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D18C8B-64DA-4C99-945C-BD23B707AAA6}" type="slidenum">
              <a:t>734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慌忙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慌忙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(huāngmáng)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a hurry; hurriedly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他慌忙离开了会议室。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huāngmáng líkāile huìyìshì.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hurriedly left the meeting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E6FF81-ED2A-48A6-9F86-7A33EB2543BD}" type="slidenum">
              <a:t>735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Confused; flustered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他听到突然的消息感到有些慌。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tīngdào tūrán de xiāoxī gǎndào yǒuxiē huāng.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felt a bit flustered upon hearing the sudden news.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B83C25-CC3D-4CB3-A712-C4D767F6A1B9}" type="slidenum">
              <a:t>736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环节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环节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(huánjié)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Link; link in a chain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生产过程中的每个环节都很重要。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Shēngchǎn guòchéng zhōng de měi gè huánjié dōu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link in the production process is crucial.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6D5F86-EEF6-413F-B962-D53C74E60134}" type="slidenum">
              <a:t>737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画面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(huàmiàn)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Picture; image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这幅画面展示了美丽的风景。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fú huàmiàn zhǎnshìle měilì de fēngjǐng.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picture shows a beautiful landscape.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99FE06-1764-4765-8244-F40832C23EE2}" type="slidenum">
              <a:t>738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划分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划分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(huàfēn)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Divide; differentiate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这个地区被划分成两个部分。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bèi huàfēn chéng liǎng gè bùfen.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region is divided into two parts.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B3A2D6-9349-4BEB-BE5D-B30C9187980C}" type="slidenum">
              <a:t>739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13D058-6C73-4FF6-A85E-5BCC38AB05FB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化石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化石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(huàshí)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Fossil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古代动物的化石展览很有趣。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Gǔdài dòngwù de huàshí zhǎnlǎn hěn yǒuqù.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exhibition of ancient animal fossils is very interesting.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04BEE2-7C55-4B7E-A6C5-832B96B42CED}" type="slidenum">
              <a:t>740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Slippery; smooth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地面很滑，小心不要摔倒。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Dìmiàn hěn huá, xiǎoxīn bùyào shuāidǎo.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ground is slippery, be careful not to slip.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53D27D-73A5-4682-BF58-4452066937C1}" type="slidenum">
              <a:t>741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华语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华语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(huáyǔ)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Chinese language; Mandarin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华语是中国的官方语言之一。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Huáyǔ shì Zhōngguó de guānfāng yǔyán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Mandarin is one of the official languages in China.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3997D1-4322-4A80-BEBA-068B1361272E}" type="slidenum">
              <a:t>742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Tiger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老虎是猫科动物的一种。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Lǎohǔ shì māokē dòngwù de yī zhǒng.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Tigers belong to the family of Felidae.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340E2F-46BD-428E-A5BF-AF50EC134906}" type="slidenum">
              <a:t>743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胡子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胡子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(húzi)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Beard; mustache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他留着一把胡子，看起来很有男人味。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liúzhe yī bǎ húzi, kàn qǐlái hěn yǒu nánrénwèi.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beard and looks very manly.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1F5007-8CA2-441F-959C-4107066FED4A}" type="slidenum">
              <a:t>744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胡同儿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胡同儿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(hútòngér)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Narrow lane or alley; lane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北京有很多有特色的胡同儿。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Běijīng yǒu hěnduō yǒu tèsè de hútòngér.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Beijing has many unique lanes.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A43C4B-4FED-4F52-87C2-0A116276219A}" type="slidenum">
              <a:t>745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后悔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后悔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(hòuhuǐ)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Regret; repent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事后她深感后悔，不应该那样做。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Shìhòu tā shēn gǎn hòuhuǐ, bù yīnggāi nàyàng 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Afterward, she deeply regretted that she shouldn't have done that.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D250F9-9461-49A4-ABB8-47A08AE1CA5C}" type="slidenum">
              <a:t>746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Monkey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猴年是中国农历的一个生肖。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Hóu nián shì Zhōngguó nónglì de yī gè shēngxiào.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Year of the Monkey is one of the Chinese zodiac signs.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BC8547-2962-4D3A-8717-48F83C2C0D29}" type="slidenum">
              <a:t>747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(hèn)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Hate; resentment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他对这件事充满了恨意。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zhè jiàn shì chōngmǎnle hènyì.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full of resentment about this matter.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B87C9A-DFA5-4429-9213-EA6738B7555B}" type="slidenum">
              <a:t>748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贺卡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贺卡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(hèkǎ)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Greeting card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我给她寄了一张生日贺卡。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gěi tā jìle yī zhāng shēngrì hèkǎ.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sent her a birthday greeting card.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841B31-8B72-4B8C-BDD7-964BDC8A945F}" type="slidenum">
              <a:t>749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Money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他通过创业挣钱养家。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chuàngyè zhèngqián yǎng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earns money to support his family through entrepreneurship.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18200B-9C51-4B85-9762-D3A57BD69779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盒子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盒子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把这些东西放进盒子里。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 zhèxiē dōngxi fàng jìn hézi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Put these things into the box.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118A4B-E842-4630-8CE1-56F109E9A963}" type="slidenum">
              <a:t>750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盒饭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盒饭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Boxed meal; packed lunch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今天中午我带了盒饭。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Jīntiān zhōngwǔ wǒ dài le héfàn.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brought a boxed meal for lunch today.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229F45-24A8-4F71-9294-5C3751895C31}" type="slidenum">
              <a:t>751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Box; case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他买了一盒巧克力送给女朋友。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mǎile yī hé qiǎokèlì sòng gěi nǚ péngyǒu.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bought a box of chocolates for his girlfriend.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09A7CB-7C6A-44CE-B068-CE7A6230D42C}" type="slidenum">
              <a:t>752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合成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合成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Synthesize; compose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这种化合物是通过合成得到的。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huàhéwù shì tōngguò héchéng dédào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compound is obtained through synthesis.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7AF724-C0D5-4E7A-B8D1-7E11919B91F9}" type="slidenum">
              <a:t>753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合并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合并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(hébìng)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Merge; amalgamate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这两家公司决定合并成一家。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liǎng jiā gōngsī juédìng hébìng chéng yī jiā.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two companies have decided to merge into 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5749F2-FEDD-4A4D-860D-A1D7B1D020CF}" type="slidenum">
              <a:t>754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号召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号召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(hàozhào)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Call; appeal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政府号召人们节约用水。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Zhèngfǔ hàozhào rénmen jiéyuē yòngshuǐ.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government is calling on people to conserve water.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643E30-4612-45B4-A87F-360C982FF79C}" type="slidenum">
              <a:t>755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好运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好运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(hǎoyùn)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Good luck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祝你好运，一切顺利！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Zhù nǐ hǎoyùn, yīqiè shùnlì!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Wish you good luck and all the best!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389E4A-FAA4-46D7-B343-3C0AB8BB3DE6}" type="slidenum">
              <a:t>756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Sweat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他锻炼得很辛苦，全身都是汗。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duànliàn dé hěn xīnkǔ, quánshēn dōu shì hàn.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worked out hard, and his whole body is covered in sweat.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5C0120-6151-4451-B236-3C1C3BD0B49A}" type="slidenum">
              <a:t>757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Harm; cause trouble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抽烟对健康有害。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Chōuyān duì jiànkāng yǒu hài.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Smoking is harmful to health.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DDB3DF-EF13-4EF9-8A22-1FC644C9B1B1}" type="slidenum">
              <a:t>758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过于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(guòyú)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Excessive; too much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不要过于担心，一切都会好起来的。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Bùyào guòyú dānxīn, yīqiè dōu huì hǎo qǐlái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Don't worry too much; everything will be fine.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1A19CA-E7AD-4AC0-84C5-0D2680659E1A}" type="slidenum">
              <a:t>759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/ Make (money)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他每天努力工作，为了挣更多的钱。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měitiān nǔlì gōngzuò, wèile zhèng gèngduō de qián.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every day to earn more money.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199DCD-8FFC-4860-A6FB-8D812618F01E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过敏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(guòmǐn)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Allergic; allergy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他对花粉过敏，春天时要小心。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huāfěn guòmǐn, chūntiān shí yào xiǎoxīn.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allergic to pollen, so he needs to be careful in spring.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84E0F3-D41F-49F2-A189-479CAD0B1BE3}" type="slidenum">
              <a:t>760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过度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(guòdù)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Excessive; excessive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过度劳累对身体不好。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Guòdù láolèi duì shēntǐ bù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Excessive fatigue is not good for the body.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9C4871-4069-4125-B1B4-05B73DFA8543}" type="slidenum">
              <a:t>761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国民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(guómín)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Citizen; national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国民的权利和义务由法律规定。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Guómín de quánlì hé yìwù yóu fǎlǜ guīdìng.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rights and obligations of citizens are defined by law.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B16588-A3CB-4BB0-99CF-EEECACBCCE6F}" type="slidenum">
              <a:t>762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国籍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(guójí)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Nationality; citizenship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他的国籍是法国。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guójí shì Fǎguó.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nationality is French.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D9790C-5FA4-4658-9DFE-7CD9B359E49F}" type="slidenum">
              <a:t>763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锅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Pot; wok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这个菜需要一个大锅。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cài xūyào yī gè dà guō.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dish requires a large pot.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05EC9B-47BF-4028-8103-36F90CC91554}" type="slidenum">
              <a:t>764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Roll; boil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面团在沸水中滚一滚。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Miàntuán zài fèishuǐ zhōng gǔn yī gǔn.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Roll the dough in boiling water.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38624F-5938-49BA-B574-698FA59EE35F}" type="slidenum">
              <a:t>765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柜子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柜子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(guìzi)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Cabinet; cupboard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我把书放在书柜里。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bǎ shū fàng zài shūguì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put the books in the book cabinet.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53D5F9-6241-453B-B907-3A405E8D964F}" type="slidenum">
              <a:t>766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Ghost; spirit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有人相信鬼魂的存在。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Yǒurén xiāngxìn guǐhún de cúnzài.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believe in the existence of ghosts.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8DF7F0-900B-4C38-BA3F-EAF63CEC89FA}" type="slidenum">
              <a:t>767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规划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规划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(guīhuà)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Plan; planning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城市规划是城市发展的重要组成部分。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Chéngshì guīhuà shì chéngshì fāzhǎn de zhòngyào zǔchéng bùfèn.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Urban planning is an essential part of urban development.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8D3C1B-D996-448E-B32C-4D597F3C8C2B}" type="slidenum">
              <a:t>768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广泛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广泛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(guǎngfàn)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Widespread; extensive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这个问题对社会各个方面都有广泛影响。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duì shèhuì gègè fāngmiàn dōu yǒu guǎngfàn yǐngxiǎng.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issue has extensive impact on various aspects of society.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96E196-4B4C-4CF7-9F73-71FF827F5807}" type="slidenum">
              <a:t>769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Certificate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他获得了计算机编程的证书。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huòdéle jìsuànjī biānchéng de zhèngshū.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certificate in computer programming.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F24756-CE74-4EC9-B3E7-42D7055228AD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Wide; extensive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这个广场很大，人们可以在这里放风筝。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guǎngchǎng hěn dà, rénmen kěyǐ zài zhèlǐ fàng fēngzhēng.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square is large, and people can fly kites here.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6AC522-72B5-4A11-A5EF-E59FC3C14E5E}" type="slidenum">
              <a:t>770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311BFF-7B02-4205-A59D-3EAAC111FD49}" type="slidenum">
              <a:t>771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F6F651-B752-4BB1-A54E-6AE4CBC840FC}" type="slidenum">
              <a:t>772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3A7E7D-3BB3-4133-A469-6320B9C25671}" type="slidenum">
              <a:t>773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Confirm / Verify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目击者的证词证实了事故的发生。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Mùjī zhě de zhèngcí zhèngshíle shìgù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testimony of the eyewitness confirmed the occurrence of the accident.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07B771-D845-45CE-91F6-E24049FC909A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我们应该追求和平与正义。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zhuīqiú hépíng yǔ zhèngyì.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pursue peace and justice.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9C7698-8FD0-4E20-999B-31AFE4379B97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8F5F7B-8F85-4001-AAB3-BEF66DDC77B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(zhèngrú)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正如太阳升起一样，新的一天充满了希望。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Zhèngrú tàiyáng shēngqǐ yīyàng, xīn de yītiān chōngmǎnle xīwàng.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 the sun rises, a new day is filled with hope.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6E6F36-BCC2-4474-8DC5-60DF1054DA6E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Regular / Standard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请确保你选择的医院是正规的。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quèbǎo nǐ xuǎnzé de yīyuàn shì zhèngguī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make sure the hospital you choose is a regular 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4FE2F2-41C5-4809-8718-41D7A52DF889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(zhèngbǎn)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Genuine / Legitimate 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请购买正版软件以确保安全性。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gòumǎi zhèngbǎn ruǎnjiàn yǐ quèbǎo ānquán 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buy the legitimate version of the software to ensure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1380EE-2D09-4123-9E5C-C1A3A43670D8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争议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Controversy / Dispute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这个决定引起了很大的争议。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juédìng yǐnqǐle hěn dà de zhēngyì.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decision has sparked significant controversy.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908F26-656E-4BA2-A280-093FA40F4ACF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震惊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Shock / Astonish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这个消息令人震惊，大家都不敢相信。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lìng rén zhènjīng, dàjiā dōu bù gǎn xiāngxìn.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news is shocking; everyone can't believe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03F954-53AE-4447-9F51-30A3BB72B63E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Vibration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地震时，会产生强烈的振动。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shí, huì chǎnshēng qiángliè de zhèndòng.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an earthquake, strong vibrations occur.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484AF8-ACFA-4D69-A3FA-E357A6B9658D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诊断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(zhěnduàn)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Diagnosis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医生进行了一系列检查，最终做出了正确的诊断。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jìnxíngle yī xìliè jiǎnchá, zuìzhōng zuòchūle zhèngquè de zhěnduàn.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series of examinations, the doctor made the correct diagnosis.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7E5F7B-6A8F-4960-A11E-7E903BC6F63F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The Real Situation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揭露真相是新闻报道的责任之一。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Jiēlù zhēnxiàng shì xīnwén bàodào de zérèn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Revealing the truth is one of the responsibilities of news reporting.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B22CD2-8EFA-4430-9D8D-0343777F3B19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Truthfulness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追求真理是科学研究的核心目标。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zhēnlǐ shì kēxué yánjiū de héxīn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truth is the core goal of scientific research.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AE3050-E9C6-483E-935B-D9151F5237A3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Sincere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他发自内心地表达了对你的真诚感激之情。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fāzì nèixīn de biǎodále duì nǐ de zhēnchéng gǎnjī zhīqíng.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sincerely expressed his gratitude to you from the bottom of his heart.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CCC351-F751-4348-A033-038B23161BA9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59AA1D-E395-442E-8C0B-19EFA2D22B7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146F80-78DB-4525-A926-581668598807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2EFF70-A81F-40BF-9081-2580482A67DD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Precious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这是一本珍贵的手抄古籍。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běn zhēnguì de shǒuchāo gǔjí.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precious hand-copied ancient 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694720-1CF0-4F26-8C54-969E68ADD8B1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他站在远处，向我们招手致意。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yuǎnchù, xiàng wǒmen zhāo shǒu zhìyì.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far away, waving to greet 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0B834A-943B-464B-99F5-B6FE37D50153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Recruitment / Enrollment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学校正在进行新一轮的招生工作。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zhèngzài jìnxíng xīn yī luò de zhāoshēng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is conducting a new round of enrollment.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BDF2C8-7D40-4417-B7B0-CB5517F0704F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掌握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 /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学生需要掌握基本的数学知识。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Xuéshēng xūyào zhǎngwò jīběn de shùxué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Students need to master basic mathematical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D87867-02EC-476C-A03B-B8B776304597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 Increase / Raise Prices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由于成本上升，公司决定涨价。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chéngběn shàngshēng, gōngsī juédìng zhǎngjià.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the increase in costs, the company has decided to raise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00C005-E82E-4BEA-AEF1-7A0E593BC7BB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 /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物价涨了，生活成本也随之增加。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Wùjià zhǎngle, shēnghuó chéngběn yě suízhī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Prices have risen, and the cost of living has increased accordingly.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36C389-2162-44E7-AF61-92C8A32279E3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 / Occupy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他希望占有更多的市场份额。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xīwàng zhànyǒu gèng duō de shìchǎng fèn'é.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hopes to possess a larger market share.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B54E88-6DEE-4089-A553-B5AE9258CE8B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Occupy / 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军队成功占领了敌方的要塞。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Jūnduì chénggōng zhànlǐngle dífāng de yàosài.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army successfully occupied the enemy's fortress.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18F7D8-46F7-4F9F-AB9E-55461B0D9091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2023-11-29T01:02:53Z</dcterms:modified>
  <cp:revision>113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