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slideMaster3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584.xml" ContentType="application/vnd.openxmlformats-officedocument.presentationml.slide+xml"/>
  <Override PartName="/ppt/slides/slide100.xml" ContentType="application/vnd.openxmlformats-officedocument.presentationml.slide+xml"/>
  <Override PartName="/ppt/slides/slide221.xml" ContentType="application/vnd.openxmlformats-officedocument.presentationml.slide+xml"/>
  <Override PartName="/ppt/slides/slide342.xml" ContentType="application/vnd.openxmlformats-officedocument.presentationml.slide+xml"/>
  <Override PartName="/ppt/slides/slide463.xml" ContentType="application/vnd.openxmlformats-officedocument.presentationml.slide+xml"/>
  <Override PartName="/ppt/slides/slide464.xml" ContentType="application/vnd.openxmlformats-officedocument.presentationml.slide+xml"/>
  <Override PartName="/ppt/slides/slide343.xml" ContentType="application/vnd.openxmlformats-officedocument.presentationml.slide+xml"/>
  <Override PartName="/ppt/slides/slide222.xml" ContentType="application/vnd.openxmlformats-officedocument.presentationml.slide+xml"/>
  <Override PartName="/ppt/slides/slide585.xml" ContentType="application/vnd.openxmlformats-officedocument.presentationml.slide+xml"/>
  <Override PartName="/ppt/slides/slide101.xml" ContentType="application/vnd.openxmlformats-officedocument.presentationml.slide+xml"/>
  <Override PartName="/ppt/slides/slide2.xml" ContentType="application/vnd.openxmlformats-officedocument.presentationml.slide+xml"/>
  <Override PartName="/ppt/slides/slide465.xml" ContentType="application/vnd.openxmlformats-officedocument.presentationml.slide+xml"/>
  <Override PartName="/ppt/slides/slide344.xml" ContentType="application/vnd.openxmlformats-officedocument.presentationml.slide+xml"/>
  <Override PartName="/ppt/slides/slide223.xml" ContentType="application/vnd.openxmlformats-officedocument.presentationml.slide+xml"/>
  <Override PartName="/ppt/slides/slide102.xml" ContentType="application/vnd.openxmlformats-officedocument.presentationml.slide+xml"/>
  <Override PartName="/ppt/slides/slide586.xml" ContentType="application/vnd.openxmlformats-officedocument.presentationml.slide+xml"/>
  <Override PartName="/ppt/slides/slide3.xml" ContentType="application/vnd.openxmlformats-officedocument.presentationml.slide+xml"/>
  <Override PartName="/ppt/slides/slide466.xml" ContentType="application/vnd.openxmlformats-officedocument.presentationml.slide+xml"/>
  <Override PartName="/ppt/slides/slide345.xml" ContentType="application/vnd.openxmlformats-officedocument.presentationml.slide+xml"/>
  <Override PartName="/ppt/slides/slide224.xml" ContentType="application/vnd.openxmlformats-officedocument.presentationml.slide+xml"/>
  <Override PartName="/ppt/slides/slide103.xml" ContentType="application/vnd.openxmlformats-officedocument.presentationml.slide+xml"/>
  <Override PartName="/ppt/slides/slide587.xml" ContentType="application/vnd.openxmlformats-officedocument.presentationml.slide+xml"/>
  <Override PartName="/ppt/slides/slide4.xml" ContentType="application/vnd.openxmlformats-officedocument.presentationml.slide+xml"/>
  <Override PartName="/ppt/slides/slide467.xml" ContentType="application/vnd.openxmlformats-officedocument.presentationml.slide+xml"/>
  <Override PartName="/ppt/slides/slide346.xml" ContentType="application/vnd.openxmlformats-officedocument.presentationml.slide+xml"/>
  <Override PartName="/ppt/slides/slide225.xml" ContentType="application/vnd.openxmlformats-officedocument.presentationml.slide+xml"/>
  <Override PartName="/ppt/slides/slide104.xml" ContentType="application/vnd.openxmlformats-officedocument.presentationml.slide+xml"/>
  <Override PartName="/ppt/slides/slide588.xml" ContentType="application/vnd.openxmlformats-officedocument.presentationml.slide+xml"/>
  <Override PartName="/ppt/slides/slide5.xml" ContentType="application/vnd.openxmlformats-officedocument.presentationml.slide+xml"/>
  <Override PartName="/ppt/slides/slide468.xml" ContentType="application/vnd.openxmlformats-officedocument.presentationml.slide+xml"/>
  <Override PartName="/ppt/slides/slide347.xml" ContentType="application/vnd.openxmlformats-officedocument.presentationml.slide+xml"/>
  <Override PartName="/ppt/slides/slide226.xml" ContentType="application/vnd.openxmlformats-officedocument.presentationml.slide+xml"/>
  <Override PartName="/ppt/slides/slide105.xml" ContentType="application/vnd.openxmlformats-officedocument.presentationml.slide+xml"/>
  <Override PartName="/ppt/slides/slide589.xml" ContentType="application/vnd.openxmlformats-officedocument.presentationml.slide+xml"/>
  <Override PartName="/ppt/slides/slide6.xml" ContentType="application/vnd.openxmlformats-officedocument.presentationml.slide+xml"/>
  <Override PartName="/ppt/slides/slide469.xml" ContentType="application/vnd.openxmlformats-officedocument.presentationml.slide+xml"/>
  <Override PartName="/ppt/slides/slide348.xml" ContentType="application/vnd.openxmlformats-officedocument.presentationml.slide+xml"/>
  <Override PartName="/ppt/slides/slide227.xml" ContentType="application/vnd.openxmlformats-officedocument.presentationml.slide+xml"/>
  <Override PartName="/ppt/slides/slide106.xml" ContentType="application/vnd.openxmlformats-officedocument.presentationml.slide+xml"/>
  <Override PartName="/ppt/slides/slide7.xml" ContentType="application/vnd.openxmlformats-officedocument.presentationml.slide+xml"/>
  <Override PartName="/ppt/slides/slide349.xml" ContentType="application/vnd.openxmlformats-officedocument.presentationml.slide+xml"/>
  <Override PartName="/ppt/slides/slide228.xml" ContentType="application/vnd.openxmlformats-officedocument.presentationml.slide+xml"/>
  <Override PartName="/ppt/slides/slide107.xml" ContentType="application/vnd.openxmlformats-officedocument.presentationml.slide+xml"/>
  <Override PartName="/ppt/slides/slide8.xml" ContentType="application/vnd.openxmlformats-officedocument.presentationml.slide+xml"/>
  <Override PartName="/ppt/slides/slide229.xml" ContentType="application/vnd.openxmlformats-officedocument.presentationml.slide+xml"/>
  <Override PartName="/ppt/slides/slide10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32.xml" ContentType="application/vnd.openxmlformats-officedocument.presentationml.slide+xml"/>
  <Override PartName="/ppt/slides/slide54.xml" ContentType="application/vnd.openxmlformats-officedocument.presentationml.slide+xml"/>
  <Override PartName="/ppt/slides/slide11.xml" ContentType="application/vnd.openxmlformats-officedocument.presentationml.slide+xml"/>
  <Override PartName="/ppt/slides/slide33.xml" ContentType="application/vnd.openxmlformats-officedocument.presentationml.slide+xml"/>
  <Override PartName="/ppt/slides/slide55.xml" ContentType="application/vnd.openxmlformats-officedocument.presentationml.slide+xml"/>
  <Override PartName="/ppt/slides/slide12.xml" ContentType="application/vnd.openxmlformats-officedocument.presentationml.slide+xml"/>
  <Override PartName="/ppt/slides/slide34.xml" ContentType="application/vnd.openxmlformats-officedocument.presentationml.slide+xml"/>
  <Override PartName="/ppt/slides/slide56.xml" ContentType="application/vnd.openxmlformats-officedocument.presentationml.slide+xml"/>
  <Override PartName="/ppt/slides/slide13.xml" ContentType="application/vnd.openxmlformats-officedocument.presentationml.slide+xml"/>
  <Override PartName="/ppt/slides/slide35.xml" ContentType="application/vnd.openxmlformats-officedocument.presentationml.slide+xml"/>
  <Override PartName="/ppt/slides/slide57.xml" ContentType="application/vnd.openxmlformats-officedocument.presentationml.slide+xml"/>
  <Override PartName="/ppt/slides/slide14.xml" ContentType="application/vnd.openxmlformats-officedocument.presentationml.slide+xml"/>
  <Override PartName="/ppt/slides/slide36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37.xml" ContentType="application/vnd.openxmlformats-officedocument.presentationml.slide+xml"/>
  <Override PartName="/ppt/slides/slide15.xml" ContentType="application/vnd.openxmlformats-officedocument.presentationml.slide+xml"/>
  <Override PartName="/ppt/slides/slide38.xml" ContentType="application/vnd.openxmlformats-officedocument.presentationml.slide+xml"/>
  <Override PartName="/ppt/slides/slide16.xml" ContentType="application/vnd.openxmlformats-officedocument.presentationml.slide+xml"/>
  <Override PartName="/ppt/slides/slide39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80.xml" ContentType="application/vnd.openxmlformats-officedocument.presentationml.slide+xml"/>
  <Override PartName="/ppt/slides/slide19.xml" ContentType="application/vnd.openxmlformats-officedocument.presentationml.slide+xml"/>
  <Override PartName="/ppt/slides/slide181.xml" ContentType="application/vnd.openxmlformats-officedocument.presentationml.slide+xml"/>
  <Override PartName="/ppt/slides/slide64.xml" ContentType="application/vnd.openxmlformats-officedocument.presentationml.slide+xml"/>
  <Override PartName="/ppt/slides/slide42.xml" ContentType="application/vnd.openxmlformats-officedocument.presentationml.slide+xml"/>
  <Override PartName="/ppt/slides/slide20.xml" ContentType="application/vnd.openxmlformats-officedocument.presentationml.slide+xml"/>
  <Override PartName="/ppt/slides/slide43.xml" ContentType="application/vnd.openxmlformats-officedocument.presentationml.slide+xml"/>
  <Override PartName="/ppt/slides/slide21.xml" ContentType="application/vnd.openxmlformats-officedocument.presentationml.slide+xml"/>
  <Override PartName="/ppt/slides/slide44.xml" ContentType="application/vnd.openxmlformats-officedocument.presentationml.slide+xml"/>
  <Override PartName="/ppt/slides/slide22.xml" ContentType="application/vnd.openxmlformats-officedocument.presentationml.slide+xml"/>
  <Override PartName="/ppt/slides/slide45.xml" ContentType="application/vnd.openxmlformats-officedocument.presentationml.slide+xml"/>
  <Override PartName="/ppt/slides/slide23.xml" ContentType="application/vnd.openxmlformats-officedocument.presentationml.slide+xml"/>
  <Override PartName="/ppt/slides/slide46.xml" ContentType="application/vnd.openxmlformats-officedocument.presentationml.slide+xml"/>
  <Override PartName="/ppt/slides/slide24.xml" ContentType="application/vnd.openxmlformats-officedocument.presentationml.slide+xml"/>
  <Override PartName="/ppt/slides/slide47.xml" ContentType="application/vnd.openxmlformats-officedocument.presentationml.slide+xml"/>
  <Override PartName="/ppt/slides/slide25.xml" ContentType="application/vnd.openxmlformats-officedocument.presentationml.slide+xml"/>
  <Override PartName="/ppt/slides/slide48.xml" ContentType="application/vnd.openxmlformats-officedocument.presentationml.slide+xml"/>
  <Override PartName="/ppt/slides/slide26.xml" ContentType="application/vnd.openxmlformats-officedocument.presentationml.slide+xml"/>
  <Override PartName="/ppt/slides/slide4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190.xml" ContentType="application/vnd.openxmlformats-officedocument.presentationml.slide+xml"/>
  <Override PartName="/ppt/slides/slide29.xml" ContentType="application/vnd.openxmlformats-officedocument.presentationml.slide+xml"/>
  <Override PartName="/ppt/slides/slide191.xml" ContentType="application/vnd.openxmlformats-officedocument.presentationml.slide+xml"/>
  <Override PartName="/ppt/slides/slide52.xml" ContentType="application/vnd.openxmlformats-officedocument.presentationml.slide+xml"/>
  <Override PartName="/ppt/slides/slide30.xml" ContentType="application/vnd.openxmlformats-officedocument.presentationml.slide+xml"/>
  <Override PartName="/ppt/slides/slide53.xml" ContentType="application/vnd.openxmlformats-officedocument.presentationml.slide+xml"/>
  <Override PartName="/ppt/slides/slide31.xml" ContentType="application/vnd.openxmlformats-officedocument.presentationml.slide+xml"/>
  <Override PartName="/ppt/slides/slide62.xml" ContentType="application/vnd.openxmlformats-officedocument.presentationml.slide+xml"/>
  <Override PartName="/ppt/slides/slide40.xml" ContentType="application/vnd.openxmlformats-officedocument.presentationml.slide+xml"/>
  <Override PartName="/ppt/slides/slide63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s/slide309.xml" ContentType="application/vnd.openxmlformats-officedocument.presentationml.slide+xml"/>
  <Override PartName="/ppt/slides/slide61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319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208.xml" ContentType="application/vnd.openxmlformats-officedocument.presentationml.slide+xml"/>
  <Override PartName="/ppt/slides/slide329.xml" ContentType="application/vnd.openxmlformats-officedocument.presentationml.slide+xml"/>
  <Override PartName="/ppt/slides/slide81.xml" ContentType="application/vnd.openxmlformats-officedocument.presentationml.slide+xml"/>
  <Override PartName="/ppt/slides/slide209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218.xml" ContentType="application/vnd.openxmlformats-officedocument.presentationml.slide+xml"/>
  <Override PartName="/ppt/slides/slide339.xml" ContentType="application/vnd.openxmlformats-officedocument.presentationml.slide+xml"/>
  <Override PartName="/ppt/slides/slide91.xml" ContentType="application/vnd.openxmlformats-officedocument.presentationml.slide+xml"/>
  <Override PartName="/ppt/slides/slide219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9.xml" ContentType="application/vnd.openxmlformats-officedocument.presentationml.slide+xml"/>
  <Override PartName="/ppt/slides/slide594.xml" ContentType="application/vnd.openxmlformats-officedocument.presentationml.slide+xml"/>
  <Override PartName="/ppt/slides/slide110.xml" ContentType="application/vnd.openxmlformats-officedocument.presentationml.slide+xml"/>
  <Override PartName="/ppt/slides/slide231.xml" ContentType="application/vnd.openxmlformats-officedocument.presentationml.slide+xml"/>
  <Override PartName="/ppt/slides/slide352.xml" ContentType="application/vnd.openxmlformats-officedocument.presentationml.slide+xml"/>
  <Override PartName="/ppt/slides/slide473.xml" ContentType="application/vnd.openxmlformats-officedocument.presentationml.slide+xml"/>
  <Override PartName="/ppt/slides/slide595.xml" ContentType="application/vnd.openxmlformats-officedocument.presentationml.slide+xml"/>
  <Override PartName="/ppt/slides/slide111.xml" ContentType="application/vnd.openxmlformats-officedocument.presentationml.slide+xml"/>
  <Override PartName="/ppt/slides/slide232.xml" ContentType="application/vnd.openxmlformats-officedocument.presentationml.slide+xml"/>
  <Override PartName="/ppt/slides/slide353.xml" ContentType="application/vnd.openxmlformats-officedocument.presentationml.slide+xml"/>
  <Override PartName="/ppt/slides/slide474.xml" ContentType="application/vnd.openxmlformats-officedocument.presentationml.slide+xml"/>
  <Override PartName="/ppt/slides/slide596.xml" ContentType="application/vnd.openxmlformats-officedocument.presentationml.slide+xml"/>
  <Override PartName="/ppt/slides/slide112.xml" ContentType="application/vnd.openxmlformats-officedocument.presentationml.slide+xml"/>
  <Override PartName="/ppt/slides/slide233.xml" ContentType="application/vnd.openxmlformats-officedocument.presentationml.slide+xml"/>
  <Override PartName="/ppt/slides/slide354.xml" ContentType="application/vnd.openxmlformats-officedocument.presentationml.slide+xml"/>
  <Override PartName="/ppt/slides/slide475.xml" ContentType="application/vnd.openxmlformats-officedocument.presentationml.slide+xml"/>
  <Override PartName="/ppt/slides/slide597.xml" ContentType="application/vnd.openxmlformats-officedocument.presentationml.slide+xml"/>
  <Override PartName="/ppt/slides/slide113.xml" ContentType="application/vnd.openxmlformats-officedocument.presentationml.slide+xml"/>
  <Override PartName="/ppt/slides/slide234.xml" ContentType="application/vnd.openxmlformats-officedocument.presentationml.slide+xml"/>
  <Override PartName="/ppt/slides/slide355.xml" ContentType="application/vnd.openxmlformats-officedocument.presentationml.slide+xml"/>
  <Override PartName="/ppt/slides/slide476.xml" ContentType="application/vnd.openxmlformats-officedocument.presentationml.slide+xml"/>
  <Override PartName="/ppt/slides/slide598.xml" ContentType="application/vnd.openxmlformats-officedocument.presentationml.slide+xml"/>
  <Override PartName="/ppt/slides/slide114.xml" ContentType="application/vnd.openxmlformats-officedocument.presentationml.slide+xml"/>
  <Override PartName="/ppt/slides/slide235.xml" ContentType="application/vnd.openxmlformats-officedocument.presentationml.slide+xml"/>
  <Override PartName="/ppt/slides/slide356.xml" ContentType="application/vnd.openxmlformats-officedocument.presentationml.slide+xml"/>
  <Override PartName="/ppt/slides/slide477.xml" ContentType="application/vnd.openxmlformats-officedocument.presentationml.slide+xml"/>
  <Override PartName="/ppt/slides/slide599.xml" ContentType="application/vnd.openxmlformats-officedocument.presentationml.slide+xml"/>
  <Override PartName="/ppt/slides/slide115.xml" ContentType="application/vnd.openxmlformats-officedocument.presentationml.slide+xml"/>
  <Override PartName="/ppt/slides/slide236.xml" ContentType="application/vnd.openxmlformats-officedocument.presentationml.slide+xml"/>
  <Override PartName="/ppt/slides/slide357.xml" ContentType="application/vnd.openxmlformats-officedocument.presentationml.slide+xml"/>
  <Override PartName="/ppt/slides/slide478.xml" ContentType="application/vnd.openxmlformats-officedocument.presentationml.slide+xml"/>
  <Override PartName="/ppt/slides/slide116.xml" ContentType="application/vnd.openxmlformats-officedocument.presentationml.slide+xml"/>
  <Override PartName="/ppt/slides/slide237.xml" ContentType="application/vnd.openxmlformats-officedocument.presentationml.slide+xml"/>
  <Override PartName="/ppt/slides/slide358.xml" ContentType="application/vnd.openxmlformats-officedocument.presentationml.slide+xml"/>
  <Override PartName="/ppt/slides/slide479.xml" ContentType="application/vnd.openxmlformats-officedocument.presentationml.slide+xml"/>
  <Override PartName="/ppt/slides/slide117.xml" ContentType="application/vnd.openxmlformats-officedocument.presentationml.slide+xml"/>
  <Override PartName="/ppt/slides/slide238.xml" ContentType="application/vnd.openxmlformats-officedocument.presentationml.slide+xml"/>
  <Override PartName="/ppt/slides/slide359.xml" ContentType="application/vnd.openxmlformats-officedocument.presentationml.slide+xml"/>
  <Override PartName="/ppt/slides/slide118.xml" ContentType="application/vnd.openxmlformats-officedocument.presentationml.slide+xml"/>
  <Override PartName="/ppt/slides/slide239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241.xml" ContentType="application/vnd.openxmlformats-officedocument.presentationml.slide+xml"/>
  <Override PartName="/ppt/slides/slide362.xml" ContentType="application/vnd.openxmlformats-officedocument.presentationml.slide+xml"/>
  <Override PartName="/ppt/slides/slide483.xml" ContentType="application/vnd.openxmlformats-officedocument.presentationml.slide+xml"/>
  <Override PartName="/ppt/slides/slide121.xml" ContentType="application/vnd.openxmlformats-officedocument.presentationml.slide+xml"/>
  <Override PartName="/ppt/slides/slide242.xml" ContentType="application/vnd.openxmlformats-officedocument.presentationml.slide+xml"/>
  <Override PartName="/ppt/slides/slide363.xml" ContentType="application/vnd.openxmlformats-officedocument.presentationml.slide+xml"/>
  <Override PartName="/ppt/slides/slide484.xml" ContentType="application/vnd.openxmlformats-officedocument.presentationml.slide+xml"/>
  <Override PartName="/ppt/slides/slide122.xml" ContentType="application/vnd.openxmlformats-officedocument.presentationml.slide+xml"/>
  <Override PartName="/ppt/slides/slide243.xml" ContentType="application/vnd.openxmlformats-officedocument.presentationml.slide+xml"/>
  <Override PartName="/ppt/slides/slide364.xml" ContentType="application/vnd.openxmlformats-officedocument.presentationml.slide+xml"/>
  <Override PartName="/ppt/slides/slide485.xml" ContentType="application/vnd.openxmlformats-officedocument.presentationml.slide+xml"/>
  <Override PartName="/ppt/slides/slide123.xml" ContentType="application/vnd.openxmlformats-officedocument.presentationml.slide+xml"/>
  <Override PartName="/ppt/slides/slide244.xml" ContentType="application/vnd.openxmlformats-officedocument.presentationml.slide+xml"/>
  <Override PartName="/ppt/slides/slide365.xml" ContentType="application/vnd.openxmlformats-officedocument.presentationml.slide+xml"/>
  <Override PartName="/ppt/slides/slide486.xml" ContentType="application/vnd.openxmlformats-officedocument.presentationml.slide+xml"/>
  <Override PartName="/ppt/slides/slide124.xml" ContentType="application/vnd.openxmlformats-officedocument.presentationml.slide+xml"/>
  <Override PartName="/ppt/slides/slide245.xml" ContentType="application/vnd.openxmlformats-officedocument.presentationml.slide+xml"/>
  <Override PartName="/ppt/slides/slide366.xml" ContentType="application/vnd.openxmlformats-officedocument.presentationml.slide+xml"/>
  <Override PartName="/ppt/slides/slide487.xml" ContentType="application/vnd.openxmlformats-officedocument.presentationml.slide+xml"/>
  <Override PartName="/ppt/slides/slide125.xml" ContentType="application/vnd.openxmlformats-officedocument.presentationml.slide+xml"/>
  <Override PartName="/ppt/slides/slide246.xml" ContentType="application/vnd.openxmlformats-officedocument.presentationml.slide+xml"/>
  <Override PartName="/ppt/slides/slide367.xml" ContentType="application/vnd.openxmlformats-officedocument.presentationml.slide+xml"/>
  <Override PartName="/ppt/slides/slide488.xml" ContentType="application/vnd.openxmlformats-officedocument.presentationml.slide+xml"/>
  <Override PartName="/ppt/slides/slide126.xml" ContentType="application/vnd.openxmlformats-officedocument.presentationml.slide+xml"/>
  <Override PartName="/ppt/slides/slide247.xml" ContentType="application/vnd.openxmlformats-officedocument.presentationml.slide+xml"/>
  <Override PartName="/ppt/slides/slide368.xml" ContentType="application/vnd.openxmlformats-officedocument.presentationml.slide+xml"/>
  <Override PartName="/ppt/slides/slide489.xml" ContentType="application/vnd.openxmlformats-officedocument.presentationml.slide+xml"/>
  <Override PartName="/ppt/slides/slide127.xml" ContentType="application/vnd.openxmlformats-officedocument.presentationml.slide+xml"/>
  <Override PartName="/ppt/slides/slide248.xml" ContentType="application/vnd.openxmlformats-officedocument.presentationml.slide+xml"/>
  <Override PartName="/ppt/slides/slide369.xml" ContentType="application/vnd.openxmlformats-officedocument.presentationml.slide+xml"/>
  <Override PartName="/ppt/slides/slide128.xml" ContentType="application/vnd.openxmlformats-officedocument.presentationml.slide+xml"/>
  <Override PartName="/ppt/slides/slide249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251.xml" ContentType="application/vnd.openxmlformats-officedocument.presentationml.slide+xml"/>
  <Override PartName="/ppt/slides/slide372.xml" ContentType="application/vnd.openxmlformats-officedocument.presentationml.slide+xml"/>
  <Override PartName="/ppt/slides/slide493.xml" ContentType="application/vnd.openxmlformats-officedocument.presentationml.slide+xml"/>
  <Override PartName="/ppt/slides/slide131.xml" ContentType="application/vnd.openxmlformats-officedocument.presentationml.slide+xml"/>
  <Override PartName="/ppt/slides/slide252.xml" ContentType="application/vnd.openxmlformats-officedocument.presentationml.slide+xml"/>
  <Override PartName="/ppt/slides/slide373.xml" ContentType="application/vnd.openxmlformats-officedocument.presentationml.slide+xml"/>
  <Override PartName="/ppt/slides/slide494.xml" ContentType="application/vnd.openxmlformats-officedocument.presentationml.slide+xml"/>
  <Override PartName="/ppt/slides/slide132.xml" ContentType="application/vnd.openxmlformats-officedocument.presentationml.slide+xml"/>
  <Override PartName="/ppt/slides/slide253.xml" ContentType="application/vnd.openxmlformats-officedocument.presentationml.slide+xml"/>
  <Override PartName="/ppt/slides/slide374.xml" ContentType="application/vnd.openxmlformats-officedocument.presentationml.slide+xml"/>
  <Override PartName="/ppt/slides/slide495.xml" ContentType="application/vnd.openxmlformats-officedocument.presentationml.slide+xml"/>
  <Override PartName="/ppt/slides/slide133.xml" ContentType="application/vnd.openxmlformats-officedocument.presentationml.slide+xml"/>
  <Override PartName="/ppt/slides/slide254.xml" ContentType="application/vnd.openxmlformats-officedocument.presentationml.slide+xml"/>
  <Override PartName="/ppt/slides/slide375.xml" ContentType="application/vnd.openxmlformats-officedocument.presentationml.slide+xml"/>
  <Override PartName="/ppt/slides/slide496.xml" ContentType="application/vnd.openxmlformats-officedocument.presentationml.slide+xml"/>
  <Override PartName="/ppt/slides/slide134.xml" ContentType="application/vnd.openxmlformats-officedocument.presentationml.slide+xml"/>
  <Override PartName="/ppt/slides/slide255.xml" ContentType="application/vnd.openxmlformats-officedocument.presentationml.slide+xml"/>
  <Override PartName="/ppt/slides/slide376.xml" ContentType="application/vnd.openxmlformats-officedocument.presentationml.slide+xml"/>
  <Override PartName="/ppt/slides/slide497.xml" ContentType="application/vnd.openxmlformats-officedocument.presentationml.slide+xml"/>
  <Override PartName="/ppt/slides/slide135.xml" ContentType="application/vnd.openxmlformats-officedocument.presentationml.slide+xml"/>
  <Override PartName="/ppt/slides/slide256.xml" ContentType="application/vnd.openxmlformats-officedocument.presentationml.slide+xml"/>
  <Override PartName="/ppt/slides/slide377.xml" ContentType="application/vnd.openxmlformats-officedocument.presentationml.slide+xml"/>
  <Override PartName="/ppt/slides/slide498.xml" ContentType="application/vnd.openxmlformats-officedocument.presentationml.slide+xml"/>
  <Override PartName="/ppt/slides/slide136.xml" ContentType="application/vnd.openxmlformats-officedocument.presentationml.slide+xml"/>
  <Override PartName="/ppt/slides/slide257.xml" ContentType="application/vnd.openxmlformats-officedocument.presentationml.slide+xml"/>
  <Override PartName="/ppt/slides/slide378.xml" ContentType="application/vnd.openxmlformats-officedocument.presentationml.slide+xml"/>
  <Override PartName="/ppt/slides/slide499.xml" ContentType="application/vnd.openxmlformats-officedocument.presentationml.slide+xml"/>
  <Override PartName="/ppt/slides/slide137.xml" ContentType="application/vnd.openxmlformats-officedocument.presentationml.slide+xml"/>
  <Override PartName="/ppt/slides/slide258.xml" ContentType="application/vnd.openxmlformats-officedocument.presentationml.slide+xml"/>
  <Override PartName="/ppt/slides/slide379.xml" ContentType="application/vnd.openxmlformats-officedocument.presentationml.slide+xml"/>
  <Override PartName="/ppt/slides/slide138.xml" ContentType="application/vnd.openxmlformats-officedocument.presentationml.slide+xml"/>
  <Override PartName="/ppt/slides/slide259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261.xml" ContentType="application/vnd.openxmlformats-officedocument.presentationml.slide+xml"/>
  <Override PartName="/ppt/slides/slide382.xml" ContentType="application/vnd.openxmlformats-officedocument.presentationml.slide+xml"/>
  <Override PartName="/ppt/slides/slide141.xml" ContentType="application/vnd.openxmlformats-officedocument.presentationml.slide+xml"/>
  <Override PartName="/ppt/slides/slide262.xml" ContentType="application/vnd.openxmlformats-officedocument.presentationml.slide+xml"/>
  <Override PartName="/ppt/slides/slide383.xml" ContentType="application/vnd.openxmlformats-officedocument.presentationml.slide+xml"/>
  <Override PartName="/ppt/slides/slide142.xml" ContentType="application/vnd.openxmlformats-officedocument.presentationml.slide+xml"/>
  <Override PartName="/ppt/slides/slide263.xml" ContentType="application/vnd.openxmlformats-officedocument.presentationml.slide+xml"/>
  <Override PartName="/ppt/slides/slide384.xml" ContentType="application/vnd.openxmlformats-officedocument.presentationml.slide+xml"/>
  <Override PartName="/ppt/slides/slide143.xml" ContentType="application/vnd.openxmlformats-officedocument.presentationml.slide+xml"/>
  <Override PartName="/ppt/slides/slide264.xml" ContentType="application/vnd.openxmlformats-officedocument.presentationml.slide+xml"/>
  <Override PartName="/ppt/slides/slide385.xml" ContentType="application/vnd.openxmlformats-officedocument.presentationml.slide+xml"/>
  <Override PartName="/ppt/slides/slide144.xml" ContentType="application/vnd.openxmlformats-officedocument.presentationml.slide+xml"/>
  <Override PartName="/ppt/slides/slide265.xml" ContentType="application/vnd.openxmlformats-officedocument.presentationml.slide+xml"/>
  <Override PartName="/ppt/slides/slide386.xml" ContentType="application/vnd.openxmlformats-officedocument.presentationml.slide+xml"/>
  <Override PartName="/ppt/slides/slide145.xml" ContentType="application/vnd.openxmlformats-officedocument.presentationml.slide+xml"/>
  <Override PartName="/ppt/slides/slide266.xml" ContentType="application/vnd.openxmlformats-officedocument.presentationml.slide+xml"/>
  <Override PartName="/ppt/slides/slide387.xml" ContentType="application/vnd.openxmlformats-officedocument.presentationml.slide+xml"/>
  <Override PartName="/ppt/slides/slide146.xml" ContentType="application/vnd.openxmlformats-officedocument.presentationml.slide+xml"/>
  <Override PartName="/ppt/slides/slide267.xml" ContentType="application/vnd.openxmlformats-officedocument.presentationml.slide+xml"/>
  <Override PartName="/ppt/slides/slide388.xml" ContentType="application/vnd.openxmlformats-officedocument.presentationml.slide+xml"/>
  <Override PartName="/ppt/slides/slide147.xml" ContentType="application/vnd.openxmlformats-officedocument.presentationml.slide+xml"/>
  <Override PartName="/ppt/slides/slide268.xml" ContentType="application/vnd.openxmlformats-officedocument.presentationml.slide+xml"/>
  <Override PartName="/ppt/slides/slide389.xml" ContentType="application/vnd.openxmlformats-officedocument.presentationml.slide+xml"/>
  <Override PartName="/ppt/slides/slide148.xml" ContentType="application/vnd.openxmlformats-officedocument.presentationml.slide+xml"/>
  <Override PartName="/ppt/slides/slide269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271.xml" ContentType="application/vnd.openxmlformats-officedocument.presentationml.slide+xml"/>
  <Override PartName="/ppt/slides/slide392.xml" ContentType="application/vnd.openxmlformats-officedocument.presentationml.slide+xml"/>
  <Override PartName="/ppt/slides/slide151.xml" ContentType="application/vnd.openxmlformats-officedocument.presentationml.slide+xml"/>
  <Override PartName="/ppt/slides/slide272.xml" ContentType="application/vnd.openxmlformats-officedocument.presentationml.slide+xml"/>
  <Override PartName="/ppt/slides/slide393.xml" ContentType="application/vnd.openxmlformats-officedocument.presentationml.slide+xml"/>
  <Override PartName="/ppt/slides/slide152.xml" ContentType="application/vnd.openxmlformats-officedocument.presentationml.slide+xml"/>
  <Override PartName="/ppt/slides/slide273.xml" ContentType="application/vnd.openxmlformats-officedocument.presentationml.slide+xml"/>
  <Override PartName="/ppt/slides/slide394.xml" ContentType="application/vnd.openxmlformats-officedocument.presentationml.slide+xml"/>
  <Override PartName="/ppt/slides/slide153.xml" ContentType="application/vnd.openxmlformats-officedocument.presentationml.slide+xml"/>
  <Override PartName="/ppt/slides/slide274.xml" ContentType="application/vnd.openxmlformats-officedocument.presentationml.slide+xml"/>
  <Override PartName="/ppt/slides/slide395.xml" ContentType="application/vnd.openxmlformats-officedocument.presentationml.slide+xml"/>
  <Override PartName="/ppt/slides/slide154.xml" ContentType="application/vnd.openxmlformats-officedocument.presentationml.slide+xml"/>
  <Override PartName="/ppt/slides/slide275.xml" ContentType="application/vnd.openxmlformats-officedocument.presentationml.slide+xml"/>
  <Override PartName="/ppt/slides/slide396.xml" ContentType="application/vnd.openxmlformats-officedocument.presentationml.slide+xml"/>
  <Override PartName="/ppt/slides/slide155.xml" ContentType="application/vnd.openxmlformats-officedocument.presentationml.slide+xml"/>
  <Override PartName="/ppt/slides/slide276.xml" ContentType="application/vnd.openxmlformats-officedocument.presentationml.slide+xml"/>
  <Override PartName="/ppt/slides/slide397.xml" ContentType="application/vnd.openxmlformats-officedocument.presentationml.slide+xml"/>
  <Override PartName="/ppt/slides/slide156.xml" ContentType="application/vnd.openxmlformats-officedocument.presentationml.slide+xml"/>
  <Override PartName="/ppt/slides/slide277.xml" ContentType="application/vnd.openxmlformats-officedocument.presentationml.slide+xml"/>
  <Override PartName="/ppt/slides/slide398.xml" ContentType="application/vnd.openxmlformats-officedocument.presentationml.slide+xml"/>
  <Override PartName="/ppt/slides/slide157.xml" ContentType="application/vnd.openxmlformats-officedocument.presentationml.slide+xml"/>
  <Override PartName="/ppt/slides/slide278.xml" ContentType="application/vnd.openxmlformats-officedocument.presentationml.slide+xml"/>
  <Override PartName="/ppt/slides/slide399.xml" ContentType="application/vnd.openxmlformats-officedocument.presentationml.slide+xml"/>
  <Override PartName="/ppt/slides/slide158.xml" ContentType="application/vnd.openxmlformats-officedocument.presentationml.slide+xml"/>
  <Override PartName="/ppt/slides/slide279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281.xml" ContentType="application/vnd.openxmlformats-officedocument.presentationml.slide+xml"/>
  <Override PartName="/ppt/slides/slide161.xml" ContentType="application/vnd.openxmlformats-officedocument.presentationml.slide+xml"/>
  <Override PartName="/ppt/slides/slide282.xml" ContentType="application/vnd.openxmlformats-officedocument.presentationml.slide+xml"/>
  <Override PartName="/ppt/slides/slide162.xml" ContentType="application/vnd.openxmlformats-officedocument.presentationml.slide+xml"/>
  <Override PartName="/ppt/slides/slide283.xml" ContentType="application/vnd.openxmlformats-officedocument.presentationml.slide+xml"/>
  <Override PartName="/ppt/slides/slide163.xml" ContentType="application/vnd.openxmlformats-officedocument.presentationml.slide+xml"/>
  <Override PartName="/ppt/slides/slide284.xml" ContentType="application/vnd.openxmlformats-officedocument.presentationml.slide+xml"/>
  <Override PartName="/ppt/slides/slide164.xml" ContentType="application/vnd.openxmlformats-officedocument.presentationml.slide+xml"/>
  <Override PartName="/ppt/slides/slide285.xml" ContentType="application/vnd.openxmlformats-officedocument.presentationml.slide+xml"/>
  <Override PartName="/ppt/slides/slide165.xml" ContentType="application/vnd.openxmlformats-officedocument.presentationml.slide+xml"/>
  <Override PartName="/ppt/slides/slide286.xml" ContentType="application/vnd.openxmlformats-officedocument.presentationml.slide+xml"/>
  <Override PartName="/ppt/slides/slide166.xml" ContentType="application/vnd.openxmlformats-officedocument.presentationml.slide+xml"/>
  <Override PartName="/ppt/slides/slide287.xml" ContentType="application/vnd.openxmlformats-officedocument.presentationml.slide+xml"/>
  <Override PartName="/ppt/slides/slide167.xml" ContentType="application/vnd.openxmlformats-officedocument.presentationml.slide+xml"/>
  <Override PartName="/ppt/slides/slide288.xml" ContentType="application/vnd.openxmlformats-officedocument.presentationml.slide+xml"/>
  <Override PartName="/ppt/slides/slide168.xml" ContentType="application/vnd.openxmlformats-officedocument.presentationml.slide+xml"/>
  <Override PartName="/ppt/slides/slide289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291.xml" ContentType="application/vnd.openxmlformats-officedocument.presentationml.slide+xml"/>
  <Override PartName="/ppt/slides/slide171.xml" ContentType="application/vnd.openxmlformats-officedocument.presentationml.slide+xml"/>
  <Override PartName="/ppt/slides/slide292.xml" ContentType="application/vnd.openxmlformats-officedocument.presentationml.slide+xml"/>
  <Override PartName="/ppt/slides/slide172.xml" ContentType="application/vnd.openxmlformats-officedocument.presentationml.slide+xml"/>
  <Override PartName="/ppt/slides/slide293.xml" ContentType="application/vnd.openxmlformats-officedocument.presentationml.slide+xml"/>
  <Override PartName="/ppt/slides/slide173.xml" ContentType="application/vnd.openxmlformats-officedocument.presentationml.slide+xml"/>
  <Override PartName="/ppt/slides/slide294.xml" ContentType="application/vnd.openxmlformats-officedocument.presentationml.slide+xml"/>
  <Override PartName="/ppt/slides/slide174.xml" ContentType="application/vnd.openxmlformats-officedocument.presentationml.slide+xml"/>
  <Override PartName="/ppt/slides/slide295.xml" ContentType="application/vnd.openxmlformats-officedocument.presentationml.slide+xml"/>
  <Override PartName="/ppt/slides/slide175.xml" ContentType="application/vnd.openxmlformats-officedocument.presentationml.slide+xml"/>
  <Override PartName="/ppt/slides/slide296.xml" ContentType="application/vnd.openxmlformats-officedocument.presentationml.slide+xml"/>
  <Override PartName="/ppt/slides/slide176.xml" ContentType="application/vnd.openxmlformats-officedocument.presentationml.slide+xml"/>
  <Override PartName="/ppt/slides/slide297.xml" ContentType="application/vnd.openxmlformats-officedocument.presentationml.slide+xml"/>
  <Override PartName="/ppt/slides/slide177.xml" ContentType="application/vnd.openxmlformats-officedocument.presentationml.slide+xml"/>
  <Override PartName="/ppt/slides/slide298.xml" ContentType="application/vnd.openxmlformats-officedocument.presentationml.slide+xml"/>
  <Override PartName="/ppt/slides/slide178.xml" ContentType="application/vnd.openxmlformats-officedocument.presentationml.slide+xml"/>
  <Override PartName="/ppt/slides/slide299.xml" ContentType="application/vnd.openxmlformats-officedocument.presentationml.slide+xml"/>
  <Override PartName="/ppt/slides/slide179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563.xml" ContentType="application/vnd.openxmlformats-officedocument.presentationml.slide+xml"/>
  <Override PartName="/ppt/slides/slide200.xml" ContentType="application/vnd.openxmlformats-officedocument.presentationml.slide+xml"/>
  <Override PartName="/ppt/slides/slide321.xml" ContentType="application/vnd.openxmlformats-officedocument.presentationml.slide+xml"/>
  <Override PartName="/ppt/slides/slide442.xml" ContentType="application/vnd.openxmlformats-officedocument.presentationml.slide+xml"/>
  <Override PartName="/ppt/slides/slide564.xml" ContentType="application/vnd.openxmlformats-officedocument.presentationml.slide+xml"/>
  <Override PartName="/ppt/slides/slide201.xml" ContentType="application/vnd.openxmlformats-officedocument.presentationml.slide+xml"/>
  <Override PartName="/ppt/slides/slide322.xml" ContentType="application/vnd.openxmlformats-officedocument.presentationml.slide+xml"/>
  <Override PartName="/ppt/slides/slide443.xml" ContentType="application/vnd.openxmlformats-officedocument.presentationml.slide+xml"/>
  <Override PartName="/ppt/slides/slide565.xml" ContentType="application/vnd.openxmlformats-officedocument.presentationml.slide+xml"/>
  <Override PartName="/ppt/slides/slide202.xml" ContentType="application/vnd.openxmlformats-officedocument.presentationml.slide+xml"/>
  <Override PartName="/ppt/slides/slide323.xml" ContentType="application/vnd.openxmlformats-officedocument.presentationml.slide+xml"/>
  <Override PartName="/ppt/slides/slide444.xml" ContentType="application/vnd.openxmlformats-officedocument.presentationml.slide+xml"/>
  <Override PartName="/ppt/slides/slide566.xml" ContentType="application/vnd.openxmlformats-officedocument.presentationml.slide+xml"/>
  <Override PartName="/ppt/slides/slide203.xml" ContentType="application/vnd.openxmlformats-officedocument.presentationml.slide+xml"/>
  <Override PartName="/ppt/slides/slide324.xml" ContentType="application/vnd.openxmlformats-officedocument.presentationml.slide+xml"/>
  <Override PartName="/ppt/slides/slide445.xml" ContentType="application/vnd.openxmlformats-officedocument.presentationml.slide+xml"/>
  <Override PartName="/ppt/slides/slide567.xml" ContentType="application/vnd.openxmlformats-officedocument.presentationml.slide+xml"/>
  <Override PartName="/ppt/slides/slide204.xml" ContentType="application/vnd.openxmlformats-officedocument.presentationml.slide+xml"/>
  <Override PartName="/ppt/slides/slide325.xml" ContentType="application/vnd.openxmlformats-officedocument.presentationml.slide+xml"/>
  <Override PartName="/ppt/slides/slide446.xml" ContentType="application/vnd.openxmlformats-officedocument.presentationml.slide+xml"/>
  <Override PartName="/ppt/slides/slide568.xml" ContentType="application/vnd.openxmlformats-officedocument.presentationml.slide+xml"/>
  <Override PartName="/ppt/slides/slide205.xml" ContentType="application/vnd.openxmlformats-officedocument.presentationml.slide+xml"/>
  <Override PartName="/ppt/slides/slide326.xml" ContentType="application/vnd.openxmlformats-officedocument.presentationml.slide+xml"/>
  <Override PartName="/ppt/slides/slide447.xml" ContentType="application/vnd.openxmlformats-officedocument.presentationml.slide+xml"/>
  <Override PartName="/ppt/slides/slide569.xml" ContentType="application/vnd.openxmlformats-officedocument.presentationml.slide+xml"/>
  <Override PartName="/ppt/slides/slide206.xml" ContentType="application/vnd.openxmlformats-officedocument.presentationml.slide+xml"/>
  <Override PartName="/ppt/slides/slide327.xml" ContentType="application/vnd.openxmlformats-officedocument.presentationml.slide+xml"/>
  <Override PartName="/ppt/slides/slide448.xml" ContentType="application/vnd.openxmlformats-officedocument.presentationml.slide+xml"/>
  <Override PartName="/ppt/slides/slide207.xml" ContentType="application/vnd.openxmlformats-officedocument.presentationml.slide+xml"/>
  <Override PartName="/ppt/slides/slide328.xml" ContentType="application/vnd.openxmlformats-officedocument.presentationml.slide+xml"/>
  <Override PartName="/ppt/slides/slide449.xml" ContentType="application/vnd.openxmlformats-officedocument.presentationml.slide+xml"/>
  <Override PartName="/ppt/slides/slide573.xml" ContentType="application/vnd.openxmlformats-officedocument.presentationml.slide+xml"/>
  <Override PartName="/ppt/slides/slide210.xml" ContentType="application/vnd.openxmlformats-officedocument.presentationml.slide+xml"/>
  <Override PartName="/ppt/slides/slide331.xml" ContentType="application/vnd.openxmlformats-officedocument.presentationml.slide+xml"/>
  <Override PartName="/ppt/slides/slide452.xml" ContentType="application/vnd.openxmlformats-officedocument.presentationml.slide+xml"/>
  <Override PartName="/ppt/slides/slide574.xml" ContentType="application/vnd.openxmlformats-officedocument.presentationml.slide+xml"/>
  <Override PartName="/ppt/slides/slide211.xml" ContentType="application/vnd.openxmlformats-officedocument.presentationml.slide+xml"/>
  <Override PartName="/ppt/slides/slide332.xml" ContentType="application/vnd.openxmlformats-officedocument.presentationml.slide+xml"/>
  <Override PartName="/ppt/slides/slide453.xml" ContentType="application/vnd.openxmlformats-officedocument.presentationml.slide+xml"/>
  <Override PartName="/ppt/slides/slide575.xml" ContentType="application/vnd.openxmlformats-officedocument.presentationml.slide+xml"/>
  <Override PartName="/ppt/slides/slide212.xml" ContentType="application/vnd.openxmlformats-officedocument.presentationml.slide+xml"/>
  <Override PartName="/ppt/slides/slide333.xml" ContentType="application/vnd.openxmlformats-officedocument.presentationml.slide+xml"/>
  <Override PartName="/ppt/slides/slide454.xml" ContentType="application/vnd.openxmlformats-officedocument.presentationml.slide+xml"/>
  <Override PartName="/ppt/slides/slide576.xml" ContentType="application/vnd.openxmlformats-officedocument.presentationml.slide+xml"/>
  <Override PartName="/ppt/slides/slide213.xml" ContentType="application/vnd.openxmlformats-officedocument.presentationml.slide+xml"/>
  <Override PartName="/ppt/slides/slide334.xml" ContentType="application/vnd.openxmlformats-officedocument.presentationml.slide+xml"/>
  <Override PartName="/ppt/slides/slide455.xml" ContentType="application/vnd.openxmlformats-officedocument.presentationml.slide+xml"/>
  <Override PartName="/ppt/slides/slide577.xml" ContentType="application/vnd.openxmlformats-officedocument.presentationml.slide+xml"/>
  <Override PartName="/ppt/slides/slide214.xml" ContentType="application/vnd.openxmlformats-officedocument.presentationml.slide+xml"/>
  <Override PartName="/ppt/slides/slide335.xml" ContentType="application/vnd.openxmlformats-officedocument.presentationml.slide+xml"/>
  <Override PartName="/ppt/slides/slide456.xml" ContentType="application/vnd.openxmlformats-officedocument.presentationml.slide+xml"/>
  <Override PartName="/ppt/slides/slide578.xml" ContentType="application/vnd.openxmlformats-officedocument.presentationml.slide+xml"/>
  <Override PartName="/ppt/slides/slide215.xml" ContentType="application/vnd.openxmlformats-officedocument.presentationml.slide+xml"/>
  <Override PartName="/ppt/slides/slide336.xml" ContentType="application/vnd.openxmlformats-officedocument.presentationml.slide+xml"/>
  <Override PartName="/ppt/slides/slide457.xml" ContentType="application/vnd.openxmlformats-officedocument.presentationml.slide+xml"/>
  <Override PartName="/ppt/slides/slide579.xml" ContentType="application/vnd.openxmlformats-officedocument.presentationml.slide+xml"/>
  <Override PartName="/ppt/slides/slide216.xml" ContentType="application/vnd.openxmlformats-officedocument.presentationml.slide+xml"/>
  <Override PartName="/ppt/slides/slide337.xml" ContentType="application/vnd.openxmlformats-officedocument.presentationml.slide+xml"/>
  <Override PartName="/ppt/slides/slide458.xml" ContentType="application/vnd.openxmlformats-officedocument.presentationml.slide+xml"/>
  <Override PartName="/ppt/slides/slide217.xml" ContentType="application/vnd.openxmlformats-officedocument.presentationml.slide+xml"/>
  <Override PartName="/ppt/slides/slide338.xml" ContentType="application/vnd.openxmlformats-officedocument.presentationml.slide+xml"/>
  <Override PartName="/ppt/slides/slide459.xml" ContentType="application/vnd.openxmlformats-officedocument.presentationml.slide+xml"/>
  <Override PartName="/ppt/slides/slide583.xml" ContentType="application/vnd.openxmlformats-officedocument.presentationml.slide+xml"/>
  <Override PartName="/ppt/slides/slide220.xml" ContentType="application/vnd.openxmlformats-officedocument.presentationml.slide+xml"/>
  <Override PartName="/ppt/slides/slide341.xml" ContentType="application/vnd.openxmlformats-officedocument.presentationml.slide+xml"/>
  <Override PartName="/ppt/slides/slide462.xml" ContentType="application/vnd.openxmlformats-officedocument.presentationml.slide+xml"/>
  <Override PartName="/ppt/slides/slide593.xml" ContentType="application/vnd.openxmlformats-officedocument.presentationml.slide+xml"/>
  <Override PartName="/ppt/slides/slide230.xml" ContentType="application/vnd.openxmlformats-officedocument.presentationml.slide+xml"/>
  <Override PartName="/ppt/slides/slide351.xml" ContentType="application/vnd.openxmlformats-officedocument.presentationml.slide+xml"/>
  <Override PartName="/ppt/slides/slide472.xml" ContentType="application/vnd.openxmlformats-officedocument.presentationml.slide+xml"/>
  <Override PartName="/ppt/slides/slide240.xml" ContentType="application/vnd.openxmlformats-officedocument.presentationml.slide+xml"/>
  <Override PartName="/ppt/slides/slide361.xml" ContentType="application/vnd.openxmlformats-officedocument.presentationml.slide+xml"/>
  <Override PartName="/ppt/slides/slide482.xml" ContentType="application/vnd.openxmlformats-officedocument.presentationml.slide+xml"/>
  <Override PartName="/ppt/slides/slide250.xml" ContentType="application/vnd.openxmlformats-officedocument.presentationml.slide+xml"/>
  <Override PartName="/ppt/slides/slide371.xml" ContentType="application/vnd.openxmlformats-officedocument.presentationml.slide+xml"/>
  <Override PartName="/ppt/slides/slide492.xml" ContentType="application/vnd.openxmlformats-officedocument.presentationml.slide+xml"/>
  <Override PartName="/ppt/slides/slide260.xml" ContentType="application/vnd.openxmlformats-officedocument.presentationml.slide+xml"/>
  <Override PartName="/ppt/slides/slide381.xml" ContentType="application/vnd.openxmlformats-officedocument.presentationml.slide+xml"/>
  <Override PartName="/ppt/slides/slide270.xml" ContentType="application/vnd.openxmlformats-officedocument.presentationml.slide+xml"/>
  <Override PartName="/ppt/slides/slide391.xml" ContentType="application/vnd.openxmlformats-officedocument.presentationml.slide+xml"/>
  <Override PartName="/ppt/slides/slide280.xml" ContentType="application/vnd.openxmlformats-officedocument.presentationml.slide+xml"/>
  <Override PartName="/ppt/slides/slide290.xml" ContentType="application/vnd.openxmlformats-officedocument.presentationml.slide+xml"/>
  <Override PartName="/ppt/slides/slide542.xml" ContentType="application/vnd.openxmlformats-officedocument.presentationml.slide+xml"/>
  <Override PartName="/ppt/slides/slide300.xml" ContentType="application/vnd.openxmlformats-officedocument.presentationml.slide+xml"/>
  <Override PartName="/ppt/slides/slide421.xml" ContentType="application/vnd.openxmlformats-officedocument.presentationml.slide+xml"/>
  <Override PartName="/ppt/slides/slide543.xml" ContentType="application/vnd.openxmlformats-officedocument.presentationml.slide+xml"/>
  <Override PartName="/ppt/slides/slide301.xml" ContentType="application/vnd.openxmlformats-officedocument.presentationml.slide+xml"/>
  <Override PartName="/ppt/slides/slide422.xml" ContentType="application/vnd.openxmlformats-officedocument.presentationml.slide+xml"/>
  <Override PartName="/ppt/slides/slide544.xml" ContentType="application/vnd.openxmlformats-officedocument.presentationml.slide+xml"/>
  <Override PartName="/ppt/slides/slide302.xml" ContentType="application/vnd.openxmlformats-officedocument.presentationml.slide+xml"/>
  <Override PartName="/ppt/slides/slide423.xml" ContentType="application/vnd.openxmlformats-officedocument.presentationml.slide+xml"/>
  <Override PartName="/ppt/slides/slide545.xml" ContentType="application/vnd.openxmlformats-officedocument.presentationml.slide+xml"/>
  <Override PartName="/ppt/slides/slide303.xml" ContentType="application/vnd.openxmlformats-officedocument.presentationml.slide+xml"/>
  <Override PartName="/ppt/slides/slide424.xml" ContentType="application/vnd.openxmlformats-officedocument.presentationml.slide+xml"/>
  <Override PartName="/ppt/slides/slide546.xml" ContentType="application/vnd.openxmlformats-officedocument.presentationml.slide+xml"/>
  <Override PartName="/ppt/slides/slide304.xml" ContentType="application/vnd.openxmlformats-officedocument.presentationml.slide+xml"/>
  <Override PartName="/ppt/slides/slide425.xml" ContentType="application/vnd.openxmlformats-officedocument.presentationml.slide+xml"/>
  <Override PartName="/ppt/slides/slide547.xml" ContentType="application/vnd.openxmlformats-officedocument.presentationml.slide+xml"/>
  <Override PartName="/ppt/slides/slide305.xml" ContentType="application/vnd.openxmlformats-officedocument.presentationml.slide+xml"/>
  <Override PartName="/ppt/slides/slide426.xml" ContentType="application/vnd.openxmlformats-officedocument.presentationml.slide+xml"/>
  <Override PartName="/ppt/slides/slide548.xml" ContentType="application/vnd.openxmlformats-officedocument.presentationml.slide+xml"/>
  <Override PartName="/ppt/slides/slide306.xml" ContentType="application/vnd.openxmlformats-officedocument.presentationml.slide+xml"/>
  <Override PartName="/ppt/slides/slide427.xml" ContentType="application/vnd.openxmlformats-officedocument.presentationml.slide+xml"/>
  <Override PartName="/ppt/slides/slide549.xml" ContentType="application/vnd.openxmlformats-officedocument.presentationml.slide+xml"/>
  <Override PartName="/ppt/slides/slide307.xml" ContentType="application/vnd.openxmlformats-officedocument.presentationml.slide+xml"/>
  <Override PartName="/ppt/slides/slide428.xml" ContentType="application/vnd.openxmlformats-officedocument.presentationml.slide+xml"/>
  <Override PartName="/ppt/slides/slide308.xml" ContentType="application/vnd.openxmlformats-officedocument.presentationml.slide+xml"/>
  <Override PartName="/ppt/slides/slide429.xml" ContentType="application/vnd.openxmlformats-officedocument.presentationml.slide+xml"/>
  <Override PartName="/ppt/slides/slide552.xml" ContentType="application/vnd.openxmlformats-officedocument.presentationml.slide+xml"/>
  <Override PartName="/ppt/slides/slide310.xml" ContentType="application/vnd.openxmlformats-officedocument.presentationml.slide+xml"/>
  <Override PartName="/ppt/slides/slide431.xml" ContentType="application/vnd.openxmlformats-officedocument.presentationml.slide+xml"/>
  <Override PartName="/ppt/slides/slide553.xml" ContentType="application/vnd.openxmlformats-officedocument.presentationml.slide+xml"/>
  <Override PartName="/ppt/slides/slide311.xml" ContentType="application/vnd.openxmlformats-officedocument.presentationml.slide+xml"/>
  <Override PartName="/ppt/slides/slide432.xml" ContentType="application/vnd.openxmlformats-officedocument.presentationml.slide+xml"/>
  <Override PartName="/ppt/slides/slide554.xml" ContentType="application/vnd.openxmlformats-officedocument.presentationml.slide+xml"/>
  <Override PartName="/ppt/slides/slide312.xml" ContentType="application/vnd.openxmlformats-officedocument.presentationml.slide+xml"/>
  <Override PartName="/ppt/slides/slide433.xml" ContentType="application/vnd.openxmlformats-officedocument.presentationml.slide+xml"/>
  <Override PartName="/ppt/slides/slide555.xml" ContentType="application/vnd.openxmlformats-officedocument.presentationml.slide+xml"/>
  <Override PartName="/ppt/slides/slide313.xml" ContentType="application/vnd.openxmlformats-officedocument.presentationml.slide+xml"/>
  <Override PartName="/ppt/slides/slide434.xml" ContentType="application/vnd.openxmlformats-officedocument.presentationml.slide+xml"/>
  <Override PartName="/ppt/slides/slide556.xml" ContentType="application/vnd.openxmlformats-officedocument.presentationml.slide+xml"/>
  <Override PartName="/ppt/slides/slide314.xml" ContentType="application/vnd.openxmlformats-officedocument.presentationml.slide+xml"/>
  <Override PartName="/ppt/slides/slide435.xml" ContentType="application/vnd.openxmlformats-officedocument.presentationml.slide+xml"/>
  <Override PartName="/ppt/slides/slide557.xml" ContentType="application/vnd.openxmlformats-officedocument.presentationml.slide+xml"/>
  <Override PartName="/ppt/slides/slide315.xml" ContentType="application/vnd.openxmlformats-officedocument.presentationml.slide+xml"/>
  <Override PartName="/ppt/slides/slide436.xml" ContentType="application/vnd.openxmlformats-officedocument.presentationml.slide+xml"/>
  <Override PartName="/ppt/slides/slide558.xml" ContentType="application/vnd.openxmlformats-officedocument.presentationml.slide+xml"/>
  <Override PartName="/ppt/slides/slide316.xml" ContentType="application/vnd.openxmlformats-officedocument.presentationml.slide+xml"/>
  <Override PartName="/ppt/slides/slide437.xml" ContentType="application/vnd.openxmlformats-officedocument.presentationml.slide+xml"/>
  <Override PartName="/ppt/slides/slide559.xml" ContentType="application/vnd.openxmlformats-officedocument.presentationml.slide+xml"/>
  <Override PartName="/ppt/slides/slide317.xml" ContentType="application/vnd.openxmlformats-officedocument.presentationml.slide+xml"/>
  <Override PartName="/ppt/slides/slide438.xml" ContentType="application/vnd.openxmlformats-officedocument.presentationml.slide+xml"/>
  <Override PartName="/ppt/slides/slide318.xml" ContentType="application/vnd.openxmlformats-officedocument.presentationml.slide+xml"/>
  <Override PartName="/ppt/slides/slide439.xml" ContentType="application/vnd.openxmlformats-officedocument.presentationml.slide+xml"/>
  <Override PartName="/ppt/slides/slide562.xml" ContentType="application/vnd.openxmlformats-officedocument.presentationml.slide+xml"/>
  <Override PartName="/ppt/slides/slide320.xml" ContentType="application/vnd.openxmlformats-officedocument.presentationml.slide+xml"/>
  <Override PartName="/ppt/slides/slide441.xml" ContentType="application/vnd.openxmlformats-officedocument.presentationml.slide+xml"/>
  <Override PartName="/ppt/slides/slide572.xml" ContentType="application/vnd.openxmlformats-officedocument.presentationml.slide+xml"/>
  <Override PartName="/ppt/slides/slide330.xml" ContentType="application/vnd.openxmlformats-officedocument.presentationml.slide+xml"/>
  <Override PartName="/ppt/slides/slide451.xml" ContentType="application/vnd.openxmlformats-officedocument.presentationml.slide+xml"/>
  <Override PartName="/ppt/slides/slide582.xml" ContentType="application/vnd.openxmlformats-officedocument.presentationml.slide+xml"/>
  <Override PartName="/ppt/slides/slide340.xml" ContentType="application/vnd.openxmlformats-officedocument.presentationml.slide+xml"/>
  <Override PartName="/ppt/slides/slide461.xml" ContentType="application/vnd.openxmlformats-officedocument.presentationml.slide+xml"/>
  <Override PartName="/ppt/slides/slide471.xml" ContentType="application/vnd.openxmlformats-officedocument.presentationml.slide+xml"/>
  <Override PartName="/ppt/slides/slide592.xml" ContentType="application/vnd.openxmlformats-officedocument.presentationml.slide+xml"/>
  <Override PartName="/ppt/slides/slide350.xml" ContentType="application/vnd.openxmlformats-officedocument.presentationml.slide+xml"/>
  <Override PartName="/ppt/slides/slide481.xml" ContentType="application/vnd.openxmlformats-officedocument.presentationml.slide+xml"/>
  <Override PartName="/ppt/slides/slide360.xml" ContentType="application/vnd.openxmlformats-officedocument.presentationml.slide+xml"/>
  <Override PartName="/ppt/slides/slide491.xml" ContentType="application/vnd.openxmlformats-officedocument.presentationml.slide+xml"/>
  <Override PartName="/ppt/slides/slide370.xml" ContentType="application/vnd.openxmlformats-officedocument.presentationml.slide+xml"/>
  <Override PartName="/ppt/slides/slide380.xml" ContentType="application/vnd.openxmlformats-officedocument.presentationml.slide+xml"/>
  <Override PartName="/ppt/slides/slide390.xml" ContentType="application/vnd.openxmlformats-officedocument.presentationml.slide+xml"/>
  <Override PartName="/ppt/slides/slide400.xml" ContentType="application/vnd.openxmlformats-officedocument.presentationml.slide+xml"/>
  <Override PartName="/ppt/slides/slide521.xml" ContentType="application/vnd.openxmlformats-officedocument.presentationml.slide+xml"/>
  <Override PartName="/ppt/slides/slide401.xml" ContentType="application/vnd.openxmlformats-officedocument.presentationml.slide+xml"/>
  <Override PartName="/ppt/slides/slide522.xml" ContentType="application/vnd.openxmlformats-officedocument.presentationml.slide+xml"/>
  <Override PartName="/ppt/slides/slide402.xml" ContentType="application/vnd.openxmlformats-officedocument.presentationml.slide+xml"/>
  <Override PartName="/ppt/slides/slide523.xml" ContentType="application/vnd.openxmlformats-officedocument.presentationml.slide+xml"/>
  <Override PartName="/ppt/slides/slide403.xml" ContentType="application/vnd.openxmlformats-officedocument.presentationml.slide+xml"/>
  <Override PartName="/ppt/slides/slide524.xml" ContentType="application/vnd.openxmlformats-officedocument.presentationml.slide+xml"/>
  <Override PartName="/ppt/slides/slide404.xml" ContentType="application/vnd.openxmlformats-officedocument.presentationml.slide+xml"/>
  <Override PartName="/ppt/slides/slide525.xml" ContentType="application/vnd.openxmlformats-officedocument.presentationml.slide+xml"/>
  <Override PartName="/ppt/slides/slide405.xml" ContentType="application/vnd.openxmlformats-officedocument.presentationml.slide+xml"/>
  <Override PartName="/ppt/slides/slide526.xml" ContentType="application/vnd.openxmlformats-officedocument.presentationml.slide+xml"/>
  <Override PartName="/ppt/slides/slide406.xml" ContentType="application/vnd.openxmlformats-officedocument.presentationml.slide+xml"/>
  <Override PartName="/ppt/slides/slide527.xml" ContentType="application/vnd.openxmlformats-officedocument.presentationml.slide+xml"/>
  <Override PartName="/ppt/slides/slide407.xml" ContentType="application/vnd.openxmlformats-officedocument.presentationml.slide+xml"/>
  <Override PartName="/ppt/slides/slide528.xml" ContentType="application/vnd.openxmlformats-officedocument.presentationml.slide+xml"/>
  <Override PartName="/ppt/slides/slide408.xml" ContentType="application/vnd.openxmlformats-officedocument.presentationml.slide+xml"/>
  <Override PartName="/ppt/slides/slide529.xml" ContentType="application/vnd.openxmlformats-officedocument.presentationml.slide+xml"/>
  <Override PartName="/ppt/slides/slide409.xml" ContentType="application/vnd.openxmlformats-officedocument.presentationml.slide+xml"/>
  <Override PartName="/ppt/slides/slide410.xml" ContentType="application/vnd.openxmlformats-officedocument.presentationml.slide+xml"/>
  <Override PartName="/ppt/slides/slide531.xml" ContentType="application/vnd.openxmlformats-officedocument.presentationml.slide+xml"/>
  <Override PartName="/ppt/slides/slide411.xml" ContentType="application/vnd.openxmlformats-officedocument.presentationml.slide+xml"/>
  <Override PartName="/ppt/slides/slide532.xml" ContentType="application/vnd.openxmlformats-officedocument.presentationml.slide+xml"/>
  <Override PartName="/ppt/slides/slide412.xml" ContentType="application/vnd.openxmlformats-officedocument.presentationml.slide+xml"/>
  <Override PartName="/ppt/slides/slide533.xml" ContentType="application/vnd.openxmlformats-officedocument.presentationml.slide+xml"/>
  <Override PartName="/ppt/slides/slide413.xml" ContentType="application/vnd.openxmlformats-officedocument.presentationml.slide+xml"/>
  <Override PartName="/ppt/slides/slide534.xml" ContentType="application/vnd.openxmlformats-officedocument.presentationml.slide+xml"/>
  <Override PartName="/ppt/slides/slide414.xml" ContentType="application/vnd.openxmlformats-officedocument.presentationml.slide+xml"/>
  <Override PartName="/ppt/slides/slide535.xml" ContentType="application/vnd.openxmlformats-officedocument.presentationml.slide+xml"/>
  <Override PartName="/ppt/slides/slide415.xml" ContentType="application/vnd.openxmlformats-officedocument.presentationml.slide+xml"/>
  <Override PartName="/ppt/slides/slide536.xml" ContentType="application/vnd.openxmlformats-officedocument.presentationml.slide+xml"/>
  <Override PartName="/ppt/slides/slide416.xml" ContentType="application/vnd.openxmlformats-officedocument.presentationml.slide+xml"/>
  <Override PartName="/ppt/slides/slide537.xml" ContentType="application/vnd.openxmlformats-officedocument.presentationml.slide+xml"/>
  <Override PartName="/ppt/slides/slide417.xml" ContentType="application/vnd.openxmlformats-officedocument.presentationml.slide+xml"/>
  <Override PartName="/ppt/slides/slide538.xml" ContentType="application/vnd.openxmlformats-officedocument.presentationml.slide+xml"/>
  <Override PartName="/ppt/slides/slide418.xml" ContentType="application/vnd.openxmlformats-officedocument.presentationml.slide+xml"/>
  <Override PartName="/ppt/slides/slide539.xml" ContentType="application/vnd.openxmlformats-officedocument.presentationml.slide+xml"/>
  <Override PartName="/ppt/slides/slide419.xml" ContentType="application/vnd.openxmlformats-officedocument.presentationml.slide+xml"/>
  <Override PartName="/ppt/slides/slide420.xml" ContentType="application/vnd.openxmlformats-officedocument.presentationml.slide+xml"/>
  <Override PartName="/ppt/slides/slide541.xml" ContentType="application/vnd.openxmlformats-officedocument.presentationml.slide+xml"/>
  <Override PartName="/ppt/slides/slide430.xml" ContentType="application/vnd.openxmlformats-officedocument.presentationml.slide+xml"/>
  <Override PartName="/ppt/slides/slide551.xml" ContentType="application/vnd.openxmlformats-officedocument.presentationml.slide+xml"/>
  <Override PartName="/ppt/slides/slide440.xml" ContentType="application/vnd.openxmlformats-officedocument.presentationml.slide+xml"/>
  <Override PartName="/ppt/slides/slide561.xml" ContentType="application/vnd.openxmlformats-officedocument.presentationml.slide+xml"/>
  <Override PartName="/ppt/slides/slide450.xml" ContentType="application/vnd.openxmlformats-officedocument.presentationml.slide+xml"/>
  <Override PartName="/ppt/slides/slide571.xml" ContentType="application/vnd.openxmlformats-officedocument.presentationml.slide+xml"/>
  <Override PartName="/ppt/slides/slide460.xml" ContentType="application/vnd.openxmlformats-officedocument.presentationml.slide+xml"/>
  <Override PartName="/ppt/slides/slide581.xml" ContentType="application/vnd.openxmlformats-officedocument.presentationml.slide+xml"/>
  <Override PartName="/ppt/slides/slide470.xml" ContentType="application/vnd.openxmlformats-officedocument.presentationml.slide+xml"/>
  <Override PartName="/ppt/slides/slide591.xml" ContentType="application/vnd.openxmlformats-officedocument.presentationml.slide+xml"/>
  <Override PartName="/ppt/slides/slide480.xml" ContentType="application/vnd.openxmlformats-officedocument.presentationml.slide+xml"/>
  <Override PartName="/ppt/slides/slide490.xml" ContentType="application/vnd.openxmlformats-officedocument.presentationml.slide+xml"/>
  <Override PartName="/ppt/slides/slide500.xml" ContentType="application/vnd.openxmlformats-officedocument.presentationml.slide+xml"/>
  <Override PartName="/ppt/slides/slide621.xml" ContentType="application/vnd.openxmlformats-officedocument.presentationml.slide+xml"/>
  <Override PartName="/ppt/slides/slide501.xml" ContentType="application/vnd.openxmlformats-officedocument.presentationml.slide+xml"/>
  <Override PartName="/ppt/slides/slide502.xml" ContentType="application/vnd.openxmlformats-officedocument.presentationml.slide+xml"/>
  <Override PartName="/ppt/slides/slide503.xml" ContentType="application/vnd.openxmlformats-officedocument.presentationml.slide+xml"/>
  <Override PartName="/ppt/slides/slide504.xml" ContentType="application/vnd.openxmlformats-officedocument.presentationml.slide+xml"/>
  <Override PartName="/ppt/slides/slide505.xml" ContentType="application/vnd.openxmlformats-officedocument.presentationml.slide+xml"/>
  <Override PartName="/ppt/slides/slide506.xml" ContentType="application/vnd.openxmlformats-officedocument.presentationml.slide+xml"/>
  <Override PartName="/ppt/slides/slide507.xml" ContentType="application/vnd.openxmlformats-officedocument.presentationml.slide+xml"/>
  <Override PartName="/ppt/slides/slide508.xml" ContentType="application/vnd.openxmlformats-officedocument.presentationml.slide+xml"/>
  <Override PartName="/ppt/slides/slide509.xml" ContentType="application/vnd.openxmlformats-officedocument.presentationml.slide+xml"/>
  <Override PartName="/ppt/slides/slide510.xml" ContentType="application/vnd.openxmlformats-officedocument.presentationml.slide+xml"/>
  <Override PartName="/ppt/slides/slide511.xml" ContentType="application/vnd.openxmlformats-officedocument.presentationml.slide+xml"/>
  <Override PartName="/ppt/slides/slide512.xml" ContentType="application/vnd.openxmlformats-officedocument.presentationml.slide+xml"/>
  <Override PartName="/ppt/slides/slide513.xml" ContentType="application/vnd.openxmlformats-officedocument.presentationml.slide+xml"/>
  <Override PartName="/ppt/slides/slide514.xml" ContentType="application/vnd.openxmlformats-officedocument.presentationml.slide+xml"/>
  <Override PartName="/ppt/slides/slide515.xml" ContentType="application/vnd.openxmlformats-officedocument.presentationml.slide+xml"/>
  <Override PartName="/ppt/slides/slide516.xml" ContentType="application/vnd.openxmlformats-officedocument.presentationml.slide+xml"/>
  <Override PartName="/ppt/slides/slide517.xml" ContentType="application/vnd.openxmlformats-officedocument.presentationml.slide+xml"/>
  <Override PartName="/ppt/slides/slide518.xml" ContentType="application/vnd.openxmlformats-officedocument.presentationml.slide+xml"/>
  <Override PartName="/ppt/slides/slide519.xml" ContentType="application/vnd.openxmlformats-officedocument.presentationml.slide+xml"/>
  <Override PartName="/ppt/slides/slide520.xml" ContentType="application/vnd.openxmlformats-officedocument.presentationml.slide+xml"/>
  <Override PartName="/ppt/slides/slide530.xml" ContentType="application/vnd.openxmlformats-officedocument.presentationml.slide+xml"/>
  <Override PartName="/ppt/slides/slide540.xml" ContentType="application/vnd.openxmlformats-officedocument.presentationml.slide+xml"/>
  <Override PartName="/ppt/slides/slide550.xml" ContentType="application/vnd.openxmlformats-officedocument.presentationml.slide+xml"/>
  <Override PartName="/ppt/slides/slide560.xml" ContentType="application/vnd.openxmlformats-officedocument.presentationml.slide+xml"/>
  <Override PartName="/ppt/slides/slide570.xml" ContentType="application/vnd.openxmlformats-officedocument.presentationml.slide+xml"/>
  <Override PartName="/ppt/slides/slide580.xml" ContentType="application/vnd.openxmlformats-officedocument.presentationml.slide+xml"/>
  <Override PartName="/ppt/slides/slide590.xml" ContentType="application/vnd.openxmlformats-officedocument.presentationml.slide+xml"/>
  <Override PartName="/ppt/slides/slide600.xml" ContentType="application/vnd.openxmlformats-officedocument.presentationml.slide+xml"/>
  <Override PartName="/ppt/slides/slide601.xml" ContentType="application/vnd.openxmlformats-officedocument.presentationml.slide+xml"/>
  <Override PartName="/ppt/slides/slide602.xml" ContentType="application/vnd.openxmlformats-officedocument.presentationml.slide+xml"/>
  <Override PartName="/ppt/slides/slide603.xml" ContentType="application/vnd.openxmlformats-officedocument.presentationml.slide+xml"/>
  <Override PartName="/ppt/slides/slide604.xml" ContentType="application/vnd.openxmlformats-officedocument.presentationml.slide+xml"/>
  <Override PartName="/ppt/slides/slide605.xml" ContentType="application/vnd.openxmlformats-officedocument.presentationml.slide+xml"/>
  <Override PartName="/ppt/slides/slide606.xml" ContentType="application/vnd.openxmlformats-officedocument.presentationml.slide+xml"/>
  <Override PartName="/ppt/slides/slide607.xml" ContentType="application/vnd.openxmlformats-officedocument.presentationml.slide+xml"/>
  <Override PartName="/ppt/slides/slide608.xml" ContentType="application/vnd.openxmlformats-officedocument.presentationml.slide+xml"/>
  <Override PartName="/ppt/slides/slide609.xml" ContentType="application/vnd.openxmlformats-officedocument.presentationml.slide+xml"/>
  <Override PartName="/ppt/slides/slide610.xml" ContentType="application/vnd.openxmlformats-officedocument.presentationml.slide+xml"/>
  <Override PartName="/ppt/slides/slide611.xml" ContentType="application/vnd.openxmlformats-officedocument.presentationml.slide+xml"/>
  <Override PartName="/ppt/slides/slide612.xml" ContentType="application/vnd.openxmlformats-officedocument.presentationml.slide+xml"/>
  <Override PartName="/ppt/slides/slide613.xml" ContentType="application/vnd.openxmlformats-officedocument.presentationml.slide+xml"/>
  <Override PartName="/ppt/slides/slide614.xml" ContentType="application/vnd.openxmlformats-officedocument.presentationml.slide+xml"/>
  <Override PartName="/ppt/slides/slide615.xml" ContentType="application/vnd.openxmlformats-officedocument.presentationml.slide+xml"/>
  <Override PartName="/ppt/slides/slide616.xml" ContentType="application/vnd.openxmlformats-officedocument.presentationml.slide+xml"/>
  <Override PartName="/ppt/slides/slide617.xml" ContentType="application/vnd.openxmlformats-officedocument.presentationml.slide+xml"/>
  <Override PartName="/ppt/slides/slide618.xml" ContentType="application/vnd.openxmlformats-officedocument.presentationml.slide+xml"/>
  <Override PartName="/ppt/slides/slide619.xml" ContentType="application/vnd.openxmlformats-officedocument.presentationml.slide+xml"/>
  <Override PartName="/ppt/slides/slide620.xml" ContentType="application/vnd.openxmlformats-officedocument.presentationml.slide+xml"/>
  <Override PartName="/ppt/slides/_rels/slide584.xml.rels" ContentType="application/vnd.openxmlformats-package.relationships+xml"/>
  <Override PartName="/ppt/slides/_rels/slide100.xml.rels" ContentType="application/vnd.openxmlformats-package.relationships+xml"/>
  <Override PartName="/ppt/slides/_rels/slide221.xml.rels" ContentType="application/vnd.openxmlformats-package.relationships+xml"/>
  <Override PartName="/ppt/slides/_rels/slide342.xml.rels" ContentType="application/vnd.openxmlformats-package.relationships+xml"/>
  <Override PartName="/ppt/slides/_rels/slide463.xml.rels" ContentType="application/vnd.openxmlformats-package.relationships+xml"/>
  <Override PartName="/ppt/slides/_rels/slide1.xml.rels" ContentType="application/vnd.openxmlformats-package.relationships+xml"/>
  <Override PartName="/ppt/slides/_rels/slide101.xml.rels" ContentType="application/vnd.openxmlformats-package.relationships+xml"/>
  <Override PartName="/ppt/slides/_rels/slide585.xml.rels" ContentType="application/vnd.openxmlformats-package.relationships+xml"/>
  <Override PartName="/ppt/slides/_rels/slide222.xml.rels" ContentType="application/vnd.openxmlformats-package.relationships+xml"/>
  <Override PartName="/ppt/slides/_rels/slide464.xml.rels" ContentType="application/vnd.openxmlformats-package.relationships+xml"/>
  <Override PartName="/ppt/slides/_rels/slide343.xml.rels" ContentType="application/vnd.openxmlformats-package.relationships+xml"/>
  <Override PartName="/ppt/slides/_rels/slide2.xml.rels" ContentType="application/vnd.openxmlformats-package.relationships+xml"/>
  <Override PartName="/ppt/slides/_rels/slide586.xml.rels" ContentType="application/vnd.openxmlformats-package.relationships+xml"/>
  <Override PartName="/ppt/slides/_rels/slide102.xml.rels" ContentType="application/vnd.openxmlformats-package.relationships+xml"/>
  <Override PartName="/ppt/slides/_rels/slide223.xml.rels" ContentType="application/vnd.openxmlformats-package.relationships+xml"/>
  <Override PartName="/ppt/slides/_rels/slide344.xml.rels" ContentType="application/vnd.openxmlformats-package.relationships+xml"/>
  <Override PartName="/ppt/slides/_rels/slide465.xml.rels" ContentType="application/vnd.openxmlformats-package.relationships+xml"/>
  <Override PartName="/ppt/slides/_rels/slide3.xml.rels" ContentType="application/vnd.openxmlformats-package.relationships+xml"/>
  <Override PartName="/ppt/slides/_rels/slide587.xml.rels" ContentType="application/vnd.openxmlformats-package.relationships+xml"/>
  <Override PartName="/ppt/slides/_rels/slide103.xml.rels" ContentType="application/vnd.openxmlformats-package.relationships+xml"/>
  <Override PartName="/ppt/slides/_rels/slide224.xml.rels" ContentType="application/vnd.openxmlformats-package.relationships+xml"/>
  <Override PartName="/ppt/slides/_rels/slide345.xml.rels" ContentType="application/vnd.openxmlformats-package.relationships+xml"/>
  <Override PartName="/ppt/slides/_rels/slide466.xml.rels" ContentType="application/vnd.openxmlformats-package.relationships+xml"/>
  <Override PartName="/ppt/slides/_rels/slide4.xml.rels" ContentType="application/vnd.openxmlformats-package.relationships+xml"/>
  <Override PartName="/ppt/slides/_rels/slide588.xml.rels" ContentType="application/vnd.openxmlformats-package.relationships+xml"/>
  <Override PartName="/ppt/slides/_rels/slide104.xml.rels" ContentType="application/vnd.openxmlformats-package.relationships+xml"/>
  <Override PartName="/ppt/slides/_rels/slide225.xml.rels" ContentType="application/vnd.openxmlformats-package.relationships+xml"/>
  <Override PartName="/ppt/slides/_rels/slide346.xml.rels" ContentType="application/vnd.openxmlformats-package.relationships+xml"/>
  <Override PartName="/ppt/slides/_rels/slide467.xml.rels" ContentType="application/vnd.openxmlformats-package.relationships+xml"/>
  <Override PartName="/ppt/slides/_rels/slide5.xml.rels" ContentType="application/vnd.openxmlformats-package.relationships+xml"/>
  <Override PartName="/ppt/slides/_rels/slide589.xml.rels" ContentType="application/vnd.openxmlformats-package.relationships+xml"/>
  <Override PartName="/ppt/slides/_rels/slide105.xml.rels" ContentType="application/vnd.openxmlformats-package.relationships+xml"/>
  <Override PartName="/ppt/slides/_rels/slide226.xml.rels" ContentType="application/vnd.openxmlformats-package.relationships+xml"/>
  <Override PartName="/ppt/slides/_rels/slide347.xml.rels" ContentType="application/vnd.openxmlformats-package.relationships+xml"/>
  <Override PartName="/ppt/slides/_rels/slide468.xml.rels" ContentType="application/vnd.openxmlformats-package.relationships+xml"/>
  <Override PartName="/ppt/slides/_rels/slide6.xml.rels" ContentType="application/vnd.openxmlformats-package.relationships+xml"/>
  <Override PartName="/ppt/slides/_rels/slide106.xml.rels" ContentType="application/vnd.openxmlformats-package.relationships+xml"/>
  <Override PartName="/ppt/slides/_rels/slide227.xml.rels" ContentType="application/vnd.openxmlformats-package.relationships+xml"/>
  <Override PartName="/ppt/slides/_rels/slide348.xml.rels" ContentType="application/vnd.openxmlformats-package.relationships+xml"/>
  <Override PartName="/ppt/slides/_rels/slide469.xml.rels" ContentType="application/vnd.openxmlformats-package.relationships+xml"/>
  <Override PartName="/ppt/slides/_rels/slide7.xml.rels" ContentType="application/vnd.openxmlformats-package.relationships+xml"/>
  <Override PartName="/ppt/slides/_rels/slide107.xml.rels" ContentType="application/vnd.openxmlformats-package.relationships+xml"/>
  <Override PartName="/ppt/slides/_rels/slide228.xml.rels" ContentType="application/vnd.openxmlformats-package.relationships+xml"/>
  <Override PartName="/ppt/slides/_rels/slide349.xml.rels" ContentType="application/vnd.openxmlformats-package.relationships+xml"/>
  <Override PartName="/ppt/slides/_rels/slide8.xml.rels" ContentType="application/vnd.openxmlformats-package.relationships+xml"/>
  <Override PartName="/ppt/slides/_rels/slide108.xml.rels" ContentType="application/vnd.openxmlformats-package.relationships+xml"/>
  <Override PartName="/ppt/slides/_rels/slide229.xml.rels" ContentType="application/vnd.openxmlformats-package.relationships+xml"/>
  <Override PartName="/ppt/slides/_rels/slide9.xml.rels" ContentType="application/vnd.openxmlformats-package.relationships+xml"/>
  <Override PartName="/ppt/slides/_rels/slide54.xml.rels" ContentType="application/vnd.openxmlformats-package.relationships+xml"/>
  <Override PartName="/ppt/slides/_rels/slide32.xml.rels" ContentType="application/vnd.openxmlformats-package.relationships+xml"/>
  <Override PartName="/ppt/slides/_rels/slide10.xml.rels" ContentType="application/vnd.openxmlformats-package.relationships+xml"/>
  <Override PartName="/ppt/slides/_rels/slide55.xml.rels" ContentType="application/vnd.openxmlformats-package.relationships+xml"/>
  <Override PartName="/ppt/slides/_rels/slide33.xml.rels" ContentType="application/vnd.openxmlformats-package.relationships+xml"/>
  <Override PartName="/ppt/slides/_rels/slide11.xml.rels" ContentType="application/vnd.openxmlformats-package.relationships+xml"/>
  <Override PartName="/ppt/slides/_rels/slide56.xml.rels" ContentType="application/vnd.openxmlformats-package.relationships+xml"/>
  <Override PartName="/ppt/slides/_rels/slide34.xml.rels" ContentType="application/vnd.openxmlformats-package.relationships+xml"/>
  <Override PartName="/ppt/slides/_rels/slide12.xml.rels" ContentType="application/vnd.openxmlformats-package.relationships+xml"/>
  <Override PartName="/ppt/slides/_rels/slide57.xml.rels" ContentType="application/vnd.openxmlformats-package.relationships+xml"/>
  <Override PartName="/ppt/slides/_rels/slide35.xml.rels" ContentType="application/vnd.openxmlformats-package.relationships+xml"/>
  <Override PartName="/ppt/slides/_rels/slide13.xml.rels" ContentType="application/vnd.openxmlformats-package.relationships+xml"/>
  <Override PartName="/ppt/slides/_rels/slide58.xml.rels" ContentType="application/vnd.openxmlformats-package.relationships+xml"/>
  <Override PartName="/ppt/slides/_rels/slide36.xml.rels" ContentType="application/vnd.openxmlformats-package.relationships+xml"/>
  <Override PartName="/ppt/slides/_rels/slide14.xml.rels" ContentType="application/vnd.openxmlformats-package.relationships+xml"/>
  <Override PartName="/ppt/slides/_rels/slide59.xml.rels" ContentType="application/vnd.openxmlformats-package.relationships+xml"/>
  <Override PartName="/ppt/slides/_rels/slide37.xml.rels" ContentType="application/vnd.openxmlformats-package.relationships+xml"/>
  <Override PartName="/ppt/slides/_rels/slide15.xml.rels" ContentType="application/vnd.openxmlformats-package.relationships+xml"/>
  <Override PartName="/ppt/slides/_rels/slide38.xml.rels" ContentType="application/vnd.openxmlformats-package.relationships+xml"/>
  <Override PartName="/ppt/slides/_rels/slide16.xml.rels" ContentType="application/vnd.openxmlformats-package.relationships+xml"/>
  <Override PartName="/ppt/slides/_rels/slide39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80.xml.rels" ContentType="application/vnd.openxmlformats-package.relationships+xml"/>
  <Override PartName="/ppt/slides/_rels/slide19.xml.rels" ContentType="application/vnd.openxmlformats-package.relationships+xml"/>
  <Override PartName="/ppt/slides/_rels/slide181.xml.rels" ContentType="application/vnd.openxmlformats-package.relationships+xml"/>
  <Override PartName="/ppt/slides/_rels/slide64.xml.rels" ContentType="application/vnd.openxmlformats-package.relationships+xml"/>
  <Override PartName="/ppt/slides/_rels/slide42.xml.rels" ContentType="application/vnd.openxmlformats-package.relationships+xml"/>
  <Override PartName="/ppt/slides/_rels/slide20.xml.rels" ContentType="application/vnd.openxmlformats-package.relationships+xml"/>
  <Override PartName="/ppt/slides/_rels/slide43.xml.rels" ContentType="application/vnd.openxmlformats-package.relationships+xml"/>
  <Override PartName="/ppt/slides/_rels/slide21.xml.rels" ContentType="application/vnd.openxmlformats-package.relationships+xml"/>
  <Override PartName="/ppt/slides/_rels/slide44.xml.rels" ContentType="application/vnd.openxmlformats-package.relationships+xml"/>
  <Override PartName="/ppt/slides/_rels/slide22.xml.rels" ContentType="application/vnd.openxmlformats-package.relationships+xml"/>
  <Override PartName="/ppt/slides/_rels/slide45.xml.rels" ContentType="application/vnd.openxmlformats-package.relationships+xml"/>
  <Override PartName="/ppt/slides/_rels/slide23.xml.rels" ContentType="application/vnd.openxmlformats-package.relationships+xml"/>
  <Override PartName="/ppt/slides/_rels/slide46.xml.rels" ContentType="application/vnd.openxmlformats-package.relationships+xml"/>
  <Override PartName="/ppt/slides/_rels/slide24.xml.rels" ContentType="application/vnd.openxmlformats-package.relationships+xml"/>
  <Override PartName="/ppt/slides/_rels/slide47.xml.rels" ContentType="application/vnd.openxmlformats-package.relationships+xml"/>
  <Override PartName="/ppt/slides/_rels/slide25.xml.rels" ContentType="application/vnd.openxmlformats-package.relationships+xml"/>
  <Override PartName="/ppt/slides/_rels/slide48.xml.rels" ContentType="application/vnd.openxmlformats-package.relationships+xml"/>
  <Override PartName="/ppt/slides/_rels/slide26.xml.rels" ContentType="application/vnd.openxmlformats-package.relationships+xml"/>
  <Override PartName="/ppt/slides/_rels/slide49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190.xml.rels" ContentType="application/vnd.openxmlformats-package.relationships+xml"/>
  <Override PartName="/ppt/slides/_rels/slide29.xml.rels" ContentType="application/vnd.openxmlformats-package.relationships+xml"/>
  <Override PartName="/ppt/slides/_rels/slide191.xml.rels" ContentType="application/vnd.openxmlformats-package.relationships+xml"/>
  <Override PartName="/ppt/slides/_rels/slide52.xml.rels" ContentType="application/vnd.openxmlformats-package.relationships+xml"/>
  <Override PartName="/ppt/slides/_rels/slide30.xml.rels" ContentType="application/vnd.openxmlformats-package.relationships+xml"/>
  <Override PartName="/ppt/slides/_rels/slide53.xml.rels" ContentType="application/vnd.openxmlformats-package.relationships+xml"/>
  <Override PartName="/ppt/slides/_rels/slide31.xml.rels" ContentType="application/vnd.openxmlformats-package.relationships+xml"/>
  <Override PartName="/ppt/slides/_rels/slide62.xml.rels" ContentType="application/vnd.openxmlformats-package.relationships+xml"/>
  <Override PartName="/ppt/slides/_rels/slide40.xml.rels" ContentType="application/vnd.openxmlformats-package.relationships+xml"/>
  <Override PartName="/ppt/slides/_rels/slide63.xml.rels" ContentType="application/vnd.openxmlformats-package.relationships+xml"/>
  <Override PartName="/ppt/slides/_rels/slide41.xml.rels" ContentType="application/vnd.openxmlformats-package.relationships+xml"/>
  <Override PartName="/ppt/slides/_rels/slide50.xml.rels" ContentType="application/vnd.openxmlformats-package.relationships+xml"/>
  <Override PartName="/ppt/slides/_rels/slide51.xml.rels" ContentType="application/vnd.openxmlformats-package.relationships+xml"/>
  <Override PartName="/ppt/slides/_rels/slide309.xml.rels" ContentType="application/vnd.openxmlformats-package.relationships+xml"/>
  <Override PartName="/ppt/slides/_rels/slide60.xml.rels" ContentType="application/vnd.openxmlformats-package.relationships+xml"/>
  <Override PartName="/ppt/slides/_rels/slide61.xml.rels" ContentType="application/vnd.openxmlformats-package.relationships+xml"/>
  <Override PartName="/ppt/slides/_rels/slide65.xml.rels" ContentType="application/vnd.openxmlformats-package.relationships+xml"/>
  <Override PartName="/ppt/slides/_rels/slide66.xml.rels" ContentType="application/vnd.openxmlformats-package.relationships+xml"/>
  <Override PartName="/ppt/slides/_rels/slide67.xml.rels" ContentType="application/vnd.openxmlformats-package.relationships+xml"/>
  <Override PartName="/ppt/slides/_rels/slide68.xml.rels" ContentType="application/vnd.openxmlformats-package.relationships+xml"/>
  <Override PartName="/ppt/slides/_rels/slide69.xml.rels" ContentType="application/vnd.openxmlformats-package.relationships+xml"/>
  <Override PartName="/ppt/slides/_rels/slide319.xml.rels" ContentType="application/vnd.openxmlformats-package.relationships+xml"/>
  <Override PartName="/ppt/slides/_rels/slide70.xml.rels" ContentType="application/vnd.openxmlformats-package.relationships+xml"/>
  <Override PartName="/ppt/slides/_rels/slide71.xml.rels" ContentType="application/vnd.openxmlformats-package.relationships+xml"/>
  <Override PartName="/ppt/slides/_rels/slide72.xml.rels" ContentType="application/vnd.openxmlformats-package.relationships+xml"/>
  <Override PartName="/ppt/slides/_rels/slide73.xml.rels" ContentType="application/vnd.openxmlformats-package.relationships+xml"/>
  <Override PartName="/ppt/slides/_rels/slide74.xml.rels" ContentType="application/vnd.openxmlformats-package.relationships+xml"/>
  <Override PartName="/ppt/slides/_rels/slide75.xml.rels" ContentType="application/vnd.openxmlformats-package.relationships+xml"/>
  <Override PartName="/ppt/slides/_rels/slide76.xml.rels" ContentType="application/vnd.openxmlformats-package.relationships+xml"/>
  <Override PartName="/ppt/slides/_rels/slide77.xml.rels" ContentType="application/vnd.openxmlformats-package.relationships+xml"/>
  <Override PartName="/ppt/slides/_rels/slide78.xml.rels" ContentType="application/vnd.openxmlformats-package.relationships+xml"/>
  <Override PartName="/ppt/slides/_rels/slide79.xml.rels" ContentType="application/vnd.openxmlformats-package.relationships+xml"/>
  <Override PartName="/ppt/slides/_rels/slide208.xml.rels" ContentType="application/vnd.openxmlformats-package.relationships+xml"/>
  <Override PartName="/ppt/slides/_rels/slide329.xml.rels" ContentType="application/vnd.openxmlformats-package.relationships+xml"/>
  <Override PartName="/ppt/slides/_rels/slide80.xml.rels" ContentType="application/vnd.openxmlformats-package.relationships+xml"/>
  <Override PartName="/ppt/slides/_rels/slide209.xml.rels" ContentType="application/vnd.openxmlformats-package.relationships+xml"/>
  <Override PartName="/ppt/slides/_rels/slide81.xml.rels" ContentType="application/vnd.openxmlformats-package.relationships+xml"/>
  <Override PartName="/ppt/slides/_rels/slide82.xml.rels" ContentType="application/vnd.openxmlformats-package.relationships+xml"/>
  <Override PartName="/ppt/slides/_rels/slide83.xml.rels" ContentType="application/vnd.openxmlformats-package.relationships+xml"/>
  <Override PartName="/ppt/slides/_rels/slide84.xml.rels" ContentType="application/vnd.openxmlformats-package.relationships+xml"/>
  <Override PartName="/ppt/slides/_rels/slide85.xml.rels" ContentType="application/vnd.openxmlformats-package.relationships+xml"/>
  <Override PartName="/ppt/slides/_rels/slide86.xml.rels" ContentType="application/vnd.openxmlformats-package.relationships+xml"/>
  <Override PartName="/ppt/slides/_rels/slide87.xml.rels" ContentType="application/vnd.openxmlformats-package.relationships+xml"/>
  <Override PartName="/ppt/slides/_rels/slide88.xml.rels" ContentType="application/vnd.openxmlformats-package.relationships+xml"/>
  <Override PartName="/ppt/slides/_rels/slide89.xml.rels" ContentType="application/vnd.openxmlformats-package.relationships+xml"/>
  <Override PartName="/ppt/slides/_rels/slide218.xml.rels" ContentType="application/vnd.openxmlformats-package.relationships+xml"/>
  <Override PartName="/ppt/slides/_rels/slide339.xml.rels" ContentType="application/vnd.openxmlformats-package.relationships+xml"/>
  <Override PartName="/ppt/slides/_rels/slide90.xml.rels" ContentType="application/vnd.openxmlformats-package.relationships+xml"/>
  <Override PartName="/ppt/slides/_rels/slide219.xml.rels" ContentType="application/vnd.openxmlformats-package.relationships+xml"/>
  <Override PartName="/ppt/slides/_rels/slide91.xml.rels" ContentType="application/vnd.openxmlformats-package.relationships+xml"/>
  <Override PartName="/ppt/slides/_rels/slide92.xml.rels" ContentType="application/vnd.openxmlformats-package.relationships+xml"/>
  <Override PartName="/ppt/slides/_rels/slide93.xml.rels" ContentType="application/vnd.openxmlformats-package.relationships+xml"/>
  <Override PartName="/ppt/slides/_rels/slide94.xml.rels" ContentType="application/vnd.openxmlformats-package.relationships+xml"/>
  <Override PartName="/ppt/slides/_rels/slide95.xml.rels" ContentType="application/vnd.openxmlformats-package.relationships+xml"/>
  <Override PartName="/ppt/slides/_rels/slide96.xml.rels" ContentType="application/vnd.openxmlformats-package.relationships+xml"/>
  <Override PartName="/ppt/slides/_rels/slide97.xml.rels" ContentType="application/vnd.openxmlformats-package.relationships+xml"/>
  <Override PartName="/ppt/slides/_rels/slide98.xml.rels" ContentType="application/vnd.openxmlformats-package.relationships+xml"/>
  <Override PartName="/ppt/slides/_rels/slide99.xml.rels" ContentType="application/vnd.openxmlformats-package.relationships+xml"/>
  <Override PartName="/ppt/slides/_rels/slide109.xml.rels" ContentType="application/vnd.openxmlformats-package.relationships+xml"/>
  <Override PartName="/ppt/slides/_rels/slide594.xml.rels" ContentType="application/vnd.openxmlformats-package.relationships+xml"/>
  <Override PartName="/ppt/slides/_rels/slide110.xml.rels" ContentType="application/vnd.openxmlformats-package.relationships+xml"/>
  <Override PartName="/ppt/slides/_rels/slide231.xml.rels" ContentType="application/vnd.openxmlformats-package.relationships+xml"/>
  <Override PartName="/ppt/slides/_rels/slide352.xml.rels" ContentType="application/vnd.openxmlformats-package.relationships+xml"/>
  <Override PartName="/ppt/slides/_rels/slide473.xml.rels" ContentType="application/vnd.openxmlformats-package.relationships+xml"/>
  <Override PartName="/ppt/slides/_rels/slide595.xml.rels" ContentType="application/vnd.openxmlformats-package.relationships+xml"/>
  <Override PartName="/ppt/slides/_rels/slide111.xml.rels" ContentType="application/vnd.openxmlformats-package.relationships+xml"/>
  <Override PartName="/ppt/slides/_rels/slide232.xml.rels" ContentType="application/vnd.openxmlformats-package.relationships+xml"/>
  <Override PartName="/ppt/slides/_rels/slide353.xml.rels" ContentType="application/vnd.openxmlformats-package.relationships+xml"/>
  <Override PartName="/ppt/slides/_rels/slide474.xml.rels" ContentType="application/vnd.openxmlformats-package.relationships+xml"/>
  <Override PartName="/ppt/slides/_rels/slide596.xml.rels" ContentType="application/vnd.openxmlformats-package.relationships+xml"/>
  <Override PartName="/ppt/slides/_rels/slide112.xml.rels" ContentType="application/vnd.openxmlformats-package.relationships+xml"/>
  <Override PartName="/ppt/slides/_rels/slide233.xml.rels" ContentType="application/vnd.openxmlformats-package.relationships+xml"/>
  <Override PartName="/ppt/slides/_rels/slide354.xml.rels" ContentType="application/vnd.openxmlformats-package.relationships+xml"/>
  <Override PartName="/ppt/slides/_rels/slide475.xml.rels" ContentType="application/vnd.openxmlformats-package.relationships+xml"/>
  <Override PartName="/ppt/slides/_rels/slide597.xml.rels" ContentType="application/vnd.openxmlformats-package.relationships+xml"/>
  <Override PartName="/ppt/slides/_rels/slide113.xml.rels" ContentType="application/vnd.openxmlformats-package.relationships+xml"/>
  <Override PartName="/ppt/slides/_rels/slide234.xml.rels" ContentType="application/vnd.openxmlformats-package.relationships+xml"/>
  <Override PartName="/ppt/slides/_rels/slide355.xml.rels" ContentType="application/vnd.openxmlformats-package.relationships+xml"/>
  <Override PartName="/ppt/slides/_rels/slide476.xml.rels" ContentType="application/vnd.openxmlformats-package.relationships+xml"/>
  <Override PartName="/ppt/slides/_rels/slide598.xml.rels" ContentType="application/vnd.openxmlformats-package.relationships+xml"/>
  <Override PartName="/ppt/slides/_rels/slide114.xml.rels" ContentType="application/vnd.openxmlformats-package.relationships+xml"/>
  <Override PartName="/ppt/slides/_rels/slide235.xml.rels" ContentType="application/vnd.openxmlformats-package.relationships+xml"/>
  <Override PartName="/ppt/slides/_rels/slide356.xml.rels" ContentType="application/vnd.openxmlformats-package.relationships+xml"/>
  <Override PartName="/ppt/slides/_rels/slide477.xml.rels" ContentType="application/vnd.openxmlformats-package.relationships+xml"/>
  <Override PartName="/ppt/slides/_rels/slide599.xml.rels" ContentType="application/vnd.openxmlformats-package.relationships+xml"/>
  <Override PartName="/ppt/slides/_rels/slide115.xml.rels" ContentType="application/vnd.openxmlformats-package.relationships+xml"/>
  <Override PartName="/ppt/slides/_rels/slide236.xml.rels" ContentType="application/vnd.openxmlformats-package.relationships+xml"/>
  <Override PartName="/ppt/slides/_rels/slide357.xml.rels" ContentType="application/vnd.openxmlformats-package.relationships+xml"/>
  <Override PartName="/ppt/slides/_rels/slide478.xml.rels" ContentType="application/vnd.openxmlformats-package.relationships+xml"/>
  <Override PartName="/ppt/slides/_rels/slide116.xml.rels" ContentType="application/vnd.openxmlformats-package.relationships+xml"/>
  <Override PartName="/ppt/slides/_rels/slide237.xml.rels" ContentType="application/vnd.openxmlformats-package.relationships+xml"/>
  <Override PartName="/ppt/slides/_rels/slide358.xml.rels" ContentType="application/vnd.openxmlformats-package.relationships+xml"/>
  <Override PartName="/ppt/slides/_rels/slide479.xml.rels" ContentType="application/vnd.openxmlformats-package.relationships+xml"/>
  <Override PartName="/ppt/slides/_rels/slide117.xml.rels" ContentType="application/vnd.openxmlformats-package.relationships+xml"/>
  <Override PartName="/ppt/slides/_rels/slide238.xml.rels" ContentType="application/vnd.openxmlformats-package.relationships+xml"/>
  <Override PartName="/ppt/slides/_rels/slide359.xml.rels" ContentType="application/vnd.openxmlformats-package.relationships+xml"/>
  <Override PartName="/ppt/slides/_rels/slide118.xml.rels" ContentType="application/vnd.openxmlformats-package.relationships+xml"/>
  <Override PartName="/ppt/slides/_rels/slide239.xml.rels" ContentType="application/vnd.openxmlformats-package.relationships+xml"/>
  <Override PartName="/ppt/slides/_rels/slide119.xml.rels" ContentType="application/vnd.openxmlformats-package.relationships+xml"/>
  <Override PartName="/ppt/slides/_rels/slide120.xml.rels" ContentType="application/vnd.openxmlformats-package.relationships+xml"/>
  <Override PartName="/ppt/slides/_rels/slide241.xml.rels" ContentType="application/vnd.openxmlformats-package.relationships+xml"/>
  <Override PartName="/ppt/slides/_rels/slide362.xml.rels" ContentType="application/vnd.openxmlformats-package.relationships+xml"/>
  <Override PartName="/ppt/slides/_rels/slide483.xml.rels" ContentType="application/vnd.openxmlformats-package.relationships+xml"/>
  <Override PartName="/ppt/slides/_rels/slide121.xml.rels" ContentType="application/vnd.openxmlformats-package.relationships+xml"/>
  <Override PartName="/ppt/slides/_rels/slide242.xml.rels" ContentType="application/vnd.openxmlformats-package.relationships+xml"/>
  <Override PartName="/ppt/slides/_rels/slide363.xml.rels" ContentType="application/vnd.openxmlformats-package.relationships+xml"/>
  <Override PartName="/ppt/slides/_rels/slide484.xml.rels" ContentType="application/vnd.openxmlformats-package.relationships+xml"/>
  <Override PartName="/ppt/slides/_rels/slide122.xml.rels" ContentType="application/vnd.openxmlformats-package.relationships+xml"/>
  <Override PartName="/ppt/slides/_rels/slide243.xml.rels" ContentType="application/vnd.openxmlformats-package.relationships+xml"/>
  <Override PartName="/ppt/slides/_rels/slide364.xml.rels" ContentType="application/vnd.openxmlformats-package.relationships+xml"/>
  <Override PartName="/ppt/slides/_rels/slide485.xml.rels" ContentType="application/vnd.openxmlformats-package.relationships+xml"/>
  <Override PartName="/ppt/slides/_rels/slide123.xml.rels" ContentType="application/vnd.openxmlformats-package.relationships+xml"/>
  <Override PartName="/ppt/slides/_rels/slide244.xml.rels" ContentType="application/vnd.openxmlformats-package.relationships+xml"/>
  <Override PartName="/ppt/slides/_rels/slide365.xml.rels" ContentType="application/vnd.openxmlformats-package.relationships+xml"/>
  <Override PartName="/ppt/slides/_rels/slide486.xml.rels" ContentType="application/vnd.openxmlformats-package.relationships+xml"/>
  <Override PartName="/ppt/slides/_rels/slide124.xml.rels" ContentType="application/vnd.openxmlformats-package.relationships+xml"/>
  <Override PartName="/ppt/slides/_rels/slide245.xml.rels" ContentType="application/vnd.openxmlformats-package.relationships+xml"/>
  <Override PartName="/ppt/slides/_rels/slide366.xml.rels" ContentType="application/vnd.openxmlformats-package.relationships+xml"/>
  <Override PartName="/ppt/slides/_rels/slide487.xml.rels" ContentType="application/vnd.openxmlformats-package.relationships+xml"/>
  <Override PartName="/ppt/slides/_rels/slide125.xml.rels" ContentType="application/vnd.openxmlformats-package.relationships+xml"/>
  <Override PartName="/ppt/slides/_rels/slide246.xml.rels" ContentType="application/vnd.openxmlformats-package.relationships+xml"/>
  <Override PartName="/ppt/slides/_rels/slide367.xml.rels" ContentType="application/vnd.openxmlformats-package.relationships+xml"/>
  <Override PartName="/ppt/slides/_rels/slide488.xml.rels" ContentType="application/vnd.openxmlformats-package.relationships+xml"/>
  <Override PartName="/ppt/slides/_rels/slide126.xml.rels" ContentType="application/vnd.openxmlformats-package.relationships+xml"/>
  <Override PartName="/ppt/slides/_rels/slide247.xml.rels" ContentType="application/vnd.openxmlformats-package.relationships+xml"/>
  <Override PartName="/ppt/slides/_rels/slide368.xml.rels" ContentType="application/vnd.openxmlformats-package.relationships+xml"/>
  <Override PartName="/ppt/slides/_rels/slide489.xml.rels" ContentType="application/vnd.openxmlformats-package.relationships+xml"/>
  <Override PartName="/ppt/slides/_rels/slide127.xml.rels" ContentType="application/vnd.openxmlformats-package.relationships+xml"/>
  <Override PartName="/ppt/slides/_rels/slide248.xml.rels" ContentType="application/vnd.openxmlformats-package.relationships+xml"/>
  <Override PartName="/ppt/slides/_rels/slide369.xml.rels" ContentType="application/vnd.openxmlformats-package.relationships+xml"/>
  <Override PartName="/ppt/slides/_rels/slide128.xml.rels" ContentType="application/vnd.openxmlformats-package.relationships+xml"/>
  <Override PartName="/ppt/slides/_rels/slide249.xml.rels" ContentType="application/vnd.openxmlformats-package.relationships+xml"/>
  <Override PartName="/ppt/slides/_rels/slide129.xml.rels" ContentType="application/vnd.openxmlformats-package.relationships+xml"/>
  <Override PartName="/ppt/slides/_rels/slide130.xml.rels" ContentType="application/vnd.openxmlformats-package.relationships+xml"/>
  <Override PartName="/ppt/slides/_rels/slide251.xml.rels" ContentType="application/vnd.openxmlformats-package.relationships+xml"/>
  <Override PartName="/ppt/slides/_rels/slide372.xml.rels" ContentType="application/vnd.openxmlformats-package.relationships+xml"/>
  <Override PartName="/ppt/slides/_rels/slide493.xml.rels" ContentType="application/vnd.openxmlformats-package.relationships+xml"/>
  <Override PartName="/ppt/slides/_rels/slide131.xml.rels" ContentType="application/vnd.openxmlformats-package.relationships+xml"/>
  <Override PartName="/ppt/slides/_rels/slide252.xml.rels" ContentType="application/vnd.openxmlformats-package.relationships+xml"/>
  <Override PartName="/ppt/slides/_rels/slide373.xml.rels" ContentType="application/vnd.openxmlformats-package.relationships+xml"/>
  <Override PartName="/ppt/slides/_rels/slide494.xml.rels" ContentType="application/vnd.openxmlformats-package.relationships+xml"/>
  <Override PartName="/ppt/slides/_rels/slide132.xml.rels" ContentType="application/vnd.openxmlformats-package.relationships+xml"/>
  <Override PartName="/ppt/slides/_rels/slide253.xml.rels" ContentType="application/vnd.openxmlformats-package.relationships+xml"/>
  <Override PartName="/ppt/slides/_rels/slide374.xml.rels" ContentType="application/vnd.openxmlformats-package.relationships+xml"/>
  <Override PartName="/ppt/slides/_rels/slide495.xml.rels" ContentType="application/vnd.openxmlformats-package.relationships+xml"/>
  <Override PartName="/ppt/slides/_rels/slide133.xml.rels" ContentType="application/vnd.openxmlformats-package.relationships+xml"/>
  <Override PartName="/ppt/slides/_rels/slide254.xml.rels" ContentType="application/vnd.openxmlformats-package.relationships+xml"/>
  <Override PartName="/ppt/slides/_rels/slide375.xml.rels" ContentType="application/vnd.openxmlformats-package.relationships+xml"/>
  <Override PartName="/ppt/slides/_rels/slide496.xml.rels" ContentType="application/vnd.openxmlformats-package.relationships+xml"/>
  <Override PartName="/ppt/slides/_rels/slide134.xml.rels" ContentType="application/vnd.openxmlformats-package.relationships+xml"/>
  <Override PartName="/ppt/slides/_rels/slide255.xml.rels" ContentType="application/vnd.openxmlformats-package.relationships+xml"/>
  <Override PartName="/ppt/slides/_rels/slide376.xml.rels" ContentType="application/vnd.openxmlformats-package.relationships+xml"/>
  <Override PartName="/ppt/slides/_rels/slide497.xml.rels" ContentType="application/vnd.openxmlformats-package.relationships+xml"/>
  <Override PartName="/ppt/slides/_rels/slide135.xml.rels" ContentType="application/vnd.openxmlformats-package.relationships+xml"/>
  <Override PartName="/ppt/slides/_rels/slide256.xml.rels" ContentType="application/vnd.openxmlformats-package.relationships+xml"/>
  <Override PartName="/ppt/slides/_rels/slide377.xml.rels" ContentType="application/vnd.openxmlformats-package.relationships+xml"/>
  <Override PartName="/ppt/slides/_rels/slide498.xml.rels" ContentType="application/vnd.openxmlformats-package.relationships+xml"/>
  <Override PartName="/ppt/slides/_rels/slide136.xml.rels" ContentType="application/vnd.openxmlformats-package.relationships+xml"/>
  <Override PartName="/ppt/slides/_rels/slide257.xml.rels" ContentType="application/vnd.openxmlformats-package.relationships+xml"/>
  <Override PartName="/ppt/slides/_rels/slide378.xml.rels" ContentType="application/vnd.openxmlformats-package.relationships+xml"/>
  <Override PartName="/ppt/slides/_rels/slide499.xml.rels" ContentType="application/vnd.openxmlformats-package.relationships+xml"/>
  <Override PartName="/ppt/slides/_rels/slide137.xml.rels" ContentType="application/vnd.openxmlformats-package.relationships+xml"/>
  <Override PartName="/ppt/slides/_rels/slide258.xml.rels" ContentType="application/vnd.openxmlformats-package.relationships+xml"/>
  <Override PartName="/ppt/slides/_rels/slide379.xml.rels" ContentType="application/vnd.openxmlformats-package.relationships+xml"/>
  <Override PartName="/ppt/slides/_rels/slide138.xml.rels" ContentType="application/vnd.openxmlformats-package.relationships+xml"/>
  <Override PartName="/ppt/slides/_rels/slide259.xml.rels" ContentType="application/vnd.openxmlformats-package.relationships+xml"/>
  <Override PartName="/ppt/slides/_rels/slide139.xml.rels" ContentType="application/vnd.openxmlformats-package.relationships+xml"/>
  <Override PartName="/ppt/slides/_rels/slide140.xml.rels" ContentType="application/vnd.openxmlformats-package.relationships+xml"/>
  <Override PartName="/ppt/slides/_rels/slide261.xml.rels" ContentType="application/vnd.openxmlformats-package.relationships+xml"/>
  <Override PartName="/ppt/slides/_rels/slide382.xml.rels" ContentType="application/vnd.openxmlformats-package.relationships+xml"/>
  <Override PartName="/ppt/slides/_rels/slide141.xml.rels" ContentType="application/vnd.openxmlformats-package.relationships+xml"/>
  <Override PartName="/ppt/slides/_rels/slide262.xml.rels" ContentType="application/vnd.openxmlformats-package.relationships+xml"/>
  <Override PartName="/ppt/slides/_rels/slide383.xml.rels" ContentType="application/vnd.openxmlformats-package.relationships+xml"/>
  <Override PartName="/ppt/slides/_rels/slide142.xml.rels" ContentType="application/vnd.openxmlformats-package.relationships+xml"/>
  <Override PartName="/ppt/slides/_rels/slide263.xml.rels" ContentType="application/vnd.openxmlformats-package.relationships+xml"/>
  <Override PartName="/ppt/slides/_rels/slide384.xml.rels" ContentType="application/vnd.openxmlformats-package.relationships+xml"/>
  <Override PartName="/ppt/slides/_rels/slide143.xml.rels" ContentType="application/vnd.openxmlformats-package.relationships+xml"/>
  <Override PartName="/ppt/slides/_rels/slide264.xml.rels" ContentType="application/vnd.openxmlformats-package.relationships+xml"/>
  <Override PartName="/ppt/slides/_rels/slide385.xml.rels" ContentType="application/vnd.openxmlformats-package.relationships+xml"/>
  <Override PartName="/ppt/slides/_rels/slide144.xml.rels" ContentType="application/vnd.openxmlformats-package.relationships+xml"/>
  <Override PartName="/ppt/slides/_rels/slide265.xml.rels" ContentType="application/vnd.openxmlformats-package.relationships+xml"/>
  <Override PartName="/ppt/slides/_rels/slide386.xml.rels" ContentType="application/vnd.openxmlformats-package.relationships+xml"/>
  <Override PartName="/ppt/slides/_rels/slide145.xml.rels" ContentType="application/vnd.openxmlformats-package.relationships+xml"/>
  <Override PartName="/ppt/slides/_rels/slide266.xml.rels" ContentType="application/vnd.openxmlformats-package.relationships+xml"/>
  <Override PartName="/ppt/slides/_rels/slide387.xml.rels" ContentType="application/vnd.openxmlformats-package.relationships+xml"/>
  <Override PartName="/ppt/slides/_rels/slide146.xml.rels" ContentType="application/vnd.openxmlformats-package.relationships+xml"/>
  <Override PartName="/ppt/slides/_rels/slide267.xml.rels" ContentType="application/vnd.openxmlformats-package.relationships+xml"/>
  <Override PartName="/ppt/slides/_rels/slide388.xml.rels" ContentType="application/vnd.openxmlformats-package.relationships+xml"/>
  <Override PartName="/ppt/slides/_rels/slide147.xml.rels" ContentType="application/vnd.openxmlformats-package.relationships+xml"/>
  <Override PartName="/ppt/slides/_rels/slide268.xml.rels" ContentType="application/vnd.openxmlformats-package.relationships+xml"/>
  <Override PartName="/ppt/slides/_rels/slide389.xml.rels" ContentType="application/vnd.openxmlformats-package.relationships+xml"/>
  <Override PartName="/ppt/slides/_rels/slide148.xml.rels" ContentType="application/vnd.openxmlformats-package.relationships+xml"/>
  <Override PartName="/ppt/slides/_rels/slide269.xml.rels" ContentType="application/vnd.openxmlformats-package.relationships+xml"/>
  <Override PartName="/ppt/slides/_rels/slide149.xml.rels" ContentType="application/vnd.openxmlformats-package.relationships+xml"/>
  <Override PartName="/ppt/slides/_rels/slide150.xml.rels" ContentType="application/vnd.openxmlformats-package.relationships+xml"/>
  <Override PartName="/ppt/slides/_rels/slide271.xml.rels" ContentType="application/vnd.openxmlformats-package.relationships+xml"/>
  <Override PartName="/ppt/slides/_rels/slide392.xml.rels" ContentType="application/vnd.openxmlformats-package.relationships+xml"/>
  <Override PartName="/ppt/slides/_rels/slide151.xml.rels" ContentType="application/vnd.openxmlformats-package.relationships+xml"/>
  <Override PartName="/ppt/slides/_rels/slide272.xml.rels" ContentType="application/vnd.openxmlformats-package.relationships+xml"/>
  <Override PartName="/ppt/slides/_rels/slide393.xml.rels" ContentType="application/vnd.openxmlformats-package.relationships+xml"/>
  <Override PartName="/ppt/slides/_rels/slide152.xml.rels" ContentType="application/vnd.openxmlformats-package.relationships+xml"/>
  <Override PartName="/ppt/slides/_rels/slide273.xml.rels" ContentType="application/vnd.openxmlformats-package.relationships+xml"/>
  <Override PartName="/ppt/slides/_rels/slide394.xml.rels" ContentType="application/vnd.openxmlformats-package.relationships+xml"/>
  <Override PartName="/ppt/slides/_rels/slide153.xml.rels" ContentType="application/vnd.openxmlformats-package.relationships+xml"/>
  <Override PartName="/ppt/slides/_rels/slide274.xml.rels" ContentType="application/vnd.openxmlformats-package.relationships+xml"/>
  <Override PartName="/ppt/slides/_rels/slide395.xml.rels" ContentType="application/vnd.openxmlformats-package.relationships+xml"/>
  <Override PartName="/ppt/slides/_rels/slide154.xml.rels" ContentType="application/vnd.openxmlformats-package.relationships+xml"/>
  <Override PartName="/ppt/slides/_rels/slide275.xml.rels" ContentType="application/vnd.openxmlformats-package.relationships+xml"/>
  <Override PartName="/ppt/slides/_rels/slide396.xml.rels" ContentType="application/vnd.openxmlformats-package.relationships+xml"/>
  <Override PartName="/ppt/slides/_rels/slide155.xml.rels" ContentType="application/vnd.openxmlformats-package.relationships+xml"/>
  <Override PartName="/ppt/slides/_rels/slide276.xml.rels" ContentType="application/vnd.openxmlformats-package.relationships+xml"/>
  <Override PartName="/ppt/slides/_rels/slide397.xml.rels" ContentType="application/vnd.openxmlformats-package.relationships+xml"/>
  <Override PartName="/ppt/slides/_rels/slide156.xml.rels" ContentType="application/vnd.openxmlformats-package.relationships+xml"/>
  <Override PartName="/ppt/slides/_rels/slide277.xml.rels" ContentType="application/vnd.openxmlformats-package.relationships+xml"/>
  <Override PartName="/ppt/slides/_rels/slide398.xml.rels" ContentType="application/vnd.openxmlformats-package.relationships+xml"/>
  <Override PartName="/ppt/slides/_rels/slide157.xml.rels" ContentType="application/vnd.openxmlformats-package.relationships+xml"/>
  <Override PartName="/ppt/slides/_rels/slide278.xml.rels" ContentType="application/vnd.openxmlformats-package.relationships+xml"/>
  <Override PartName="/ppt/slides/_rels/slide399.xml.rels" ContentType="application/vnd.openxmlformats-package.relationships+xml"/>
  <Override PartName="/ppt/slides/_rels/slide158.xml.rels" ContentType="application/vnd.openxmlformats-package.relationships+xml"/>
  <Override PartName="/ppt/slides/_rels/slide279.xml.rels" ContentType="application/vnd.openxmlformats-package.relationships+xml"/>
  <Override PartName="/ppt/slides/_rels/slide159.xml.rels" ContentType="application/vnd.openxmlformats-package.relationships+xml"/>
  <Override PartName="/ppt/slides/_rels/slide160.xml.rels" ContentType="application/vnd.openxmlformats-package.relationships+xml"/>
  <Override PartName="/ppt/slides/_rels/slide281.xml.rels" ContentType="application/vnd.openxmlformats-package.relationships+xml"/>
  <Override PartName="/ppt/slides/_rels/slide161.xml.rels" ContentType="application/vnd.openxmlformats-package.relationships+xml"/>
  <Override PartName="/ppt/slides/_rels/slide282.xml.rels" ContentType="application/vnd.openxmlformats-package.relationships+xml"/>
  <Override PartName="/ppt/slides/_rels/slide162.xml.rels" ContentType="application/vnd.openxmlformats-package.relationships+xml"/>
  <Override PartName="/ppt/slides/_rels/slide283.xml.rels" ContentType="application/vnd.openxmlformats-package.relationships+xml"/>
  <Override PartName="/ppt/slides/_rels/slide163.xml.rels" ContentType="application/vnd.openxmlformats-package.relationships+xml"/>
  <Override PartName="/ppt/slides/_rels/slide284.xml.rels" ContentType="application/vnd.openxmlformats-package.relationships+xml"/>
  <Override PartName="/ppt/slides/_rels/slide164.xml.rels" ContentType="application/vnd.openxmlformats-package.relationships+xml"/>
  <Override PartName="/ppt/slides/_rels/slide285.xml.rels" ContentType="application/vnd.openxmlformats-package.relationships+xml"/>
  <Override PartName="/ppt/slides/_rels/slide165.xml.rels" ContentType="application/vnd.openxmlformats-package.relationships+xml"/>
  <Override PartName="/ppt/slides/_rels/slide286.xml.rels" ContentType="application/vnd.openxmlformats-package.relationships+xml"/>
  <Override PartName="/ppt/slides/_rels/slide166.xml.rels" ContentType="application/vnd.openxmlformats-package.relationships+xml"/>
  <Override PartName="/ppt/slides/_rels/slide287.xml.rels" ContentType="application/vnd.openxmlformats-package.relationships+xml"/>
  <Override PartName="/ppt/slides/_rels/slide167.xml.rels" ContentType="application/vnd.openxmlformats-package.relationships+xml"/>
  <Override PartName="/ppt/slides/_rels/slide288.xml.rels" ContentType="application/vnd.openxmlformats-package.relationships+xml"/>
  <Override PartName="/ppt/slides/_rels/slide168.xml.rels" ContentType="application/vnd.openxmlformats-package.relationships+xml"/>
  <Override PartName="/ppt/slides/_rels/slide289.xml.rels" ContentType="application/vnd.openxmlformats-package.relationships+xml"/>
  <Override PartName="/ppt/slides/_rels/slide169.xml.rels" ContentType="application/vnd.openxmlformats-package.relationships+xml"/>
  <Override PartName="/ppt/slides/_rels/slide170.xml.rels" ContentType="application/vnd.openxmlformats-package.relationships+xml"/>
  <Override PartName="/ppt/slides/_rels/slide291.xml.rels" ContentType="application/vnd.openxmlformats-package.relationships+xml"/>
  <Override PartName="/ppt/slides/_rels/slide171.xml.rels" ContentType="application/vnd.openxmlformats-package.relationships+xml"/>
  <Override PartName="/ppt/slides/_rels/slide292.xml.rels" ContentType="application/vnd.openxmlformats-package.relationships+xml"/>
  <Override PartName="/ppt/slides/_rels/slide172.xml.rels" ContentType="application/vnd.openxmlformats-package.relationships+xml"/>
  <Override PartName="/ppt/slides/_rels/slide293.xml.rels" ContentType="application/vnd.openxmlformats-package.relationships+xml"/>
  <Override PartName="/ppt/slides/_rels/slide173.xml.rels" ContentType="application/vnd.openxmlformats-package.relationships+xml"/>
  <Override PartName="/ppt/slides/_rels/slide294.xml.rels" ContentType="application/vnd.openxmlformats-package.relationships+xml"/>
  <Override PartName="/ppt/slides/_rels/slide174.xml.rels" ContentType="application/vnd.openxmlformats-package.relationships+xml"/>
  <Override PartName="/ppt/slides/_rels/slide295.xml.rels" ContentType="application/vnd.openxmlformats-package.relationships+xml"/>
  <Override PartName="/ppt/slides/_rels/slide175.xml.rels" ContentType="application/vnd.openxmlformats-package.relationships+xml"/>
  <Override PartName="/ppt/slides/_rels/slide296.xml.rels" ContentType="application/vnd.openxmlformats-package.relationships+xml"/>
  <Override PartName="/ppt/slides/_rels/slide176.xml.rels" ContentType="application/vnd.openxmlformats-package.relationships+xml"/>
  <Override PartName="/ppt/slides/_rels/slide297.xml.rels" ContentType="application/vnd.openxmlformats-package.relationships+xml"/>
  <Override PartName="/ppt/slides/_rels/slide177.xml.rels" ContentType="application/vnd.openxmlformats-package.relationships+xml"/>
  <Override PartName="/ppt/slides/_rels/slide298.xml.rels" ContentType="application/vnd.openxmlformats-package.relationships+xml"/>
  <Override PartName="/ppt/slides/_rels/slide178.xml.rels" ContentType="application/vnd.openxmlformats-package.relationships+xml"/>
  <Override PartName="/ppt/slides/_rels/slide299.xml.rels" ContentType="application/vnd.openxmlformats-package.relationships+xml"/>
  <Override PartName="/ppt/slides/_rels/slide179.xml.rels" ContentType="application/vnd.openxmlformats-package.relationships+xml"/>
  <Override PartName="/ppt/slides/_rels/slide182.xml.rels" ContentType="application/vnd.openxmlformats-package.relationships+xml"/>
  <Override PartName="/ppt/slides/_rels/slide183.xml.rels" ContentType="application/vnd.openxmlformats-package.relationships+xml"/>
  <Override PartName="/ppt/slides/_rels/slide184.xml.rels" ContentType="application/vnd.openxmlformats-package.relationships+xml"/>
  <Override PartName="/ppt/slides/_rels/slide185.xml.rels" ContentType="application/vnd.openxmlformats-package.relationships+xml"/>
  <Override PartName="/ppt/slides/_rels/slide186.xml.rels" ContentType="application/vnd.openxmlformats-package.relationships+xml"/>
  <Override PartName="/ppt/slides/_rels/slide187.xml.rels" ContentType="application/vnd.openxmlformats-package.relationships+xml"/>
  <Override PartName="/ppt/slides/_rels/slide188.xml.rels" ContentType="application/vnd.openxmlformats-package.relationships+xml"/>
  <Override PartName="/ppt/slides/_rels/slide189.xml.rels" ContentType="application/vnd.openxmlformats-package.relationships+xml"/>
  <Override PartName="/ppt/slides/_rels/slide192.xml.rels" ContentType="application/vnd.openxmlformats-package.relationships+xml"/>
  <Override PartName="/ppt/slides/_rels/slide193.xml.rels" ContentType="application/vnd.openxmlformats-package.relationships+xml"/>
  <Override PartName="/ppt/slides/_rels/slide194.xml.rels" ContentType="application/vnd.openxmlformats-package.relationships+xml"/>
  <Override PartName="/ppt/slides/_rels/slide195.xml.rels" ContentType="application/vnd.openxmlformats-package.relationships+xml"/>
  <Override PartName="/ppt/slides/_rels/slide196.xml.rels" ContentType="application/vnd.openxmlformats-package.relationships+xml"/>
  <Override PartName="/ppt/slides/_rels/slide197.xml.rels" ContentType="application/vnd.openxmlformats-package.relationships+xml"/>
  <Override PartName="/ppt/slides/_rels/slide198.xml.rels" ContentType="application/vnd.openxmlformats-package.relationships+xml"/>
  <Override PartName="/ppt/slides/_rels/slide199.xml.rels" ContentType="application/vnd.openxmlformats-package.relationships+xml"/>
  <Override PartName="/ppt/slides/_rels/slide563.xml.rels" ContentType="application/vnd.openxmlformats-package.relationships+xml"/>
  <Override PartName="/ppt/slides/_rels/slide200.xml.rels" ContentType="application/vnd.openxmlformats-package.relationships+xml"/>
  <Override PartName="/ppt/slides/_rels/slide321.xml.rels" ContentType="application/vnd.openxmlformats-package.relationships+xml"/>
  <Override PartName="/ppt/slides/_rels/slide442.xml.rels" ContentType="application/vnd.openxmlformats-package.relationships+xml"/>
  <Override PartName="/ppt/slides/_rels/slide564.xml.rels" ContentType="application/vnd.openxmlformats-package.relationships+xml"/>
  <Override PartName="/ppt/slides/_rels/slide201.xml.rels" ContentType="application/vnd.openxmlformats-package.relationships+xml"/>
  <Override PartName="/ppt/slides/_rels/slide322.xml.rels" ContentType="application/vnd.openxmlformats-package.relationships+xml"/>
  <Override PartName="/ppt/slides/_rels/slide443.xml.rels" ContentType="application/vnd.openxmlformats-package.relationships+xml"/>
  <Override PartName="/ppt/slides/_rels/slide565.xml.rels" ContentType="application/vnd.openxmlformats-package.relationships+xml"/>
  <Override PartName="/ppt/slides/_rels/slide202.xml.rels" ContentType="application/vnd.openxmlformats-package.relationships+xml"/>
  <Override PartName="/ppt/slides/_rels/slide323.xml.rels" ContentType="application/vnd.openxmlformats-package.relationships+xml"/>
  <Override PartName="/ppt/slides/_rels/slide444.xml.rels" ContentType="application/vnd.openxmlformats-package.relationships+xml"/>
  <Override PartName="/ppt/slides/_rels/slide566.xml.rels" ContentType="application/vnd.openxmlformats-package.relationships+xml"/>
  <Override PartName="/ppt/slides/_rels/slide203.xml.rels" ContentType="application/vnd.openxmlformats-package.relationships+xml"/>
  <Override PartName="/ppt/slides/_rels/slide324.xml.rels" ContentType="application/vnd.openxmlformats-package.relationships+xml"/>
  <Override PartName="/ppt/slides/_rels/slide445.xml.rels" ContentType="application/vnd.openxmlformats-package.relationships+xml"/>
  <Override PartName="/ppt/slides/_rels/slide567.xml.rels" ContentType="application/vnd.openxmlformats-package.relationships+xml"/>
  <Override PartName="/ppt/slides/_rels/slide204.xml.rels" ContentType="application/vnd.openxmlformats-package.relationships+xml"/>
  <Override PartName="/ppt/slides/_rels/slide325.xml.rels" ContentType="application/vnd.openxmlformats-package.relationships+xml"/>
  <Override PartName="/ppt/slides/_rels/slide446.xml.rels" ContentType="application/vnd.openxmlformats-package.relationships+xml"/>
  <Override PartName="/ppt/slides/_rels/slide568.xml.rels" ContentType="application/vnd.openxmlformats-package.relationships+xml"/>
  <Override PartName="/ppt/slides/_rels/slide205.xml.rels" ContentType="application/vnd.openxmlformats-package.relationships+xml"/>
  <Override PartName="/ppt/slides/_rels/slide326.xml.rels" ContentType="application/vnd.openxmlformats-package.relationships+xml"/>
  <Override PartName="/ppt/slides/_rels/slide447.xml.rels" ContentType="application/vnd.openxmlformats-package.relationships+xml"/>
  <Override PartName="/ppt/slides/_rels/slide569.xml.rels" ContentType="application/vnd.openxmlformats-package.relationships+xml"/>
  <Override PartName="/ppt/slides/_rels/slide206.xml.rels" ContentType="application/vnd.openxmlformats-package.relationships+xml"/>
  <Override PartName="/ppt/slides/_rels/slide327.xml.rels" ContentType="application/vnd.openxmlformats-package.relationships+xml"/>
  <Override PartName="/ppt/slides/_rels/slide448.xml.rels" ContentType="application/vnd.openxmlformats-package.relationships+xml"/>
  <Override PartName="/ppt/slides/_rels/slide207.xml.rels" ContentType="application/vnd.openxmlformats-package.relationships+xml"/>
  <Override PartName="/ppt/slides/_rels/slide328.xml.rels" ContentType="application/vnd.openxmlformats-package.relationships+xml"/>
  <Override PartName="/ppt/slides/_rels/slide449.xml.rels" ContentType="application/vnd.openxmlformats-package.relationships+xml"/>
  <Override PartName="/ppt/slides/_rels/slide573.xml.rels" ContentType="application/vnd.openxmlformats-package.relationships+xml"/>
  <Override PartName="/ppt/slides/_rels/slide210.xml.rels" ContentType="application/vnd.openxmlformats-package.relationships+xml"/>
  <Override PartName="/ppt/slides/_rels/slide331.xml.rels" ContentType="application/vnd.openxmlformats-package.relationships+xml"/>
  <Override PartName="/ppt/slides/_rels/slide452.xml.rels" ContentType="application/vnd.openxmlformats-package.relationships+xml"/>
  <Override PartName="/ppt/slides/_rels/slide574.xml.rels" ContentType="application/vnd.openxmlformats-package.relationships+xml"/>
  <Override PartName="/ppt/slides/_rels/slide211.xml.rels" ContentType="application/vnd.openxmlformats-package.relationships+xml"/>
  <Override PartName="/ppt/slides/_rels/slide332.xml.rels" ContentType="application/vnd.openxmlformats-package.relationships+xml"/>
  <Override PartName="/ppt/slides/_rels/slide453.xml.rels" ContentType="application/vnd.openxmlformats-package.relationships+xml"/>
  <Override PartName="/ppt/slides/_rels/slide575.xml.rels" ContentType="application/vnd.openxmlformats-package.relationships+xml"/>
  <Override PartName="/ppt/slides/_rels/slide212.xml.rels" ContentType="application/vnd.openxmlformats-package.relationships+xml"/>
  <Override PartName="/ppt/slides/_rels/slide333.xml.rels" ContentType="application/vnd.openxmlformats-package.relationships+xml"/>
  <Override PartName="/ppt/slides/_rels/slide454.xml.rels" ContentType="application/vnd.openxmlformats-package.relationships+xml"/>
  <Override PartName="/ppt/slides/_rels/slide576.xml.rels" ContentType="application/vnd.openxmlformats-package.relationships+xml"/>
  <Override PartName="/ppt/slides/_rels/slide213.xml.rels" ContentType="application/vnd.openxmlformats-package.relationships+xml"/>
  <Override PartName="/ppt/slides/_rels/slide334.xml.rels" ContentType="application/vnd.openxmlformats-package.relationships+xml"/>
  <Override PartName="/ppt/slides/_rels/slide455.xml.rels" ContentType="application/vnd.openxmlformats-package.relationships+xml"/>
  <Override PartName="/ppt/slides/_rels/slide577.xml.rels" ContentType="application/vnd.openxmlformats-package.relationships+xml"/>
  <Override PartName="/ppt/slides/_rels/slide214.xml.rels" ContentType="application/vnd.openxmlformats-package.relationships+xml"/>
  <Override PartName="/ppt/slides/_rels/slide335.xml.rels" ContentType="application/vnd.openxmlformats-package.relationships+xml"/>
  <Override PartName="/ppt/slides/_rels/slide456.xml.rels" ContentType="application/vnd.openxmlformats-package.relationships+xml"/>
  <Override PartName="/ppt/slides/_rels/slide578.xml.rels" ContentType="application/vnd.openxmlformats-package.relationships+xml"/>
  <Override PartName="/ppt/slides/_rels/slide215.xml.rels" ContentType="application/vnd.openxmlformats-package.relationships+xml"/>
  <Override PartName="/ppt/slides/_rels/slide336.xml.rels" ContentType="application/vnd.openxmlformats-package.relationships+xml"/>
  <Override PartName="/ppt/slides/_rels/slide457.xml.rels" ContentType="application/vnd.openxmlformats-package.relationships+xml"/>
  <Override PartName="/ppt/slides/_rels/slide579.xml.rels" ContentType="application/vnd.openxmlformats-package.relationships+xml"/>
  <Override PartName="/ppt/slides/_rels/slide216.xml.rels" ContentType="application/vnd.openxmlformats-package.relationships+xml"/>
  <Override PartName="/ppt/slides/_rels/slide337.xml.rels" ContentType="application/vnd.openxmlformats-package.relationships+xml"/>
  <Override PartName="/ppt/slides/_rels/slide458.xml.rels" ContentType="application/vnd.openxmlformats-package.relationships+xml"/>
  <Override PartName="/ppt/slides/_rels/slide217.xml.rels" ContentType="application/vnd.openxmlformats-package.relationships+xml"/>
  <Override PartName="/ppt/slides/_rels/slide338.xml.rels" ContentType="application/vnd.openxmlformats-package.relationships+xml"/>
  <Override PartName="/ppt/slides/_rels/slide459.xml.rels" ContentType="application/vnd.openxmlformats-package.relationships+xml"/>
  <Override PartName="/ppt/slides/_rels/slide583.xml.rels" ContentType="application/vnd.openxmlformats-package.relationships+xml"/>
  <Override PartName="/ppt/slides/_rels/slide220.xml.rels" ContentType="application/vnd.openxmlformats-package.relationships+xml"/>
  <Override PartName="/ppt/slides/_rels/slide341.xml.rels" ContentType="application/vnd.openxmlformats-package.relationships+xml"/>
  <Override PartName="/ppt/slides/_rels/slide462.xml.rels" ContentType="application/vnd.openxmlformats-package.relationships+xml"/>
  <Override PartName="/ppt/slides/_rels/slide593.xml.rels" ContentType="application/vnd.openxmlformats-package.relationships+xml"/>
  <Override PartName="/ppt/slides/_rels/slide230.xml.rels" ContentType="application/vnd.openxmlformats-package.relationships+xml"/>
  <Override PartName="/ppt/slides/_rels/slide351.xml.rels" ContentType="application/vnd.openxmlformats-package.relationships+xml"/>
  <Override PartName="/ppt/slides/_rels/slide472.xml.rels" ContentType="application/vnd.openxmlformats-package.relationships+xml"/>
  <Override PartName="/ppt/slides/_rels/slide240.xml.rels" ContentType="application/vnd.openxmlformats-package.relationships+xml"/>
  <Override PartName="/ppt/slides/_rels/slide361.xml.rels" ContentType="application/vnd.openxmlformats-package.relationships+xml"/>
  <Override PartName="/ppt/slides/_rels/slide482.xml.rels" ContentType="application/vnd.openxmlformats-package.relationships+xml"/>
  <Override PartName="/ppt/slides/_rels/slide250.xml.rels" ContentType="application/vnd.openxmlformats-package.relationships+xml"/>
  <Override PartName="/ppt/slides/_rels/slide371.xml.rels" ContentType="application/vnd.openxmlformats-package.relationships+xml"/>
  <Override PartName="/ppt/slides/_rels/slide492.xml.rels" ContentType="application/vnd.openxmlformats-package.relationships+xml"/>
  <Override PartName="/ppt/slides/_rels/slide260.xml.rels" ContentType="application/vnd.openxmlformats-package.relationships+xml"/>
  <Override PartName="/ppt/slides/_rels/slide381.xml.rels" ContentType="application/vnd.openxmlformats-package.relationships+xml"/>
  <Override PartName="/ppt/slides/_rels/slide270.xml.rels" ContentType="application/vnd.openxmlformats-package.relationships+xml"/>
  <Override PartName="/ppt/slides/_rels/slide391.xml.rels" ContentType="application/vnd.openxmlformats-package.relationships+xml"/>
  <Override PartName="/ppt/slides/_rels/slide280.xml.rels" ContentType="application/vnd.openxmlformats-package.relationships+xml"/>
  <Override PartName="/ppt/slides/_rels/slide290.xml.rels" ContentType="application/vnd.openxmlformats-package.relationships+xml"/>
  <Override PartName="/ppt/slides/_rels/slide542.xml.rels" ContentType="application/vnd.openxmlformats-package.relationships+xml"/>
  <Override PartName="/ppt/slides/_rels/slide300.xml.rels" ContentType="application/vnd.openxmlformats-package.relationships+xml"/>
  <Override PartName="/ppt/slides/_rels/slide421.xml.rels" ContentType="application/vnd.openxmlformats-package.relationships+xml"/>
  <Override PartName="/ppt/slides/_rels/slide543.xml.rels" ContentType="application/vnd.openxmlformats-package.relationships+xml"/>
  <Override PartName="/ppt/slides/_rels/slide301.xml.rels" ContentType="application/vnd.openxmlformats-package.relationships+xml"/>
  <Override PartName="/ppt/slides/_rels/slide422.xml.rels" ContentType="application/vnd.openxmlformats-package.relationships+xml"/>
  <Override PartName="/ppt/slides/_rels/slide544.xml.rels" ContentType="application/vnd.openxmlformats-package.relationships+xml"/>
  <Override PartName="/ppt/slides/_rels/slide302.xml.rels" ContentType="application/vnd.openxmlformats-package.relationships+xml"/>
  <Override PartName="/ppt/slides/_rels/slide423.xml.rels" ContentType="application/vnd.openxmlformats-package.relationships+xml"/>
  <Override PartName="/ppt/slides/_rels/slide545.xml.rels" ContentType="application/vnd.openxmlformats-package.relationships+xml"/>
  <Override PartName="/ppt/slides/_rels/slide303.xml.rels" ContentType="application/vnd.openxmlformats-package.relationships+xml"/>
  <Override PartName="/ppt/slides/_rels/slide424.xml.rels" ContentType="application/vnd.openxmlformats-package.relationships+xml"/>
  <Override PartName="/ppt/slides/_rels/slide546.xml.rels" ContentType="application/vnd.openxmlformats-package.relationships+xml"/>
  <Override PartName="/ppt/slides/_rels/slide304.xml.rels" ContentType="application/vnd.openxmlformats-package.relationships+xml"/>
  <Override PartName="/ppt/slides/_rels/slide425.xml.rels" ContentType="application/vnd.openxmlformats-package.relationships+xml"/>
  <Override PartName="/ppt/slides/_rels/slide547.xml.rels" ContentType="application/vnd.openxmlformats-package.relationships+xml"/>
  <Override PartName="/ppt/slides/_rels/slide305.xml.rels" ContentType="application/vnd.openxmlformats-package.relationships+xml"/>
  <Override PartName="/ppt/slides/_rels/slide426.xml.rels" ContentType="application/vnd.openxmlformats-package.relationships+xml"/>
  <Override PartName="/ppt/slides/_rels/slide548.xml.rels" ContentType="application/vnd.openxmlformats-package.relationships+xml"/>
  <Override PartName="/ppt/slides/_rels/slide306.xml.rels" ContentType="application/vnd.openxmlformats-package.relationships+xml"/>
  <Override PartName="/ppt/slides/_rels/slide427.xml.rels" ContentType="application/vnd.openxmlformats-package.relationships+xml"/>
  <Override PartName="/ppt/slides/_rels/slide549.xml.rels" ContentType="application/vnd.openxmlformats-package.relationships+xml"/>
  <Override PartName="/ppt/slides/_rels/slide307.xml.rels" ContentType="application/vnd.openxmlformats-package.relationships+xml"/>
  <Override PartName="/ppt/slides/_rels/slide428.xml.rels" ContentType="application/vnd.openxmlformats-package.relationships+xml"/>
  <Override PartName="/ppt/slides/_rels/slide308.xml.rels" ContentType="application/vnd.openxmlformats-package.relationships+xml"/>
  <Override PartName="/ppt/slides/_rels/slide429.xml.rels" ContentType="application/vnd.openxmlformats-package.relationships+xml"/>
  <Override PartName="/ppt/slides/_rels/slide552.xml.rels" ContentType="application/vnd.openxmlformats-package.relationships+xml"/>
  <Override PartName="/ppt/slides/_rels/slide310.xml.rels" ContentType="application/vnd.openxmlformats-package.relationships+xml"/>
  <Override PartName="/ppt/slides/_rels/slide431.xml.rels" ContentType="application/vnd.openxmlformats-package.relationships+xml"/>
  <Override PartName="/ppt/slides/_rels/slide553.xml.rels" ContentType="application/vnd.openxmlformats-package.relationships+xml"/>
  <Override PartName="/ppt/slides/_rels/slide311.xml.rels" ContentType="application/vnd.openxmlformats-package.relationships+xml"/>
  <Override PartName="/ppt/slides/_rels/slide432.xml.rels" ContentType="application/vnd.openxmlformats-package.relationships+xml"/>
  <Override PartName="/ppt/slides/_rels/slide554.xml.rels" ContentType="application/vnd.openxmlformats-package.relationships+xml"/>
  <Override PartName="/ppt/slides/_rels/slide312.xml.rels" ContentType="application/vnd.openxmlformats-package.relationships+xml"/>
  <Override PartName="/ppt/slides/_rels/slide433.xml.rels" ContentType="application/vnd.openxmlformats-package.relationships+xml"/>
  <Override PartName="/ppt/slides/_rels/slide555.xml.rels" ContentType="application/vnd.openxmlformats-package.relationships+xml"/>
  <Override PartName="/ppt/slides/_rels/slide313.xml.rels" ContentType="application/vnd.openxmlformats-package.relationships+xml"/>
  <Override PartName="/ppt/slides/_rels/slide434.xml.rels" ContentType="application/vnd.openxmlformats-package.relationships+xml"/>
  <Override PartName="/ppt/slides/_rels/slide556.xml.rels" ContentType="application/vnd.openxmlformats-package.relationships+xml"/>
  <Override PartName="/ppt/slides/_rels/slide314.xml.rels" ContentType="application/vnd.openxmlformats-package.relationships+xml"/>
  <Override PartName="/ppt/slides/_rels/slide435.xml.rels" ContentType="application/vnd.openxmlformats-package.relationships+xml"/>
  <Override PartName="/ppt/slides/_rels/slide557.xml.rels" ContentType="application/vnd.openxmlformats-package.relationships+xml"/>
  <Override PartName="/ppt/slides/_rels/slide315.xml.rels" ContentType="application/vnd.openxmlformats-package.relationships+xml"/>
  <Override PartName="/ppt/slides/_rels/slide436.xml.rels" ContentType="application/vnd.openxmlformats-package.relationships+xml"/>
  <Override PartName="/ppt/slides/_rels/slide558.xml.rels" ContentType="application/vnd.openxmlformats-package.relationships+xml"/>
  <Override PartName="/ppt/slides/_rels/slide316.xml.rels" ContentType="application/vnd.openxmlformats-package.relationships+xml"/>
  <Override PartName="/ppt/slides/_rels/slide437.xml.rels" ContentType="application/vnd.openxmlformats-package.relationships+xml"/>
  <Override PartName="/ppt/slides/_rels/slide559.xml.rels" ContentType="application/vnd.openxmlformats-package.relationships+xml"/>
  <Override PartName="/ppt/slides/_rels/slide317.xml.rels" ContentType="application/vnd.openxmlformats-package.relationships+xml"/>
  <Override PartName="/ppt/slides/_rels/slide438.xml.rels" ContentType="application/vnd.openxmlformats-package.relationships+xml"/>
  <Override PartName="/ppt/slides/_rels/slide318.xml.rels" ContentType="application/vnd.openxmlformats-package.relationships+xml"/>
  <Override PartName="/ppt/slides/_rels/slide439.xml.rels" ContentType="application/vnd.openxmlformats-package.relationships+xml"/>
  <Override PartName="/ppt/slides/_rels/slide562.xml.rels" ContentType="application/vnd.openxmlformats-package.relationships+xml"/>
  <Override PartName="/ppt/slides/_rels/slide320.xml.rels" ContentType="application/vnd.openxmlformats-package.relationships+xml"/>
  <Override PartName="/ppt/slides/_rels/slide441.xml.rels" ContentType="application/vnd.openxmlformats-package.relationships+xml"/>
  <Override PartName="/ppt/slides/_rels/slide572.xml.rels" ContentType="application/vnd.openxmlformats-package.relationships+xml"/>
  <Override PartName="/ppt/slides/_rels/slide330.xml.rels" ContentType="application/vnd.openxmlformats-package.relationships+xml"/>
  <Override PartName="/ppt/slides/_rels/slide451.xml.rels" ContentType="application/vnd.openxmlformats-package.relationships+xml"/>
  <Override PartName="/ppt/slides/_rels/slide582.xml.rels" ContentType="application/vnd.openxmlformats-package.relationships+xml"/>
  <Override PartName="/ppt/slides/_rels/slide340.xml.rels" ContentType="application/vnd.openxmlformats-package.relationships+xml"/>
  <Override PartName="/ppt/slides/_rels/slide461.xml.rels" ContentType="application/vnd.openxmlformats-package.relationships+xml"/>
  <Override PartName="/ppt/slides/_rels/slide350.xml.rels" ContentType="application/vnd.openxmlformats-package.relationships+xml"/>
  <Override PartName="/ppt/slides/_rels/slide471.xml.rels" ContentType="application/vnd.openxmlformats-package.relationships+xml"/>
  <Override PartName="/ppt/slides/_rels/slide592.xml.rels" ContentType="application/vnd.openxmlformats-package.relationships+xml"/>
  <Override PartName="/ppt/slides/_rels/slide360.xml.rels" ContentType="application/vnd.openxmlformats-package.relationships+xml"/>
  <Override PartName="/ppt/slides/_rels/slide481.xml.rels" ContentType="application/vnd.openxmlformats-package.relationships+xml"/>
  <Override PartName="/ppt/slides/_rels/slide370.xml.rels" ContentType="application/vnd.openxmlformats-package.relationships+xml"/>
  <Override PartName="/ppt/slides/_rels/slide491.xml.rels" ContentType="application/vnd.openxmlformats-package.relationships+xml"/>
  <Override PartName="/ppt/slides/_rels/slide380.xml.rels" ContentType="application/vnd.openxmlformats-package.relationships+xml"/>
  <Override PartName="/ppt/slides/_rels/slide390.xml.rels" ContentType="application/vnd.openxmlformats-package.relationships+xml"/>
  <Override PartName="/ppt/slides/_rels/slide521.xml.rels" ContentType="application/vnd.openxmlformats-package.relationships+xml"/>
  <Override PartName="/ppt/slides/_rels/slide400.xml.rels" ContentType="application/vnd.openxmlformats-package.relationships+xml"/>
  <Override PartName="/ppt/slides/_rels/slide522.xml.rels" ContentType="application/vnd.openxmlformats-package.relationships+xml"/>
  <Override PartName="/ppt/slides/_rels/slide401.xml.rels" ContentType="application/vnd.openxmlformats-package.relationships+xml"/>
  <Override PartName="/ppt/slides/_rels/slide523.xml.rels" ContentType="application/vnd.openxmlformats-package.relationships+xml"/>
  <Override PartName="/ppt/slides/_rels/slide402.xml.rels" ContentType="application/vnd.openxmlformats-package.relationships+xml"/>
  <Override PartName="/ppt/slides/_rels/slide524.xml.rels" ContentType="application/vnd.openxmlformats-package.relationships+xml"/>
  <Override PartName="/ppt/slides/_rels/slide403.xml.rels" ContentType="application/vnd.openxmlformats-package.relationships+xml"/>
  <Override PartName="/ppt/slides/_rels/slide525.xml.rels" ContentType="application/vnd.openxmlformats-package.relationships+xml"/>
  <Override PartName="/ppt/slides/_rels/slide404.xml.rels" ContentType="application/vnd.openxmlformats-package.relationships+xml"/>
  <Override PartName="/ppt/slides/_rels/slide526.xml.rels" ContentType="application/vnd.openxmlformats-package.relationships+xml"/>
  <Override PartName="/ppt/slides/_rels/slide405.xml.rels" ContentType="application/vnd.openxmlformats-package.relationships+xml"/>
  <Override PartName="/ppt/slides/_rels/slide527.xml.rels" ContentType="application/vnd.openxmlformats-package.relationships+xml"/>
  <Override PartName="/ppt/slides/_rels/slide406.xml.rels" ContentType="application/vnd.openxmlformats-package.relationships+xml"/>
  <Override PartName="/ppt/slides/_rels/slide528.xml.rels" ContentType="application/vnd.openxmlformats-package.relationships+xml"/>
  <Override PartName="/ppt/slides/_rels/slide407.xml.rels" ContentType="application/vnd.openxmlformats-package.relationships+xml"/>
  <Override PartName="/ppt/slides/_rels/slide529.xml.rels" ContentType="application/vnd.openxmlformats-package.relationships+xml"/>
  <Override PartName="/ppt/slides/_rels/slide408.xml.rels" ContentType="application/vnd.openxmlformats-package.relationships+xml"/>
  <Override PartName="/ppt/slides/_rels/slide409.xml.rels" ContentType="application/vnd.openxmlformats-package.relationships+xml"/>
  <Override PartName="/ppt/slides/_rels/slide531.xml.rels" ContentType="application/vnd.openxmlformats-package.relationships+xml"/>
  <Override PartName="/ppt/slides/_rels/slide410.xml.rels" ContentType="application/vnd.openxmlformats-package.relationships+xml"/>
  <Override PartName="/ppt/slides/_rels/slide532.xml.rels" ContentType="application/vnd.openxmlformats-package.relationships+xml"/>
  <Override PartName="/ppt/slides/_rels/slide411.xml.rels" ContentType="application/vnd.openxmlformats-package.relationships+xml"/>
  <Override PartName="/ppt/slides/_rels/slide533.xml.rels" ContentType="application/vnd.openxmlformats-package.relationships+xml"/>
  <Override PartName="/ppt/slides/_rels/slide412.xml.rels" ContentType="application/vnd.openxmlformats-package.relationships+xml"/>
  <Override PartName="/ppt/slides/_rels/slide534.xml.rels" ContentType="application/vnd.openxmlformats-package.relationships+xml"/>
  <Override PartName="/ppt/slides/_rels/slide413.xml.rels" ContentType="application/vnd.openxmlformats-package.relationships+xml"/>
  <Override PartName="/ppt/slides/_rels/slide535.xml.rels" ContentType="application/vnd.openxmlformats-package.relationships+xml"/>
  <Override PartName="/ppt/slides/_rels/slide414.xml.rels" ContentType="application/vnd.openxmlformats-package.relationships+xml"/>
  <Override PartName="/ppt/slides/_rels/slide536.xml.rels" ContentType="application/vnd.openxmlformats-package.relationships+xml"/>
  <Override PartName="/ppt/slides/_rels/slide415.xml.rels" ContentType="application/vnd.openxmlformats-package.relationships+xml"/>
  <Override PartName="/ppt/slides/_rels/slide537.xml.rels" ContentType="application/vnd.openxmlformats-package.relationships+xml"/>
  <Override PartName="/ppt/slides/_rels/slide416.xml.rels" ContentType="application/vnd.openxmlformats-package.relationships+xml"/>
  <Override PartName="/ppt/slides/_rels/slide538.xml.rels" ContentType="application/vnd.openxmlformats-package.relationships+xml"/>
  <Override PartName="/ppt/slides/_rels/slide417.xml.rels" ContentType="application/vnd.openxmlformats-package.relationships+xml"/>
  <Override PartName="/ppt/slides/_rels/slide539.xml.rels" ContentType="application/vnd.openxmlformats-package.relationships+xml"/>
  <Override PartName="/ppt/slides/_rels/slide418.xml.rels" ContentType="application/vnd.openxmlformats-package.relationships+xml"/>
  <Override PartName="/ppt/slides/_rels/slide419.xml.rels" ContentType="application/vnd.openxmlformats-package.relationships+xml"/>
  <Override PartName="/ppt/slides/_rels/slide541.xml.rels" ContentType="application/vnd.openxmlformats-package.relationships+xml"/>
  <Override PartName="/ppt/slides/_rels/slide420.xml.rels" ContentType="application/vnd.openxmlformats-package.relationships+xml"/>
  <Override PartName="/ppt/slides/_rels/slide551.xml.rels" ContentType="application/vnd.openxmlformats-package.relationships+xml"/>
  <Override PartName="/ppt/slides/_rels/slide430.xml.rels" ContentType="application/vnd.openxmlformats-package.relationships+xml"/>
  <Override PartName="/ppt/slides/_rels/slide561.xml.rels" ContentType="application/vnd.openxmlformats-package.relationships+xml"/>
  <Override PartName="/ppt/slides/_rels/slide440.xml.rels" ContentType="application/vnd.openxmlformats-package.relationships+xml"/>
  <Override PartName="/ppt/slides/_rels/slide571.xml.rels" ContentType="application/vnd.openxmlformats-package.relationships+xml"/>
  <Override PartName="/ppt/slides/_rels/slide450.xml.rels" ContentType="application/vnd.openxmlformats-package.relationships+xml"/>
  <Override PartName="/ppt/slides/_rels/slide581.xml.rels" ContentType="application/vnd.openxmlformats-package.relationships+xml"/>
  <Override PartName="/ppt/slides/_rels/slide460.xml.rels" ContentType="application/vnd.openxmlformats-package.relationships+xml"/>
  <Override PartName="/ppt/slides/_rels/slide591.xml.rels" ContentType="application/vnd.openxmlformats-package.relationships+xml"/>
  <Override PartName="/ppt/slides/_rels/slide470.xml.rels" ContentType="application/vnd.openxmlformats-package.relationships+xml"/>
  <Override PartName="/ppt/slides/_rels/slide480.xml.rels" ContentType="application/vnd.openxmlformats-package.relationships+xml"/>
  <Override PartName="/ppt/slides/_rels/slide490.xml.rels" ContentType="application/vnd.openxmlformats-package.relationships+xml"/>
  <Override PartName="/ppt/slides/_rels/slide621.xml.rels" ContentType="application/vnd.openxmlformats-package.relationships+xml"/>
  <Override PartName="/ppt/slides/_rels/slide500.xml.rels" ContentType="application/vnd.openxmlformats-package.relationships+xml"/>
  <Override PartName="/ppt/slides/_rels/slide501.xml.rels" ContentType="application/vnd.openxmlformats-package.relationships+xml"/>
  <Override PartName="/ppt/slides/_rels/slide502.xml.rels" ContentType="application/vnd.openxmlformats-package.relationships+xml"/>
  <Override PartName="/ppt/slides/_rels/slide503.xml.rels" ContentType="application/vnd.openxmlformats-package.relationships+xml"/>
  <Override PartName="/ppt/slides/_rels/slide504.xml.rels" ContentType="application/vnd.openxmlformats-package.relationships+xml"/>
  <Override PartName="/ppt/slides/_rels/slide505.xml.rels" ContentType="application/vnd.openxmlformats-package.relationships+xml"/>
  <Override PartName="/ppt/slides/_rels/slide506.xml.rels" ContentType="application/vnd.openxmlformats-package.relationships+xml"/>
  <Override PartName="/ppt/slides/_rels/slide507.xml.rels" ContentType="application/vnd.openxmlformats-package.relationships+xml"/>
  <Override PartName="/ppt/slides/_rels/slide508.xml.rels" ContentType="application/vnd.openxmlformats-package.relationships+xml"/>
  <Override PartName="/ppt/slides/_rels/slide509.xml.rels" ContentType="application/vnd.openxmlformats-package.relationships+xml"/>
  <Override PartName="/ppt/slides/_rels/slide510.xml.rels" ContentType="application/vnd.openxmlformats-package.relationships+xml"/>
  <Override PartName="/ppt/slides/_rels/slide511.xml.rels" ContentType="application/vnd.openxmlformats-package.relationships+xml"/>
  <Override PartName="/ppt/slides/_rels/slide512.xml.rels" ContentType="application/vnd.openxmlformats-package.relationships+xml"/>
  <Override PartName="/ppt/slides/_rels/slide513.xml.rels" ContentType="application/vnd.openxmlformats-package.relationships+xml"/>
  <Override PartName="/ppt/slides/_rels/slide514.xml.rels" ContentType="application/vnd.openxmlformats-package.relationships+xml"/>
  <Override PartName="/ppt/slides/_rels/slide515.xml.rels" ContentType="application/vnd.openxmlformats-package.relationships+xml"/>
  <Override PartName="/ppt/slides/_rels/slide516.xml.rels" ContentType="application/vnd.openxmlformats-package.relationships+xml"/>
  <Override PartName="/ppt/slides/_rels/slide517.xml.rels" ContentType="application/vnd.openxmlformats-package.relationships+xml"/>
  <Override PartName="/ppt/slides/_rels/slide518.xml.rels" ContentType="application/vnd.openxmlformats-package.relationships+xml"/>
  <Override PartName="/ppt/slides/_rels/slide519.xml.rels" ContentType="application/vnd.openxmlformats-package.relationships+xml"/>
  <Override PartName="/ppt/slides/_rels/slide520.xml.rels" ContentType="application/vnd.openxmlformats-package.relationships+xml"/>
  <Override PartName="/ppt/slides/_rels/slide530.xml.rels" ContentType="application/vnd.openxmlformats-package.relationships+xml"/>
  <Override PartName="/ppt/slides/_rels/slide540.xml.rels" ContentType="application/vnd.openxmlformats-package.relationships+xml"/>
  <Override PartName="/ppt/slides/_rels/slide550.xml.rels" ContentType="application/vnd.openxmlformats-package.relationships+xml"/>
  <Override PartName="/ppt/slides/_rels/slide560.xml.rels" ContentType="application/vnd.openxmlformats-package.relationships+xml"/>
  <Override PartName="/ppt/slides/_rels/slide570.xml.rels" ContentType="application/vnd.openxmlformats-package.relationships+xml"/>
  <Override PartName="/ppt/slides/_rels/slide580.xml.rels" ContentType="application/vnd.openxmlformats-package.relationships+xml"/>
  <Override PartName="/ppt/slides/_rels/slide590.xml.rels" ContentType="application/vnd.openxmlformats-package.relationships+xml"/>
  <Override PartName="/ppt/slides/_rels/slide600.xml.rels" ContentType="application/vnd.openxmlformats-package.relationships+xml"/>
  <Override PartName="/ppt/slides/_rels/slide601.xml.rels" ContentType="application/vnd.openxmlformats-package.relationships+xml"/>
  <Override PartName="/ppt/slides/_rels/slide602.xml.rels" ContentType="application/vnd.openxmlformats-package.relationships+xml"/>
  <Override PartName="/ppt/slides/_rels/slide603.xml.rels" ContentType="application/vnd.openxmlformats-package.relationships+xml"/>
  <Override PartName="/ppt/slides/_rels/slide604.xml.rels" ContentType="application/vnd.openxmlformats-package.relationships+xml"/>
  <Override PartName="/ppt/slides/_rels/slide605.xml.rels" ContentType="application/vnd.openxmlformats-package.relationships+xml"/>
  <Override PartName="/ppt/slides/_rels/slide606.xml.rels" ContentType="application/vnd.openxmlformats-package.relationships+xml"/>
  <Override PartName="/ppt/slides/_rels/slide607.xml.rels" ContentType="application/vnd.openxmlformats-package.relationships+xml"/>
  <Override PartName="/ppt/slides/_rels/slide608.xml.rels" ContentType="application/vnd.openxmlformats-package.relationships+xml"/>
  <Override PartName="/ppt/slides/_rels/slide609.xml.rels" ContentType="application/vnd.openxmlformats-package.relationships+xml"/>
  <Override PartName="/ppt/slides/_rels/slide610.xml.rels" ContentType="application/vnd.openxmlformats-package.relationships+xml"/>
  <Override PartName="/ppt/slides/_rels/slide611.xml.rels" ContentType="application/vnd.openxmlformats-package.relationships+xml"/>
  <Override PartName="/ppt/slides/_rels/slide612.xml.rels" ContentType="application/vnd.openxmlformats-package.relationships+xml"/>
  <Override PartName="/ppt/slides/_rels/slide613.xml.rels" ContentType="application/vnd.openxmlformats-package.relationships+xml"/>
  <Override PartName="/ppt/slides/_rels/slide614.xml.rels" ContentType="application/vnd.openxmlformats-package.relationships+xml"/>
  <Override PartName="/ppt/slides/_rels/slide615.xml.rels" ContentType="application/vnd.openxmlformats-package.relationships+xml"/>
  <Override PartName="/ppt/slides/_rels/slide616.xml.rels" ContentType="application/vnd.openxmlformats-package.relationships+xml"/>
  <Override PartName="/ppt/slides/_rels/slide617.xml.rels" ContentType="application/vnd.openxmlformats-package.relationships+xml"/>
  <Override PartName="/ppt/slides/_rels/slide618.xml.rels" ContentType="application/vnd.openxmlformats-package.relationships+xml"/>
  <Override PartName="/ppt/slides/_rels/slide619.xml.rels" ContentType="application/vnd.openxmlformats-package.relationships+xml"/>
  <Override PartName="/ppt/slides/_rels/slide620.xml.rels" ContentType="application/vnd.openxmlformats-package.relationships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  <p:sldId id="338" r:id="rId87"/>
    <p:sldId id="339" r:id="rId88"/>
    <p:sldId id="340" r:id="rId89"/>
    <p:sldId id="341" r:id="rId90"/>
    <p:sldId id="342" r:id="rId91"/>
    <p:sldId id="343" r:id="rId92"/>
    <p:sldId id="344" r:id="rId93"/>
    <p:sldId id="345" r:id="rId94"/>
    <p:sldId id="346" r:id="rId95"/>
    <p:sldId id="347" r:id="rId96"/>
    <p:sldId id="348" r:id="rId97"/>
    <p:sldId id="349" r:id="rId98"/>
    <p:sldId id="350" r:id="rId99"/>
    <p:sldId id="351" r:id="rId100"/>
    <p:sldId id="352" r:id="rId101"/>
    <p:sldId id="353" r:id="rId102"/>
    <p:sldId id="354" r:id="rId103"/>
    <p:sldId id="355" r:id="rId104"/>
    <p:sldId id="356" r:id="rId105"/>
    <p:sldId id="357" r:id="rId106"/>
    <p:sldId id="358" r:id="rId107"/>
    <p:sldId id="359" r:id="rId108"/>
    <p:sldId id="360" r:id="rId109"/>
    <p:sldId id="361" r:id="rId110"/>
    <p:sldId id="362" r:id="rId111"/>
    <p:sldId id="363" r:id="rId112"/>
    <p:sldId id="364" r:id="rId113"/>
    <p:sldId id="365" r:id="rId114"/>
    <p:sldId id="366" r:id="rId115"/>
    <p:sldId id="367" r:id="rId116"/>
    <p:sldId id="368" r:id="rId117"/>
    <p:sldId id="369" r:id="rId118"/>
    <p:sldId id="370" r:id="rId119"/>
    <p:sldId id="371" r:id="rId120"/>
    <p:sldId id="372" r:id="rId121"/>
    <p:sldId id="373" r:id="rId122"/>
    <p:sldId id="374" r:id="rId123"/>
    <p:sldId id="375" r:id="rId124"/>
    <p:sldId id="376" r:id="rId125"/>
    <p:sldId id="377" r:id="rId126"/>
    <p:sldId id="378" r:id="rId127"/>
    <p:sldId id="379" r:id="rId128"/>
    <p:sldId id="380" r:id="rId129"/>
    <p:sldId id="381" r:id="rId130"/>
    <p:sldId id="382" r:id="rId131"/>
    <p:sldId id="383" r:id="rId132"/>
    <p:sldId id="384" r:id="rId133"/>
    <p:sldId id="385" r:id="rId134"/>
    <p:sldId id="386" r:id="rId135"/>
    <p:sldId id="387" r:id="rId136"/>
    <p:sldId id="388" r:id="rId137"/>
    <p:sldId id="389" r:id="rId138"/>
    <p:sldId id="390" r:id="rId139"/>
    <p:sldId id="391" r:id="rId140"/>
    <p:sldId id="392" r:id="rId141"/>
    <p:sldId id="393" r:id="rId142"/>
    <p:sldId id="394" r:id="rId143"/>
    <p:sldId id="395" r:id="rId144"/>
    <p:sldId id="396" r:id="rId145"/>
    <p:sldId id="397" r:id="rId146"/>
    <p:sldId id="398" r:id="rId147"/>
    <p:sldId id="399" r:id="rId148"/>
    <p:sldId id="400" r:id="rId149"/>
    <p:sldId id="401" r:id="rId150"/>
    <p:sldId id="402" r:id="rId151"/>
    <p:sldId id="403" r:id="rId152"/>
    <p:sldId id="404" r:id="rId153"/>
    <p:sldId id="405" r:id="rId154"/>
    <p:sldId id="406" r:id="rId155"/>
    <p:sldId id="407" r:id="rId156"/>
    <p:sldId id="408" r:id="rId157"/>
    <p:sldId id="409" r:id="rId158"/>
    <p:sldId id="410" r:id="rId159"/>
    <p:sldId id="411" r:id="rId160"/>
    <p:sldId id="412" r:id="rId161"/>
    <p:sldId id="413" r:id="rId162"/>
    <p:sldId id="414" r:id="rId163"/>
    <p:sldId id="415" r:id="rId164"/>
    <p:sldId id="416" r:id="rId165"/>
    <p:sldId id="417" r:id="rId166"/>
    <p:sldId id="418" r:id="rId167"/>
    <p:sldId id="419" r:id="rId168"/>
    <p:sldId id="420" r:id="rId169"/>
    <p:sldId id="421" r:id="rId170"/>
    <p:sldId id="422" r:id="rId171"/>
    <p:sldId id="423" r:id="rId172"/>
    <p:sldId id="424" r:id="rId173"/>
    <p:sldId id="425" r:id="rId174"/>
    <p:sldId id="426" r:id="rId175"/>
    <p:sldId id="427" r:id="rId176"/>
    <p:sldId id="428" r:id="rId177"/>
    <p:sldId id="429" r:id="rId178"/>
    <p:sldId id="430" r:id="rId179"/>
    <p:sldId id="431" r:id="rId180"/>
    <p:sldId id="432" r:id="rId181"/>
    <p:sldId id="433" r:id="rId182"/>
    <p:sldId id="434" r:id="rId183"/>
    <p:sldId id="435" r:id="rId184"/>
    <p:sldId id="436" r:id="rId185"/>
    <p:sldId id="437" r:id="rId186"/>
    <p:sldId id="438" r:id="rId187"/>
    <p:sldId id="439" r:id="rId188"/>
    <p:sldId id="440" r:id="rId189"/>
    <p:sldId id="441" r:id="rId190"/>
    <p:sldId id="442" r:id="rId191"/>
    <p:sldId id="443" r:id="rId192"/>
    <p:sldId id="444" r:id="rId193"/>
    <p:sldId id="445" r:id="rId194"/>
    <p:sldId id="446" r:id="rId195"/>
    <p:sldId id="447" r:id="rId196"/>
    <p:sldId id="448" r:id="rId197"/>
    <p:sldId id="449" r:id="rId198"/>
    <p:sldId id="450" r:id="rId199"/>
    <p:sldId id="451" r:id="rId200"/>
    <p:sldId id="452" r:id="rId201"/>
    <p:sldId id="453" r:id="rId202"/>
    <p:sldId id="454" r:id="rId203"/>
    <p:sldId id="455" r:id="rId204"/>
    <p:sldId id="456" r:id="rId205"/>
    <p:sldId id="457" r:id="rId206"/>
    <p:sldId id="458" r:id="rId207"/>
    <p:sldId id="459" r:id="rId208"/>
    <p:sldId id="460" r:id="rId209"/>
    <p:sldId id="461" r:id="rId210"/>
    <p:sldId id="462" r:id="rId211"/>
    <p:sldId id="463" r:id="rId212"/>
    <p:sldId id="464" r:id="rId213"/>
    <p:sldId id="465" r:id="rId214"/>
    <p:sldId id="466" r:id="rId215"/>
    <p:sldId id="467" r:id="rId216"/>
    <p:sldId id="468" r:id="rId217"/>
    <p:sldId id="469" r:id="rId218"/>
    <p:sldId id="470" r:id="rId219"/>
    <p:sldId id="471" r:id="rId220"/>
    <p:sldId id="472" r:id="rId221"/>
    <p:sldId id="473" r:id="rId222"/>
    <p:sldId id="474" r:id="rId223"/>
    <p:sldId id="475" r:id="rId224"/>
    <p:sldId id="476" r:id="rId225"/>
    <p:sldId id="477" r:id="rId226"/>
    <p:sldId id="478" r:id="rId227"/>
    <p:sldId id="479" r:id="rId228"/>
    <p:sldId id="480" r:id="rId229"/>
    <p:sldId id="481" r:id="rId230"/>
    <p:sldId id="482" r:id="rId231"/>
    <p:sldId id="483" r:id="rId232"/>
    <p:sldId id="484" r:id="rId233"/>
    <p:sldId id="485" r:id="rId234"/>
    <p:sldId id="486" r:id="rId235"/>
    <p:sldId id="487" r:id="rId236"/>
    <p:sldId id="488" r:id="rId237"/>
    <p:sldId id="489" r:id="rId238"/>
    <p:sldId id="490" r:id="rId239"/>
    <p:sldId id="491" r:id="rId240"/>
    <p:sldId id="492" r:id="rId241"/>
    <p:sldId id="493" r:id="rId242"/>
    <p:sldId id="494" r:id="rId243"/>
    <p:sldId id="495" r:id="rId244"/>
    <p:sldId id="496" r:id="rId245"/>
    <p:sldId id="497" r:id="rId246"/>
    <p:sldId id="498" r:id="rId247"/>
    <p:sldId id="499" r:id="rId248"/>
    <p:sldId id="500" r:id="rId249"/>
    <p:sldId id="501" r:id="rId250"/>
    <p:sldId id="502" r:id="rId251"/>
    <p:sldId id="503" r:id="rId252"/>
    <p:sldId id="504" r:id="rId253"/>
    <p:sldId id="505" r:id="rId254"/>
    <p:sldId id="506" r:id="rId255"/>
    <p:sldId id="507" r:id="rId256"/>
    <p:sldId id="508" r:id="rId257"/>
    <p:sldId id="509" r:id="rId258"/>
    <p:sldId id="510" r:id="rId259"/>
    <p:sldId id="511" r:id="rId260"/>
    <p:sldId id="512" r:id="rId261"/>
    <p:sldId id="513" r:id="rId262"/>
    <p:sldId id="514" r:id="rId263"/>
    <p:sldId id="515" r:id="rId264"/>
    <p:sldId id="516" r:id="rId265"/>
    <p:sldId id="517" r:id="rId266"/>
    <p:sldId id="518" r:id="rId267"/>
    <p:sldId id="519" r:id="rId268"/>
    <p:sldId id="520" r:id="rId269"/>
    <p:sldId id="521" r:id="rId270"/>
    <p:sldId id="522" r:id="rId271"/>
    <p:sldId id="523" r:id="rId272"/>
    <p:sldId id="524" r:id="rId273"/>
    <p:sldId id="525" r:id="rId274"/>
    <p:sldId id="526" r:id="rId275"/>
    <p:sldId id="527" r:id="rId276"/>
    <p:sldId id="528" r:id="rId277"/>
    <p:sldId id="529" r:id="rId278"/>
    <p:sldId id="530" r:id="rId279"/>
    <p:sldId id="531" r:id="rId280"/>
    <p:sldId id="532" r:id="rId281"/>
    <p:sldId id="533" r:id="rId282"/>
    <p:sldId id="534" r:id="rId283"/>
    <p:sldId id="535" r:id="rId284"/>
    <p:sldId id="536" r:id="rId285"/>
    <p:sldId id="537" r:id="rId286"/>
    <p:sldId id="538" r:id="rId287"/>
    <p:sldId id="539" r:id="rId288"/>
    <p:sldId id="540" r:id="rId289"/>
    <p:sldId id="541" r:id="rId290"/>
    <p:sldId id="542" r:id="rId291"/>
    <p:sldId id="543" r:id="rId292"/>
    <p:sldId id="544" r:id="rId293"/>
    <p:sldId id="545" r:id="rId294"/>
    <p:sldId id="546" r:id="rId295"/>
    <p:sldId id="547" r:id="rId296"/>
    <p:sldId id="548" r:id="rId297"/>
    <p:sldId id="549" r:id="rId298"/>
    <p:sldId id="550" r:id="rId299"/>
    <p:sldId id="551" r:id="rId300"/>
    <p:sldId id="552" r:id="rId301"/>
    <p:sldId id="553" r:id="rId302"/>
    <p:sldId id="554" r:id="rId303"/>
    <p:sldId id="555" r:id="rId304"/>
    <p:sldId id="556" r:id="rId305"/>
    <p:sldId id="557" r:id="rId306"/>
    <p:sldId id="558" r:id="rId307"/>
    <p:sldId id="559" r:id="rId308"/>
    <p:sldId id="560" r:id="rId309"/>
    <p:sldId id="561" r:id="rId310"/>
    <p:sldId id="562" r:id="rId311"/>
    <p:sldId id="563" r:id="rId312"/>
    <p:sldId id="564" r:id="rId313"/>
    <p:sldId id="565" r:id="rId314"/>
    <p:sldId id="566" r:id="rId315"/>
    <p:sldId id="567" r:id="rId316"/>
    <p:sldId id="568" r:id="rId317"/>
    <p:sldId id="569" r:id="rId318"/>
    <p:sldId id="570" r:id="rId319"/>
    <p:sldId id="571" r:id="rId320"/>
    <p:sldId id="572" r:id="rId321"/>
    <p:sldId id="573" r:id="rId322"/>
    <p:sldId id="574" r:id="rId323"/>
    <p:sldId id="575" r:id="rId324"/>
    <p:sldId id="576" r:id="rId325"/>
    <p:sldId id="577" r:id="rId326"/>
    <p:sldId id="578" r:id="rId327"/>
    <p:sldId id="579" r:id="rId328"/>
    <p:sldId id="580" r:id="rId329"/>
    <p:sldId id="581" r:id="rId330"/>
    <p:sldId id="582" r:id="rId331"/>
    <p:sldId id="583" r:id="rId332"/>
    <p:sldId id="584" r:id="rId333"/>
    <p:sldId id="585" r:id="rId334"/>
    <p:sldId id="586" r:id="rId335"/>
    <p:sldId id="587" r:id="rId336"/>
    <p:sldId id="588" r:id="rId337"/>
    <p:sldId id="589" r:id="rId338"/>
    <p:sldId id="590" r:id="rId339"/>
    <p:sldId id="591" r:id="rId340"/>
    <p:sldId id="592" r:id="rId341"/>
    <p:sldId id="593" r:id="rId342"/>
    <p:sldId id="594" r:id="rId343"/>
    <p:sldId id="595" r:id="rId344"/>
    <p:sldId id="596" r:id="rId345"/>
    <p:sldId id="597" r:id="rId346"/>
    <p:sldId id="598" r:id="rId347"/>
    <p:sldId id="599" r:id="rId348"/>
    <p:sldId id="600" r:id="rId349"/>
    <p:sldId id="601" r:id="rId350"/>
    <p:sldId id="602" r:id="rId351"/>
    <p:sldId id="603" r:id="rId352"/>
    <p:sldId id="604" r:id="rId353"/>
    <p:sldId id="605" r:id="rId354"/>
    <p:sldId id="606" r:id="rId355"/>
    <p:sldId id="607" r:id="rId356"/>
    <p:sldId id="608" r:id="rId357"/>
    <p:sldId id="609" r:id="rId358"/>
    <p:sldId id="610" r:id="rId359"/>
    <p:sldId id="611" r:id="rId360"/>
    <p:sldId id="612" r:id="rId361"/>
    <p:sldId id="613" r:id="rId362"/>
    <p:sldId id="614" r:id="rId363"/>
    <p:sldId id="615" r:id="rId364"/>
    <p:sldId id="616" r:id="rId365"/>
    <p:sldId id="617" r:id="rId366"/>
    <p:sldId id="618" r:id="rId367"/>
    <p:sldId id="619" r:id="rId368"/>
    <p:sldId id="620" r:id="rId369"/>
    <p:sldId id="621" r:id="rId370"/>
    <p:sldId id="622" r:id="rId371"/>
    <p:sldId id="623" r:id="rId372"/>
    <p:sldId id="624" r:id="rId373"/>
    <p:sldId id="625" r:id="rId374"/>
    <p:sldId id="626" r:id="rId375"/>
    <p:sldId id="627" r:id="rId376"/>
    <p:sldId id="628" r:id="rId377"/>
    <p:sldId id="629" r:id="rId378"/>
    <p:sldId id="630" r:id="rId379"/>
    <p:sldId id="631" r:id="rId380"/>
    <p:sldId id="632" r:id="rId381"/>
    <p:sldId id="633" r:id="rId382"/>
    <p:sldId id="634" r:id="rId383"/>
    <p:sldId id="635" r:id="rId384"/>
    <p:sldId id="636" r:id="rId385"/>
    <p:sldId id="637" r:id="rId386"/>
    <p:sldId id="638" r:id="rId387"/>
    <p:sldId id="639" r:id="rId388"/>
    <p:sldId id="640" r:id="rId389"/>
    <p:sldId id="641" r:id="rId390"/>
    <p:sldId id="642" r:id="rId391"/>
    <p:sldId id="643" r:id="rId392"/>
    <p:sldId id="644" r:id="rId393"/>
    <p:sldId id="645" r:id="rId394"/>
    <p:sldId id="646" r:id="rId395"/>
    <p:sldId id="647" r:id="rId396"/>
    <p:sldId id="648" r:id="rId397"/>
    <p:sldId id="649" r:id="rId398"/>
    <p:sldId id="650" r:id="rId399"/>
    <p:sldId id="651" r:id="rId400"/>
    <p:sldId id="652" r:id="rId401"/>
    <p:sldId id="653" r:id="rId402"/>
    <p:sldId id="654" r:id="rId403"/>
    <p:sldId id="655" r:id="rId404"/>
    <p:sldId id="656" r:id="rId405"/>
    <p:sldId id="657" r:id="rId406"/>
    <p:sldId id="658" r:id="rId407"/>
    <p:sldId id="659" r:id="rId408"/>
    <p:sldId id="660" r:id="rId409"/>
    <p:sldId id="661" r:id="rId410"/>
    <p:sldId id="662" r:id="rId411"/>
    <p:sldId id="663" r:id="rId412"/>
    <p:sldId id="664" r:id="rId413"/>
    <p:sldId id="665" r:id="rId414"/>
    <p:sldId id="666" r:id="rId415"/>
    <p:sldId id="667" r:id="rId416"/>
    <p:sldId id="668" r:id="rId417"/>
    <p:sldId id="669" r:id="rId418"/>
    <p:sldId id="670" r:id="rId419"/>
    <p:sldId id="671" r:id="rId420"/>
    <p:sldId id="672" r:id="rId421"/>
    <p:sldId id="673" r:id="rId422"/>
    <p:sldId id="674" r:id="rId423"/>
    <p:sldId id="675" r:id="rId424"/>
    <p:sldId id="676" r:id="rId425"/>
    <p:sldId id="677" r:id="rId426"/>
    <p:sldId id="678" r:id="rId427"/>
    <p:sldId id="679" r:id="rId428"/>
    <p:sldId id="680" r:id="rId429"/>
    <p:sldId id="681" r:id="rId430"/>
    <p:sldId id="682" r:id="rId431"/>
    <p:sldId id="683" r:id="rId432"/>
    <p:sldId id="684" r:id="rId433"/>
    <p:sldId id="685" r:id="rId434"/>
    <p:sldId id="686" r:id="rId435"/>
    <p:sldId id="687" r:id="rId436"/>
    <p:sldId id="688" r:id="rId437"/>
    <p:sldId id="689" r:id="rId438"/>
    <p:sldId id="690" r:id="rId439"/>
    <p:sldId id="691" r:id="rId440"/>
    <p:sldId id="692" r:id="rId441"/>
    <p:sldId id="693" r:id="rId442"/>
    <p:sldId id="694" r:id="rId443"/>
    <p:sldId id="695" r:id="rId444"/>
    <p:sldId id="696" r:id="rId445"/>
    <p:sldId id="697" r:id="rId446"/>
    <p:sldId id="698" r:id="rId447"/>
    <p:sldId id="699" r:id="rId448"/>
    <p:sldId id="700" r:id="rId449"/>
    <p:sldId id="701" r:id="rId450"/>
    <p:sldId id="702" r:id="rId451"/>
    <p:sldId id="703" r:id="rId452"/>
    <p:sldId id="704" r:id="rId453"/>
    <p:sldId id="705" r:id="rId454"/>
    <p:sldId id="706" r:id="rId455"/>
    <p:sldId id="707" r:id="rId456"/>
    <p:sldId id="708" r:id="rId457"/>
    <p:sldId id="709" r:id="rId458"/>
    <p:sldId id="710" r:id="rId459"/>
    <p:sldId id="711" r:id="rId460"/>
    <p:sldId id="712" r:id="rId461"/>
    <p:sldId id="713" r:id="rId462"/>
    <p:sldId id="714" r:id="rId463"/>
    <p:sldId id="715" r:id="rId464"/>
    <p:sldId id="716" r:id="rId465"/>
    <p:sldId id="717" r:id="rId466"/>
    <p:sldId id="718" r:id="rId467"/>
    <p:sldId id="719" r:id="rId468"/>
    <p:sldId id="720" r:id="rId469"/>
    <p:sldId id="721" r:id="rId470"/>
    <p:sldId id="722" r:id="rId471"/>
    <p:sldId id="723" r:id="rId472"/>
    <p:sldId id="724" r:id="rId473"/>
    <p:sldId id="725" r:id="rId474"/>
    <p:sldId id="726" r:id="rId475"/>
    <p:sldId id="727" r:id="rId476"/>
    <p:sldId id="728" r:id="rId477"/>
    <p:sldId id="729" r:id="rId478"/>
    <p:sldId id="730" r:id="rId479"/>
    <p:sldId id="731" r:id="rId480"/>
    <p:sldId id="732" r:id="rId481"/>
    <p:sldId id="733" r:id="rId482"/>
    <p:sldId id="734" r:id="rId483"/>
    <p:sldId id="735" r:id="rId484"/>
    <p:sldId id="736" r:id="rId485"/>
    <p:sldId id="737" r:id="rId486"/>
    <p:sldId id="738" r:id="rId487"/>
    <p:sldId id="739" r:id="rId488"/>
    <p:sldId id="740" r:id="rId489"/>
    <p:sldId id="741" r:id="rId490"/>
    <p:sldId id="742" r:id="rId491"/>
    <p:sldId id="743" r:id="rId492"/>
    <p:sldId id="744" r:id="rId493"/>
    <p:sldId id="745" r:id="rId494"/>
    <p:sldId id="746" r:id="rId495"/>
    <p:sldId id="747" r:id="rId496"/>
    <p:sldId id="748" r:id="rId497"/>
    <p:sldId id="749" r:id="rId498"/>
    <p:sldId id="750" r:id="rId499"/>
    <p:sldId id="751" r:id="rId500"/>
    <p:sldId id="752" r:id="rId501"/>
    <p:sldId id="753" r:id="rId502"/>
    <p:sldId id="754" r:id="rId503"/>
    <p:sldId id="755" r:id="rId504"/>
    <p:sldId id="756" r:id="rId505"/>
    <p:sldId id="757" r:id="rId506"/>
    <p:sldId id="758" r:id="rId507"/>
    <p:sldId id="759" r:id="rId508"/>
    <p:sldId id="760" r:id="rId509"/>
    <p:sldId id="761" r:id="rId510"/>
    <p:sldId id="762" r:id="rId511"/>
    <p:sldId id="763" r:id="rId512"/>
    <p:sldId id="764" r:id="rId513"/>
    <p:sldId id="765" r:id="rId514"/>
    <p:sldId id="766" r:id="rId515"/>
    <p:sldId id="767" r:id="rId516"/>
    <p:sldId id="768" r:id="rId517"/>
    <p:sldId id="769" r:id="rId518"/>
    <p:sldId id="770" r:id="rId519"/>
    <p:sldId id="771" r:id="rId520"/>
    <p:sldId id="772" r:id="rId521"/>
    <p:sldId id="773" r:id="rId522"/>
    <p:sldId id="774" r:id="rId523"/>
    <p:sldId id="775" r:id="rId524"/>
    <p:sldId id="776" r:id="rId525"/>
    <p:sldId id="777" r:id="rId526"/>
    <p:sldId id="778" r:id="rId527"/>
    <p:sldId id="779" r:id="rId528"/>
    <p:sldId id="780" r:id="rId529"/>
    <p:sldId id="781" r:id="rId530"/>
    <p:sldId id="782" r:id="rId531"/>
    <p:sldId id="783" r:id="rId532"/>
    <p:sldId id="784" r:id="rId533"/>
    <p:sldId id="785" r:id="rId534"/>
    <p:sldId id="786" r:id="rId535"/>
    <p:sldId id="787" r:id="rId536"/>
    <p:sldId id="788" r:id="rId537"/>
    <p:sldId id="789" r:id="rId538"/>
    <p:sldId id="790" r:id="rId539"/>
    <p:sldId id="791" r:id="rId540"/>
    <p:sldId id="792" r:id="rId541"/>
    <p:sldId id="793" r:id="rId542"/>
    <p:sldId id="794" r:id="rId543"/>
    <p:sldId id="795" r:id="rId544"/>
    <p:sldId id="796" r:id="rId545"/>
    <p:sldId id="797" r:id="rId546"/>
    <p:sldId id="798" r:id="rId547"/>
    <p:sldId id="799" r:id="rId548"/>
    <p:sldId id="800" r:id="rId549"/>
    <p:sldId id="801" r:id="rId550"/>
    <p:sldId id="802" r:id="rId551"/>
    <p:sldId id="803" r:id="rId552"/>
    <p:sldId id="804" r:id="rId553"/>
    <p:sldId id="805" r:id="rId554"/>
    <p:sldId id="806" r:id="rId555"/>
    <p:sldId id="807" r:id="rId556"/>
    <p:sldId id="808" r:id="rId557"/>
    <p:sldId id="809" r:id="rId558"/>
    <p:sldId id="810" r:id="rId559"/>
    <p:sldId id="811" r:id="rId560"/>
    <p:sldId id="812" r:id="rId561"/>
    <p:sldId id="813" r:id="rId562"/>
    <p:sldId id="814" r:id="rId563"/>
    <p:sldId id="815" r:id="rId564"/>
    <p:sldId id="816" r:id="rId565"/>
    <p:sldId id="817" r:id="rId566"/>
    <p:sldId id="818" r:id="rId567"/>
    <p:sldId id="819" r:id="rId568"/>
    <p:sldId id="820" r:id="rId569"/>
    <p:sldId id="821" r:id="rId570"/>
    <p:sldId id="822" r:id="rId571"/>
    <p:sldId id="823" r:id="rId572"/>
    <p:sldId id="824" r:id="rId573"/>
    <p:sldId id="825" r:id="rId574"/>
    <p:sldId id="826" r:id="rId575"/>
    <p:sldId id="827" r:id="rId576"/>
    <p:sldId id="828" r:id="rId577"/>
    <p:sldId id="829" r:id="rId578"/>
    <p:sldId id="830" r:id="rId579"/>
    <p:sldId id="831" r:id="rId580"/>
    <p:sldId id="832" r:id="rId581"/>
    <p:sldId id="833" r:id="rId582"/>
    <p:sldId id="834" r:id="rId583"/>
    <p:sldId id="835" r:id="rId584"/>
    <p:sldId id="836" r:id="rId585"/>
    <p:sldId id="837" r:id="rId586"/>
    <p:sldId id="838" r:id="rId587"/>
    <p:sldId id="839" r:id="rId588"/>
    <p:sldId id="840" r:id="rId589"/>
    <p:sldId id="841" r:id="rId590"/>
    <p:sldId id="842" r:id="rId591"/>
    <p:sldId id="843" r:id="rId592"/>
    <p:sldId id="844" r:id="rId593"/>
    <p:sldId id="845" r:id="rId594"/>
    <p:sldId id="846" r:id="rId595"/>
    <p:sldId id="847" r:id="rId596"/>
    <p:sldId id="848" r:id="rId597"/>
    <p:sldId id="849" r:id="rId598"/>
    <p:sldId id="850" r:id="rId599"/>
    <p:sldId id="851" r:id="rId600"/>
    <p:sldId id="852" r:id="rId601"/>
    <p:sldId id="853" r:id="rId602"/>
    <p:sldId id="854" r:id="rId603"/>
    <p:sldId id="855" r:id="rId604"/>
    <p:sldId id="856" r:id="rId605"/>
    <p:sldId id="857" r:id="rId606"/>
    <p:sldId id="858" r:id="rId607"/>
    <p:sldId id="859" r:id="rId608"/>
    <p:sldId id="860" r:id="rId609"/>
    <p:sldId id="861" r:id="rId610"/>
    <p:sldId id="862" r:id="rId611"/>
    <p:sldId id="863" r:id="rId612"/>
    <p:sldId id="864" r:id="rId613"/>
    <p:sldId id="865" r:id="rId614"/>
    <p:sldId id="866" r:id="rId615"/>
    <p:sldId id="867" r:id="rId616"/>
    <p:sldId id="868" r:id="rId617"/>
    <p:sldId id="869" r:id="rId618"/>
    <p:sldId id="870" r:id="rId619"/>
    <p:sldId id="871" r:id="rId620"/>
    <p:sldId id="872" r:id="rId621"/>
    <p:sldId id="873" r:id="rId622"/>
    <p:sldId id="874" r:id="rId623"/>
    <p:sldId id="875" r:id="rId624"/>
    <p:sldId id="876" r:id="rId625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50" Type="http://schemas.openxmlformats.org/officeDocument/2006/relationships/slide" Target="slides/slide46.xml"/><Relationship Id="rId51" Type="http://schemas.openxmlformats.org/officeDocument/2006/relationships/slide" Target="slides/slide47.xml"/><Relationship Id="rId52" Type="http://schemas.openxmlformats.org/officeDocument/2006/relationships/slide" Target="slides/slide48.xml"/><Relationship Id="rId53" Type="http://schemas.openxmlformats.org/officeDocument/2006/relationships/slide" Target="slides/slide49.xml"/><Relationship Id="rId54" Type="http://schemas.openxmlformats.org/officeDocument/2006/relationships/slide" Target="slides/slide50.xml"/><Relationship Id="rId55" Type="http://schemas.openxmlformats.org/officeDocument/2006/relationships/slide" Target="slides/slide51.xml"/><Relationship Id="rId56" Type="http://schemas.openxmlformats.org/officeDocument/2006/relationships/slide" Target="slides/slide52.xml"/><Relationship Id="rId57" Type="http://schemas.openxmlformats.org/officeDocument/2006/relationships/slide" Target="slides/slide53.xml"/><Relationship Id="rId58" Type="http://schemas.openxmlformats.org/officeDocument/2006/relationships/slide" Target="slides/slide54.xml"/><Relationship Id="rId59" Type="http://schemas.openxmlformats.org/officeDocument/2006/relationships/slide" Target="slides/slide55.xml"/><Relationship Id="rId60" Type="http://schemas.openxmlformats.org/officeDocument/2006/relationships/slide" Target="slides/slide56.xml"/><Relationship Id="rId61" Type="http://schemas.openxmlformats.org/officeDocument/2006/relationships/slide" Target="slides/slide57.xml"/><Relationship Id="rId62" Type="http://schemas.openxmlformats.org/officeDocument/2006/relationships/slide" Target="slides/slide58.xml"/><Relationship Id="rId63" Type="http://schemas.openxmlformats.org/officeDocument/2006/relationships/slide" Target="slides/slide59.xml"/><Relationship Id="rId64" Type="http://schemas.openxmlformats.org/officeDocument/2006/relationships/slide" Target="slides/slide60.xml"/><Relationship Id="rId65" Type="http://schemas.openxmlformats.org/officeDocument/2006/relationships/slide" Target="slides/slide61.xml"/><Relationship Id="rId66" Type="http://schemas.openxmlformats.org/officeDocument/2006/relationships/slide" Target="slides/slide62.xml"/><Relationship Id="rId67" Type="http://schemas.openxmlformats.org/officeDocument/2006/relationships/slide" Target="slides/slide63.xml"/><Relationship Id="rId68" Type="http://schemas.openxmlformats.org/officeDocument/2006/relationships/slide" Target="slides/slide64.xml"/><Relationship Id="rId69" Type="http://schemas.openxmlformats.org/officeDocument/2006/relationships/slide" Target="slides/slide65.xml"/><Relationship Id="rId70" Type="http://schemas.openxmlformats.org/officeDocument/2006/relationships/slide" Target="slides/slide66.xml"/><Relationship Id="rId71" Type="http://schemas.openxmlformats.org/officeDocument/2006/relationships/slide" Target="slides/slide67.xml"/><Relationship Id="rId72" Type="http://schemas.openxmlformats.org/officeDocument/2006/relationships/slide" Target="slides/slide68.xml"/><Relationship Id="rId73" Type="http://schemas.openxmlformats.org/officeDocument/2006/relationships/slide" Target="slides/slide69.xml"/><Relationship Id="rId74" Type="http://schemas.openxmlformats.org/officeDocument/2006/relationships/slide" Target="slides/slide70.xml"/><Relationship Id="rId75" Type="http://schemas.openxmlformats.org/officeDocument/2006/relationships/slide" Target="slides/slide71.xml"/><Relationship Id="rId76" Type="http://schemas.openxmlformats.org/officeDocument/2006/relationships/slide" Target="slides/slide72.xml"/><Relationship Id="rId77" Type="http://schemas.openxmlformats.org/officeDocument/2006/relationships/slide" Target="slides/slide73.xml"/><Relationship Id="rId78" Type="http://schemas.openxmlformats.org/officeDocument/2006/relationships/slide" Target="slides/slide74.xml"/><Relationship Id="rId79" Type="http://schemas.openxmlformats.org/officeDocument/2006/relationships/slide" Target="slides/slide75.xml"/><Relationship Id="rId80" Type="http://schemas.openxmlformats.org/officeDocument/2006/relationships/slide" Target="slides/slide76.xml"/><Relationship Id="rId81" Type="http://schemas.openxmlformats.org/officeDocument/2006/relationships/slide" Target="slides/slide77.xml"/><Relationship Id="rId82" Type="http://schemas.openxmlformats.org/officeDocument/2006/relationships/slide" Target="slides/slide78.xml"/><Relationship Id="rId83" Type="http://schemas.openxmlformats.org/officeDocument/2006/relationships/slide" Target="slides/slide79.xml"/><Relationship Id="rId84" Type="http://schemas.openxmlformats.org/officeDocument/2006/relationships/slide" Target="slides/slide80.xml"/><Relationship Id="rId85" Type="http://schemas.openxmlformats.org/officeDocument/2006/relationships/slide" Target="slides/slide81.xml"/><Relationship Id="rId86" Type="http://schemas.openxmlformats.org/officeDocument/2006/relationships/slide" Target="slides/slide82.xml"/><Relationship Id="rId87" Type="http://schemas.openxmlformats.org/officeDocument/2006/relationships/slide" Target="slides/slide83.xml"/><Relationship Id="rId88" Type="http://schemas.openxmlformats.org/officeDocument/2006/relationships/slide" Target="slides/slide84.xml"/><Relationship Id="rId89" Type="http://schemas.openxmlformats.org/officeDocument/2006/relationships/slide" Target="slides/slide85.xml"/><Relationship Id="rId90" Type="http://schemas.openxmlformats.org/officeDocument/2006/relationships/slide" Target="slides/slide86.xml"/><Relationship Id="rId91" Type="http://schemas.openxmlformats.org/officeDocument/2006/relationships/slide" Target="slides/slide87.xml"/><Relationship Id="rId92" Type="http://schemas.openxmlformats.org/officeDocument/2006/relationships/slide" Target="slides/slide88.xml"/><Relationship Id="rId93" Type="http://schemas.openxmlformats.org/officeDocument/2006/relationships/slide" Target="slides/slide89.xml"/><Relationship Id="rId94" Type="http://schemas.openxmlformats.org/officeDocument/2006/relationships/slide" Target="slides/slide90.xml"/><Relationship Id="rId95" Type="http://schemas.openxmlformats.org/officeDocument/2006/relationships/slide" Target="slides/slide91.xml"/><Relationship Id="rId96" Type="http://schemas.openxmlformats.org/officeDocument/2006/relationships/slide" Target="slides/slide92.xml"/><Relationship Id="rId97" Type="http://schemas.openxmlformats.org/officeDocument/2006/relationships/slide" Target="slides/slide93.xml"/><Relationship Id="rId98" Type="http://schemas.openxmlformats.org/officeDocument/2006/relationships/slide" Target="slides/slide94.xml"/><Relationship Id="rId99" Type="http://schemas.openxmlformats.org/officeDocument/2006/relationships/slide" Target="slides/slide95.xml"/><Relationship Id="rId100" Type="http://schemas.openxmlformats.org/officeDocument/2006/relationships/slide" Target="slides/slide96.xml"/><Relationship Id="rId101" Type="http://schemas.openxmlformats.org/officeDocument/2006/relationships/slide" Target="slides/slide97.xml"/><Relationship Id="rId102" Type="http://schemas.openxmlformats.org/officeDocument/2006/relationships/slide" Target="slides/slide98.xml"/><Relationship Id="rId103" Type="http://schemas.openxmlformats.org/officeDocument/2006/relationships/slide" Target="slides/slide99.xml"/><Relationship Id="rId104" Type="http://schemas.openxmlformats.org/officeDocument/2006/relationships/slide" Target="slides/slide100.xml"/><Relationship Id="rId105" Type="http://schemas.openxmlformats.org/officeDocument/2006/relationships/slide" Target="slides/slide101.xml"/><Relationship Id="rId106" Type="http://schemas.openxmlformats.org/officeDocument/2006/relationships/slide" Target="slides/slide102.xml"/><Relationship Id="rId107" Type="http://schemas.openxmlformats.org/officeDocument/2006/relationships/slide" Target="slides/slide103.xml"/><Relationship Id="rId108" Type="http://schemas.openxmlformats.org/officeDocument/2006/relationships/slide" Target="slides/slide104.xml"/><Relationship Id="rId109" Type="http://schemas.openxmlformats.org/officeDocument/2006/relationships/slide" Target="slides/slide105.xml"/><Relationship Id="rId110" Type="http://schemas.openxmlformats.org/officeDocument/2006/relationships/slide" Target="slides/slide106.xml"/><Relationship Id="rId111" Type="http://schemas.openxmlformats.org/officeDocument/2006/relationships/slide" Target="slides/slide107.xml"/><Relationship Id="rId112" Type="http://schemas.openxmlformats.org/officeDocument/2006/relationships/slide" Target="slides/slide108.xml"/><Relationship Id="rId113" Type="http://schemas.openxmlformats.org/officeDocument/2006/relationships/slide" Target="slides/slide109.xml"/><Relationship Id="rId114" Type="http://schemas.openxmlformats.org/officeDocument/2006/relationships/slide" Target="slides/slide110.xml"/><Relationship Id="rId115" Type="http://schemas.openxmlformats.org/officeDocument/2006/relationships/slide" Target="slides/slide111.xml"/><Relationship Id="rId116" Type="http://schemas.openxmlformats.org/officeDocument/2006/relationships/slide" Target="slides/slide112.xml"/><Relationship Id="rId117" Type="http://schemas.openxmlformats.org/officeDocument/2006/relationships/slide" Target="slides/slide113.xml"/><Relationship Id="rId118" Type="http://schemas.openxmlformats.org/officeDocument/2006/relationships/slide" Target="slides/slide114.xml"/><Relationship Id="rId119" Type="http://schemas.openxmlformats.org/officeDocument/2006/relationships/slide" Target="slides/slide115.xml"/><Relationship Id="rId120" Type="http://schemas.openxmlformats.org/officeDocument/2006/relationships/slide" Target="slides/slide116.xml"/><Relationship Id="rId121" Type="http://schemas.openxmlformats.org/officeDocument/2006/relationships/slide" Target="slides/slide117.xml"/><Relationship Id="rId122" Type="http://schemas.openxmlformats.org/officeDocument/2006/relationships/slide" Target="slides/slide118.xml"/><Relationship Id="rId123" Type="http://schemas.openxmlformats.org/officeDocument/2006/relationships/slide" Target="slides/slide119.xml"/><Relationship Id="rId124" Type="http://schemas.openxmlformats.org/officeDocument/2006/relationships/slide" Target="slides/slide120.xml"/><Relationship Id="rId125" Type="http://schemas.openxmlformats.org/officeDocument/2006/relationships/slide" Target="slides/slide121.xml"/><Relationship Id="rId126" Type="http://schemas.openxmlformats.org/officeDocument/2006/relationships/slide" Target="slides/slide122.xml"/><Relationship Id="rId127" Type="http://schemas.openxmlformats.org/officeDocument/2006/relationships/slide" Target="slides/slide123.xml"/><Relationship Id="rId128" Type="http://schemas.openxmlformats.org/officeDocument/2006/relationships/slide" Target="slides/slide124.xml"/><Relationship Id="rId129" Type="http://schemas.openxmlformats.org/officeDocument/2006/relationships/slide" Target="slides/slide125.xml"/><Relationship Id="rId130" Type="http://schemas.openxmlformats.org/officeDocument/2006/relationships/slide" Target="slides/slide126.xml"/><Relationship Id="rId131" Type="http://schemas.openxmlformats.org/officeDocument/2006/relationships/slide" Target="slides/slide127.xml"/><Relationship Id="rId132" Type="http://schemas.openxmlformats.org/officeDocument/2006/relationships/slide" Target="slides/slide128.xml"/><Relationship Id="rId133" Type="http://schemas.openxmlformats.org/officeDocument/2006/relationships/slide" Target="slides/slide129.xml"/><Relationship Id="rId134" Type="http://schemas.openxmlformats.org/officeDocument/2006/relationships/slide" Target="slides/slide130.xml"/><Relationship Id="rId135" Type="http://schemas.openxmlformats.org/officeDocument/2006/relationships/slide" Target="slides/slide131.xml"/><Relationship Id="rId136" Type="http://schemas.openxmlformats.org/officeDocument/2006/relationships/slide" Target="slides/slide132.xml"/><Relationship Id="rId137" Type="http://schemas.openxmlformats.org/officeDocument/2006/relationships/slide" Target="slides/slide133.xml"/><Relationship Id="rId138" Type="http://schemas.openxmlformats.org/officeDocument/2006/relationships/slide" Target="slides/slide134.xml"/><Relationship Id="rId139" Type="http://schemas.openxmlformats.org/officeDocument/2006/relationships/slide" Target="slides/slide135.xml"/><Relationship Id="rId140" Type="http://schemas.openxmlformats.org/officeDocument/2006/relationships/slide" Target="slides/slide136.xml"/><Relationship Id="rId141" Type="http://schemas.openxmlformats.org/officeDocument/2006/relationships/slide" Target="slides/slide137.xml"/><Relationship Id="rId142" Type="http://schemas.openxmlformats.org/officeDocument/2006/relationships/slide" Target="slides/slide138.xml"/><Relationship Id="rId143" Type="http://schemas.openxmlformats.org/officeDocument/2006/relationships/slide" Target="slides/slide139.xml"/><Relationship Id="rId144" Type="http://schemas.openxmlformats.org/officeDocument/2006/relationships/slide" Target="slides/slide140.xml"/><Relationship Id="rId145" Type="http://schemas.openxmlformats.org/officeDocument/2006/relationships/slide" Target="slides/slide141.xml"/><Relationship Id="rId146" Type="http://schemas.openxmlformats.org/officeDocument/2006/relationships/slide" Target="slides/slide142.xml"/><Relationship Id="rId147" Type="http://schemas.openxmlformats.org/officeDocument/2006/relationships/slide" Target="slides/slide143.xml"/><Relationship Id="rId148" Type="http://schemas.openxmlformats.org/officeDocument/2006/relationships/slide" Target="slides/slide144.xml"/><Relationship Id="rId149" Type="http://schemas.openxmlformats.org/officeDocument/2006/relationships/slide" Target="slides/slide145.xml"/><Relationship Id="rId150" Type="http://schemas.openxmlformats.org/officeDocument/2006/relationships/slide" Target="slides/slide146.xml"/><Relationship Id="rId151" Type="http://schemas.openxmlformats.org/officeDocument/2006/relationships/slide" Target="slides/slide147.xml"/><Relationship Id="rId152" Type="http://schemas.openxmlformats.org/officeDocument/2006/relationships/slide" Target="slides/slide148.xml"/><Relationship Id="rId153" Type="http://schemas.openxmlformats.org/officeDocument/2006/relationships/slide" Target="slides/slide149.xml"/><Relationship Id="rId154" Type="http://schemas.openxmlformats.org/officeDocument/2006/relationships/slide" Target="slides/slide150.xml"/><Relationship Id="rId155" Type="http://schemas.openxmlformats.org/officeDocument/2006/relationships/slide" Target="slides/slide151.xml"/><Relationship Id="rId156" Type="http://schemas.openxmlformats.org/officeDocument/2006/relationships/slide" Target="slides/slide152.xml"/><Relationship Id="rId157" Type="http://schemas.openxmlformats.org/officeDocument/2006/relationships/slide" Target="slides/slide153.xml"/><Relationship Id="rId158" Type="http://schemas.openxmlformats.org/officeDocument/2006/relationships/slide" Target="slides/slide154.xml"/><Relationship Id="rId159" Type="http://schemas.openxmlformats.org/officeDocument/2006/relationships/slide" Target="slides/slide155.xml"/><Relationship Id="rId160" Type="http://schemas.openxmlformats.org/officeDocument/2006/relationships/slide" Target="slides/slide156.xml"/><Relationship Id="rId161" Type="http://schemas.openxmlformats.org/officeDocument/2006/relationships/slide" Target="slides/slide157.xml"/><Relationship Id="rId162" Type="http://schemas.openxmlformats.org/officeDocument/2006/relationships/slide" Target="slides/slide158.xml"/><Relationship Id="rId163" Type="http://schemas.openxmlformats.org/officeDocument/2006/relationships/slide" Target="slides/slide159.xml"/><Relationship Id="rId164" Type="http://schemas.openxmlformats.org/officeDocument/2006/relationships/slide" Target="slides/slide160.xml"/><Relationship Id="rId165" Type="http://schemas.openxmlformats.org/officeDocument/2006/relationships/slide" Target="slides/slide161.xml"/><Relationship Id="rId166" Type="http://schemas.openxmlformats.org/officeDocument/2006/relationships/slide" Target="slides/slide162.xml"/><Relationship Id="rId167" Type="http://schemas.openxmlformats.org/officeDocument/2006/relationships/slide" Target="slides/slide163.xml"/><Relationship Id="rId168" Type="http://schemas.openxmlformats.org/officeDocument/2006/relationships/slide" Target="slides/slide164.xml"/><Relationship Id="rId169" Type="http://schemas.openxmlformats.org/officeDocument/2006/relationships/slide" Target="slides/slide165.xml"/><Relationship Id="rId170" Type="http://schemas.openxmlformats.org/officeDocument/2006/relationships/slide" Target="slides/slide166.xml"/><Relationship Id="rId171" Type="http://schemas.openxmlformats.org/officeDocument/2006/relationships/slide" Target="slides/slide167.xml"/><Relationship Id="rId172" Type="http://schemas.openxmlformats.org/officeDocument/2006/relationships/slide" Target="slides/slide168.xml"/><Relationship Id="rId173" Type="http://schemas.openxmlformats.org/officeDocument/2006/relationships/slide" Target="slides/slide169.xml"/><Relationship Id="rId174" Type="http://schemas.openxmlformats.org/officeDocument/2006/relationships/slide" Target="slides/slide170.xml"/><Relationship Id="rId175" Type="http://schemas.openxmlformats.org/officeDocument/2006/relationships/slide" Target="slides/slide171.xml"/><Relationship Id="rId176" Type="http://schemas.openxmlformats.org/officeDocument/2006/relationships/slide" Target="slides/slide172.xml"/><Relationship Id="rId177" Type="http://schemas.openxmlformats.org/officeDocument/2006/relationships/slide" Target="slides/slide173.xml"/><Relationship Id="rId178" Type="http://schemas.openxmlformats.org/officeDocument/2006/relationships/slide" Target="slides/slide174.xml"/><Relationship Id="rId179" Type="http://schemas.openxmlformats.org/officeDocument/2006/relationships/slide" Target="slides/slide175.xml"/><Relationship Id="rId180" Type="http://schemas.openxmlformats.org/officeDocument/2006/relationships/slide" Target="slides/slide176.xml"/><Relationship Id="rId181" Type="http://schemas.openxmlformats.org/officeDocument/2006/relationships/slide" Target="slides/slide177.xml"/><Relationship Id="rId182" Type="http://schemas.openxmlformats.org/officeDocument/2006/relationships/slide" Target="slides/slide178.xml"/><Relationship Id="rId183" Type="http://schemas.openxmlformats.org/officeDocument/2006/relationships/slide" Target="slides/slide179.xml"/><Relationship Id="rId184" Type="http://schemas.openxmlformats.org/officeDocument/2006/relationships/slide" Target="slides/slide180.xml"/><Relationship Id="rId185" Type="http://schemas.openxmlformats.org/officeDocument/2006/relationships/slide" Target="slides/slide181.xml"/><Relationship Id="rId186" Type="http://schemas.openxmlformats.org/officeDocument/2006/relationships/slide" Target="slides/slide182.xml"/><Relationship Id="rId187" Type="http://schemas.openxmlformats.org/officeDocument/2006/relationships/slide" Target="slides/slide183.xml"/><Relationship Id="rId188" Type="http://schemas.openxmlformats.org/officeDocument/2006/relationships/slide" Target="slides/slide184.xml"/><Relationship Id="rId189" Type="http://schemas.openxmlformats.org/officeDocument/2006/relationships/slide" Target="slides/slide185.xml"/><Relationship Id="rId190" Type="http://schemas.openxmlformats.org/officeDocument/2006/relationships/slide" Target="slides/slide186.xml"/><Relationship Id="rId191" Type="http://schemas.openxmlformats.org/officeDocument/2006/relationships/slide" Target="slides/slide187.xml"/><Relationship Id="rId192" Type="http://schemas.openxmlformats.org/officeDocument/2006/relationships/slide" Target="slides/slide188.xml"/><Relationship Id="rId193" Type="http://schemas.openxmlformats.org/officeDocument/2006/relationships/slide" Target="slides/slide189.xml"/><Relationship Id="rId194" Type="http://schemas.openxmlformats.org/officeDocument/2006/relationships/slide" Target="slides/slide190.xml"/><Relationship Id="rId195" Type="http://schemas.openxmlformats.org/officeDocument/2006/relationships/slide" Target="slides/slide191.xml"/><Relationship Id="rId196" Type="http://schemas.openxmlformats.org/officeDocument/2006/relationships/slide" Target="slides/slide192.xml"/><Relationship Id="rId197" Type="http://schemas.openxmlformats.org/officeDocument/2006/relationships/slide" Target="slides/slide193.xml"/><Relationship Id="rId198" Type="http://schemas.openxmlformats.org/officeDocument/2006/relationships/slide" Target="slides/slide194.xml"/><Relationship Id="rId199" Type="http://schemas.openxmlformats.org/officeDocument/2006/relationships/slide" Target="slides/slide195.xml"/><Relationship Id="rId200" Type="http://schemas.openxmlformats.org/officeDocument/2006/relationships/slide" Target="slides/slide196.xml"/><Relationship Id="rId201" Type="http://schemas.openxmlformats.org/officeDocument/2006/relationships/slide" Target="slides/slide197.xml"/><Relationship Id="rId202" Type="http://schemas.openxmlformats.org/officeDocument/2006/relationships/slide" Target="slides/slide198.xml"/><Relationship Id="rId203" Type="http://schemas.openxmlformats.org/officeDocument/2006/relationships/slide" Target="slides/slide199.xml"/><Relationship Id="rId204" Type="http://schemas.openxmlformats.org/officeDocument/2006/relationships/slide" Target="slides/slide200.xml"/><Relationship Id="rId205" Type="http://schemas.openxmlformats.org/officeDocument/2006/relationships/slide" Target="slides/slide201.xml"/><Relationship Id="rId206" Type="http://schemas.openxmlformats.org/officeDocument/2006/relationships/slide" Target="slides/slide202.xml"/><Relationship Id="rId207" Type="http://schemas.openxmlformats.org/officeDocument/2006/relationships/slide" Target="slides/slide203.xml"/><Relationship Id="rId208" Type="http://schemas.openxmlformats.org/officeDocument/2006/relationships/slide" Target="slides/slide204.xml"/><Relationship Id="rId209" Type="http://schemas.openxmlformats.org/officeDocument/2006/relationships/slide" Target="slides/slide205.xml"/><Relationship Id="rId210" Type="http://schemas.openxmlformats.org/officeDocument/2006/relationships/slide" Target="slides/slide206.xml"/><Relationship Id="rId211" Type="http://schemas.openxmlformats.org/officeDocument/2006/relationships/slide" Target="slides/slide207.xml"/><Relationship Id="rId212" Type="http://schemas.openxmlformats.org/officeDocument/2006/relationships/slide" Target="slides/slide208.xml"/><Relationship Id="rId213" Type="http://schemas.openxmlformats.org/officeDocument/2006/relationships/slide" Target="slides/slide209.xml"/><Relationship Id="rId214" Type="http://schemas.openxmlformats.org/officeDocument/2006/relationships/slide" Target="slides/slide210.xml"/><Relationship Id="rId215" Type="http://schemas.openxmlformats.org/officeDocument/2006/relationships/slide" Target="slides/slide211.xml"/><Relationship Id="rId216" Type="http://schemas.openxmlformats.org/officeDocument/2006/relationships/slide" Target="slides/slide212.xml"/><Relationship Id="rId217" Type="http://schemas.openxmlformats.org/officeDocument/2006/relationships/slide" Target="slides/slide213.xml"/><Relationship Id="rId218" Type="http://schemas.openxmlformats.org/officeDocument/2006/relationships/slide" Target="slides/slide214.xml"/><Relationship Id="rId219" Type="http://schemas.openxmlformats.org/officeDocument/2006/relationships/slide" Target="slides/slide215.xml"/><Relationship Id="rId220" Type="http://schemas.openxmlformats.org/officeDocument/2006/relationships/slide" Target="slides/slide216.xml"/><Relationship Id="rId221" Type="http://schemas.openxmlformats.org/officeDocument/2006/relationships/slide" Target="slides/slide217.xml"/><Relationship Id="rId222" Type="http://schemas.openxmlformats.org/officeDocument/2006/relationships/slide" Target="slides/slide218.xml"/><Relationship Id="rId223" Type="http://schemas.openxmlformats.org/officeDocument/2006/relationships/slide" Target="slides/slide219.xml"/><Relationship Id="rId224" Type="http://schemas.openxmlformats.org/officeDocument/2006/relationships/slide" Target="slides/slide220.xml"/><Relationship Id="rId225" Type="http://schemas.openxmlformats.org/officeDocument/2006/relationships/slide" Target="slides/slide221.xml"/><Relationship Id="rId226" Type="http://schemas.openxmlformats.org/officeDocument/2006/relationships/slide" Target="slides/slide222.xml"/><Relationship Id="rId227" Type="http://schemas.openxmlformats.org/officeDocument/2006/relationships/slide" Target="slides/slide223.xml"/><Relationship Id="rId228" Type="http://schemas.openxmlformats.org/officeDocument/2006/relationships/slide" Target="slides/slide224.xml"/><Relationship Id="rId229" Type="http://schemas.openxmlformats.org/officeDocument/2006/relationships/slide" Target="slides/slide225.xml"/><Relationship Id="rId230" Type="http://schemas.openxmlformats.org/officeDocument/2006/relationships/slide" Target="slides/slide226.xml"/><Relationship Id="rId231" Type="http://schemas.openxmlformats.org/officeDocument/2006/relationships/slide" Target="slides/slide227.xml"/><Relationship Id="rId232" Type="http://schemas.openxmlformats.org/officeDocument/2006/relationships/slide" Target="slides/slide228.xml"/><Relationship Id="rId233" Type="http://schemas.openxmlformats.org/officeDocument/2006/relationships/slide" Target="slides/slide229.xml"/><Relationship Id="rId234" Type="http://schemas.openxmlformats.org/officeDocument/2006/relationships/slide" Target="slides/slide230.xml"/><Relationship Id="rId235" Type="http://schemas.openxmlformats.org/officeDocument/2006/relationships/slide" Target="slides/slide231.xml"/><Relationship Id="rId236" Type="http://schemas.openxmlformats.org/officeDocument/2006/relationships/slide" Target="slides/slide232.xml"/><Relationship Id="rId237" Type="http://schemas.openxmlformats.org/officeDocument/2006/relationships/slide" Target="slides/slide233.xml"/><Relationship Id="rId238" Type="http://schemas.openxmlformats.org/officeDocument/2006/relationships/slide" Target="slides/slide234.xml"/><Relationship Id="rId239" Type="http://schemas.openxmlformats.org/officeDocument/2006/relationships/slide" Target="slides/slide235.xml"/><Relationship Id="rId240" Type="http://schemas.openxmlformats.org/officeDocument/2006/relationships/slide" Target="slides/slide236.xml"/><Relationship Id="rId241" Type="http://schemas.openxmlformats.org/officeDocument/2006/relationships/slide" Target="slides/slide237.xml"/><Relationship Id="rId242" Type="http://schemas.openxmlformats.org/officeDocument/2006/relationships/slide" Target="slides/slide238.xml"/><Relationship Id="rId243" Type="http://schemas.openxmlformats.org/officeDocument/2006/relationships/slide" Target="slides/slide239.xml"/><Relationship Id="rId244" Type="http://schemas.openxmlformats.org/officeDocument/2006/relationships/slide" Target="slides/slide240.xml"/><Relationship Id="rId245" Type="http://schemas.openxmlformats.org/officeDocument/2006/relationships/slide" Target="slides/slide241.xml"/><Relationship Id="rId246" Type="http://schemas.openxmlformats.org/officeDocument/2006/relationships/slide" Target="slides/slide242.xml"/><Relationship Id="rId247" Type="http://schemas.openxmlformats.org/officeDocument/2006/relationships/slide" Target="slides/slide243.xml"/><Relationship Id="rId248" Type="http://schemas.openxmlformats.org/officeDocument/2006/relationships/slide" Target="slides/slide244.xml"/><Relationship Id="rId249" Type="http://schemas.openxmlformats.org/officeDocument/2006/relationships/slide" Target="slides/slide245.xml"/><Relationship Id="rId250" Type="http://schemas.openxmlformats.org/officeDocument/2006/relationships/slide" Target="slides/slide246.xml"/><Relationship Id="rId251" Type="http://schemas.openxmlformats.org/officeDocument/2006/relationships/slide" Target="slides/slide247.xml"/><Relationship Id="rId252" Type="http://schemas.openxmlformats.org/officeDocument/2006/relationships/slide" Target="slides/slide248.xml"/><Relationship Id="rId253" Type="http://schemas.openxmlformats.org/officeDocument/2006/relationships/slide" Target="slides/slide249.xml"/><Relationship Id="rId254" Type="http://schemas.openxmlformats.org/officeDocument/2006/relationships/slide" Target="slides/slide250.xml"/><Relationship Id="rId255" Type="http://schemas.openxmlformats.org/officeDocument/2006/relationships/slide" Target="slides/slide251.xml"/><Relationship Id="rId256" Type="http://schemas.openxmlformats.org/officeDocument/2006/relationships/slide" Target="slides/slide252.xml"/><Relationship Id="rId257" Type="http://schemas.openxmlformats.org/officeDocument/2006/relationships/slide" Target="slides/slide253.xml"/><Relationship Id="rId258" Type="http://schemas.openxmlformats.org/officeDocument/2006/relationships/slide" Target="slides/slide254.xml"/><Relationship Id="rId259" Type="http://schemas.openxmlformats.org/officeDocument/2006/relationships/slide" Target="slides/slide255.xml"/><Relationship Id="rId260" Type="http://schemas.openxmlformats.org/officeDocument/2006/relationships/slide" Target="slides/slide256.xml"/><Relationship Id="rId261" Type="http://schemas.openxmlformats.org/officeDocument/2006/relationships/slide" Target="slides/slide257.xml"/><Relationship Id="rId262" Type="http://schemas.openxmlformats.org/officeDocument/2006/relationships/slide" Target="slides/slide258.xml"/><Relationship Id="rId263" Type="http://schemas.openxmlformats.org/officeDocument/2006/relationships/slide" Target="slides/slide259.xml"/><Relationship Id="rId264" Type="http://schemas.openxmlformats.org/officeDocument/2006/relationships/slide" Target="slides/slide260.xml"/><Relationship Id="rId265" Type="http://schemas.openxmlformats.org/officeDocument/2006/relationships/slide" Target="slides/slide261.xml"/><Relationship Id="rId266" Type="http://schemas.openxmlformats.org/officeDocument/2006/relationships/slide" Target="slides/slide262.xml"/><Relationship Id="rId267" Type="http://schemas.openxmlformats.org/officeDocument/2006/relationships/slide" Target="slides/slide263.xml"/><Relationship Id="rId268" Type="http://schemas.openxmlformats.org/officeDocument/2006/relationships/slide" Target="slides/slide264.xml"/><Relationship Id="rId269" Type="http://schemas.openxmlformats.org/officeDocument/2006/relationships/slide" Target="slides/slide265.xml"/><Relationship Id="rId270" Type="http://schemas.openxmlformats.org/officeDocument/2006/relationships/slide" Target="slides/slide266.xml"/><Relationship Id="rId271" Type="http://schemas.openxmlformats.org/officeDocument/2006/relationships/slide" Target="slides/slide267.xml"/><Relationship Id="rId272" Type="http://schemas.openxmlformats.org/officeDocument/2006/relationships/slide" Target="slides/slide268.xml"/><Relationship Id="rId273" Type="http://schemas.openxmlformats.org/officeDocument/2006/relationships/slide" Target="slides/slide269.xml"/><Relationship Id="rId274" Type="http://schemas.openxmlformats.org/officeDocument/2006/relationships/slide" Target="slides/slide270.xml"/><Relationship Id="rId275" Type="http://schemas.openxmlformats.org/officeDocument/2006/relationships/slide" Target="slides/slide271.xml"/><Relationship Id="rId276" Type="http://schemas.openxmlformats.org/officeDocument/2006/relationships/slide" Target="slides/slide272.xml"/><Relationship Id="rId277" Type="http://schemas.openxmlformats.org/officeDocument/2006/relationships/slide" Target="slides/slide273.xml"/><Relationship Id="rId278" Type="http://schemas.openxmlformats.org/officeDocument/2006/relationships/slide" Target="slides/slide274.xml"/><Relationship Id="rId279" Type="http://schemas.openxmlformats.org/officeDocument/2006/relationships/slide" Target="slides/slide275.xml"/><Relationship Id="rId280" Type="http://schemas.openxmlformats.org/officeDocument/2006/relationships/slide" Target="slides/slide276.xml"/><Relationship Id="rId281" Type="http://schemas.openxmlformats.org/officeDocument/2006/relationships/slide" Target="slides/slide277.xml"/><Relationship Id="rId282" Type="http://schemas.openxmlformats.org/officeDocument/2006/relationships/slide" Target="slides/slide278.xml"/><Relationship Id="rId283" Type="http://schemas.openxmlformats.org/officeDocument/2006/relationships/slide" Target="slides/slide279.xml"/><Relationship Id="rId284" Type="http://schemas.openxmlformats.org/officeDocument/2006/relationships/slide" Target="slides/slide280.xml"/><Relationship Id="rId285" Type="http://schemas.openxmlformats.org/officeDocument/2006/relationships/slide" Target="slides/slide281.xml"/><Relationship Id="rId286" Type="http://schemas.openxmlformats.org/officeDocument/2006/relationships/slide" Target="slides/slide282.xml"/><Relationship Id="rId287" Type="http://schemas.openxmlformats.org/officeDocument/2006/relationships/slide" Target="slides/slide283.xml"/><Relationship Id="rId288" Type="http://schemas.openxmlformats.org/officeDocument/2006/relationships/slide" Target="slides/slide284.xml"/><Relationship Id="rId289" Type="http://schemas.openxmlformats.org/officeDocument/2006/relationships/slide" Target="slides/slide285.xml"/><Relationship Id="rId290" Type="http://schemas.openxmlformats.org/officeDocument/2006/relationships/slide" Target="slides/slide286.xml"/><Relationship Id="rId291" Type="http://schemas.openxmlformats.org/officeDocument/2006/relationships/slide" Target="slides/slide287.xml"/><Relationship Id="rId292" Type="http://schemas.openxmlformats.org/officeDocument/2006/relationships/slide" Target="slides/slide288.xml"/><Relationship Id="rId293" Type="http://schemas.openxmlformats.org/officeDocument/2006/relationships/slide" Target="slides/slide289.xml"/><Relationship Id="rId294" Type="http://schemas.openxmlformats.org/officeDocument/2006/relationships/slide" Target="slides/slide290.xml"/><Relationship Id="rId295" Type="http://schemas.openxmlformats.org/officeDocument/2006/relationships/slide" Target="slides/slide291.xml"/><Relationship Id="rId296" Type="http://schemas.openxmlformats.org/officeDocument/2006/relationships/slide" Target="slides/slide292.xml"/><Relationship Id="rId297" Type="http://schemas.openxmlformats.org/officeDocument/2006/relationships/slide" Target="slides/slide293.xml"/><Relationship Id="rId298" Type="http://schemas.openxmlformats.org/officeDocument/2006/relationships/slide" Target="slides/slide294.xml"/><Relationship Id="rId299" Type="http://schemas.openxmlformats.org/officeDocument/2006/relationships/slide" Target="slides/slide295.xml"/><Relationship Id="rId300" Type="http://schemas.openxmlformats.org/officeDocument/2006/relationships/slide" Target="slides/slide296.xml"/><Relationship Id="rId301" Type="http://schemas.openxmlformats.org/officeDocument/2006/relationships/slide" Target="slides/slide297.xml"/><Relationship Id="rId302" Type="http://schemas.openxmlformats.org/officeDocument/2006/relationships/slide" Target="slides/slide298.xml"/><Relationship Id="rId303" Type="http://schemas.openxmlformats.org/officeDocument/2006/relationships/slide" Target="slides/slide299.xml"/><Relationship Id="rId304" Type="http://schemas.openxmlformats.org/officeDocument/2006/relationships/slide" Target="slides/slide300.xml"/><Relationship Id="rId305" Type="http://schemas.openxmlformats.org/officeDocument/2006/relationships/slide" Target="slides/slide301.xml"/><Relationship Id="rId306" Type="http://schemas.openxmlformats.org/officeDocument/2006/relationships/slide" Target="slides/slide302.xml"/><Relationship Id="rId307" Type="http://schemas.openxmlformats.org/officeDocument/2006/relationships/slide" Target="slides/slide303.xml"/><Relationship Id="rId308" Type="http://schemas.openxmlformats.org/officeDocument/2006/relationships/slide" Target="slides/slide304.xml"/><Relationship Id="rId309" Type="http://schemas.openxmlformats.org/officeDocument/2006/relationships/slide" Target="slides/slide305.xml"/><Relationship Id="rId310" Type="http://schemas.openxmlformats.org/officeDocument/2006/relationships/slide" Target="slides/slide306.xml"/><Relationship Id="rId311" Type="http://schemas.openxmlformats.org/officeDocument/2006/relationships/slide" Target="slides/slide307.xml"/><Relationship Id="rId312" Type="http://schemas.openxmlformats.org/officeDocument/2006/relationships/slide" Target="slides/slide308.xml"/><Relationship Id="rId313" Type="http://schemas.openxmlformats.org/officeDocument/2006/relationships/slide" Target="slides/slide309.xml"/><Relationship Id="rId314" Type="http://schemas.openxmlformats.org/officeDocument/2006/relationships/slide" Target="slides/slide310.xml"/><Relationship Id="rId315" Type="http://schemas.openxmlformats.org/officeDocument/2006/relationships/slide" Target="slides/slide311.xml"/><Relationship Id="rId316" Type="http://schemas.openxmlformats.org/officeDocument/2006/relationships/slide" Target="slides/slide312.xml"/><Relationship Id="rId317" Type="http://schemas.openxmlformats.org/officeDocument/2006/relationships/slide" Target="slides/slide313.xml"/><Relationship Id="rId318" Type="http://schemas.openxmlformats.org/officeDocument/2006/relationships/slide" Target="slides/slide314.xml"/><Relationship Id="rId319" Type="http://schemas.openxmlformats.org/officeDocument/2006/relationships/slide" Target="slides/slide315.xml"/><Relationship Id="rId320" Type="http://schemas.openxmlformats.org/officeDocument/2006/relationships/slide" Target="slides/slide316.xml"/><Relationship Id="rId321" Type="http://schemas.openxmlformats.org/officeDocument/2006/relationships/slide" Target="slides/slide317.xml"/><Relationship Id="rId322" Type="http://schemas.openxmlformats.org/officeDocument/2006/relationships/slide" Target="slides/slide318.xml"/><Relationship Id="rId323" Type="http://schemas.openxmlformats.org/officeDocument/2006/relationships/slide" Target="slides/slide319.xml"/><Relationship Id="rId324" Type="http://schemas.openxmlformats.org/officeDocument/2006/relationships/slide" Target="slides/slide320.xml"/><Relationship Id="rId325" Type="http://schemas.openxmlformats.org/officeDocument/2006/relationships/slide" Target="slides/slide321.xml"/><Relationship Id="rId326" Type="http://schemas.openxmlformats.org/officeDocument/2006/relationships/slide" Target="slides/slide322.xml"/><Relationship Id="rId327" Type="http://schemas.openxmlformats.org/officeDocument/2006/relationships/slide" Target="slides/slide323.xml"/><Relationship Id="rId328" Type="http://schemas.openxmlformats.org/officeDocument/2006/relationships/slide" Target="slides/slide324.xml"/><Relationship Id="rId329" Type="http://schemas.openxmlformats.org/officeDocument/2006/relationships/slide" Target="slides/slide325.xml"/><Relationship Id="rId330" Type="http://schemas.openxmlformats.org/officeDocument/2006/relationships/slide" Target="slides/slide326.xml"/><Relationship Id="rId331" Type="http://schemas.openxmlformats.org/officeDocument/2006/relationships/slide" Target="slides/slide327.xml"/><Relationship Id="rId332" Type="http://schemas.openxmlformats.org/officeDocument/2006/relationships/slide" Target="slides/slide328.xml"/><Relationship Id="rId333" Type="http://schemas.openxmlformats.org/officeDocument/2006/relationships/slide" Target="slides/slide329.xml"/><Relationship Id="rId334" Type="http://schemas.openxmlformats.org/officeDocument/2006/relationships/slide" Target="slides/slide330.xml"/><Relationship Id="rId335" Type="http://schemas.openxmlformats.org/officeDocument/2006/relationships/slide" Target="slides/slide331.xml"/><Relationship Id="rId336" Type="http://schemas.openxmlformats.org/officeDocument/2006/relationships/slide" Target="slides/slide332.xml"/><Relationship Id="rId337" Type="http://schemas.openxmlformats.org/officeDocument/2006/relationships/slide" Target="slides/slide333.xml"/><Relationship Id="rId338" Type="http://schemas.openxmlformats.org/officeDocument/2006/relationships/slide" Target="slides/slide334.xml"/><Relationship Id="rId339" Type="http://schemas.openxmlformats.org/officeDocument/2006/relationships/slide" Target="slides/slide335.xml"/><Relationship Id="rId340" Type="http://schemas.openxmlformats.org/officeDocument/2006/relationships/slide" Target="slides/slide336.xml"/><Relationship Id="rId341" Type="http://schemas.openxmlformats.org/officeDocument/2006/relationships/slide" Target="slides/slide337.xml"/><Relationship Id="rId342" Type="http://schemas.openxmlformats.org/officeDocument/2006/relationships/slide" Target="slides/slide338.xml"/><Relationship Id="rId343" Type="http://schemas.openxmlformats.org/officeDocument/2006/relationships/slide" Target="slides/slide339.xml"/><Relationship Id="rId344" Type="http://schemas.openxmlformats.org/officeDocument/2006/relationships/slide" Target="slides/slide340.xml"/><Relationship Id="rId345" Type="http://schemas.openxmlformats.org/officeDocument/2006/relationships/slide" Target="slides/slide341.xml"/><Relationship Id="rId346" Type="http://schemas.openxmlformats.org/officeDocument/2006/relationships/slide" Target="slides/slide342.xml"/><Relationship Id="rId347" Type="http://schemas.openxmlformats.org/officeDocument/2006/relationships/slide" Target="slides/slide343.xml"/><Relationship Id="rId348" Type="http://schemas.openxmlformats.org/officeDocument/2006/relationships/slide" Target="slides/slide344.xml"/><Relationship Id="rId349" Type="http://schemas.openxmlformats.org/officeDocument/2006/relationships/slide" Target="slides/slide345.xml"/><Relationship Id="rId350" Type="http://schemas.openxmlformats.org/officeDocument/2006/relationships/slide" Target="slides/slide346.xml"/><Relationship Id="rId351" Type="http://schemas.openxmlformats.org/officeDocument/2006/relationships/slide" Target="slides/slide347.xml"/><Relationship Id="rId352" Type="http://schemas.openxmlformats.org/officeDocument/2006/relationships/slide" Target="slides/slide348.xml"/><Relationship Id="rId353" Type="http://schemas.openxmlformats.org/officeDocument/2006/relationships/slide" Target="slides/slide349.xml"/><Relationship Id="rId354" Type="http://schemas.openxmlformats.org/officeDocument/2006/relationships/slide" Target="slides/slide350.xml"/><Relationship Id="rId355" Type="http://schemas.openxmlformats.org/officeDocument/2006/relationships/slide" Target="slides/slide351.xml"/><Relationship Id="rId356" Type="http://schemas.openxmlformats.org/officeDocument/2006/relationships/slide" Target="slides/slide352.xml"/><Relationship Id="rId357" Type="http://schemas.openxmlformats.org/officeDocument/2006/relationships/slide" Target="slides/slide353.xml"/><Relationship Id="rId358" Type="http://schemas.openxmlformats.org/officeDocument/2006/relationships/slide" Target="slides/slide354.xml"/><Relationship Id="rId359" Type="http://schemas.openxmlformats.org/officeDocument/2006/relationships/slide" Target="slides/slide355.xml"/><Relationship Id="rId360" Type="http://schemas.openxmlformats.org/officeDocument/2006/relationships/slide" Target="slides/slide356.xml"/><Relationship Id="rId361" Type="http://schemas.openxmlformats.org/officeDocument/2006/relationships/slide" Target="slides/slide357.xml"/><Relationship Id="rId362" Type="http://schemas.openxmlformats.org/officeDocument/2006/relationships/slide" Target="slides/slide358.xml"/><Relationship Id="rId363" Type="http://schemas.openxmlformats.org/officeDocument/2006/relationships/slide" Target="slides/slide359.xml"/><Relationship Id="rId364" Type="http://schemas.openxmlformats.org/officeDocument/2006/relationships/slide" Target="slides/slide360.xml"/><Relationship Id="rId365" Type="http://schemas.openxmlformats.org/officeDocument/2006/relationships/slide" Target="slides/slide361.xml"/><Relationship Id="rId366" Type="http://schemas.openxmlformats.org/officeDocument/2006/relationships/slide" Target="slides/slide362.xml"/><Relationship Id="rId367" Type="http://schemas.openxmlformats.org/officeDocument/2006/relationships/slide" Target="slides/slide363.xml"/><Relationship Id="rId368" Type="http://schemas.openxmlformats.org/officeDocument/2006/relationships/slide" Target="slides/slide364.xml"/><Relationship Id="rId369" Type="http://schemas.openxmlformats.org/officeDocument/2006/relationships/slide" Target="slides/slide365.xml"/><Relationship Id="rId370" Type="http://schemas.openxmlformats.org/officeDocument/2006/relationships/slide" Target="slides/slide366.xml"/><Relationship Id="rId371" Type="http://schemas.openxmlformats.org/officeDocument/2006/relationships/slide" Target="slides/slide367.xml"/><Relationship Id="rId372" Type="http://schemas.openxmlformats.org/officeDocument/2006/relationships/slide" Target="slides/slide368.xml"/><Relationship Id="rId373" Type="http://schemas.openxmlformats.org/officeDocument/2006/relationships/slide" Target="slides/slide369.xml"/><Relationship Id="rId374" Type="http://schemas.openxmlformats.org/officeDocument/2006/relationships/slide" Target="slides/slide370.xml"/><Relationship Id="rId375" Type="http://schemas.openxmlformats.org/officeDocument/2006/relationships/slide" Target="slides/slide371.xml"/><Relationship Id="rId376" Type="http://schemas.openxmlformats.org/officeDocument/2006/relationships/slide" Target="slides/slide372.xml"/><Relationship Id="rId377" Type="http://schemas.openxmlformats.org/officeDocument/2006/relationships/slide" Target="slides/slide373.xml"/><Relationship Id="rId378" Type="http://schemas.openxmlformats.org/officeDocument/2006/relationships/slide" Target="slides/slide374.xml"/><Relationship Id="rId379" Type="http://schemas.openxmlformats.org/officeDocument/2006/relationships/slide" Target="slides/slide375.xml"/><Relationship Id="rId380" Type="http://schemas.openxmlformats.org/officeDocument/2006/relationships/slide" Target="slides/slide376.xml"/><Relationship Id="rId381" Type="http://schemas.openxmlformats.org/officeDocument/2006/relationships/slide" Target="slides/slide377.xml"/><Relationship Id="rId382" Type="http://schemas.openxmlformats.org/officeDocument/2006/relationships/slide" Target="slides/slide378.xml"/><Relationship Id="rId383" Type="http://schemas.openxmlformats.org/officeDocument/2006/relationships/slide" Target="slides/slide379.xml"/><Relationship Id="rId384" Type="http://schemas.openxmlformats.org/officeDocument/2006/relationships/slide" Target="slides/slide380.xml"/><Relationship Id="rId385" Type="http://schemas.openxmlformats.org/officeDocument/2006/relationships/slide" Target="slides/slide381.xml"/><Relationship Id="rId386" Type="http://schemas.openxmlformats.org/officeDocument/2006/relationships/slide" Target="slides/slide382.xml"/><Relationship Id="rId387" Type="http://schemas.openxmlformats.org/officeDocument/2006/relationships/slide" Target="slides/slide383.xml"/><Relationship Id="rId388" Type="http://schemas.openxmlformats.org/officeDocument/2006/relationships/slide" Target="slides/slide384.xml"/><Relationship Id="rId389" Type="http://schemas.openxmlformats.org/officeDocument/2006/relationships/slide" Target="slides/slide385.xml"/><Relationship Id="rId390" Type="http://schemas.openxmlformats.org/officeDocument/2006/relationships/slide" Target="slides/slide386.xml"/><Relationship Id="rId391" Type="http://schemas.openxmlformats.org/officeDocument/2006/relationships/slide" Target="slides/slide387.xml"/><Relationship Id="rId392" Type="http://schemas.openxmlformats.org/officeDocument/2006/relationships/slide" Target="slides/slide388.xml"/><Relationship Id="rId393" Type="http://schemas.openxmlformats.org/officeDocument/2006/relationships/slide" Target="slides/slide389.xml"/><Relationship Id="rId394" Type="http://schemas.openxmlformats.org/officeDocument/2006/relationships/slide" Target="slides/slide390.xml"/><Relationship Id="rId395" Type="http://schemas.openxmlformats.org/officeDocument/2006/relationships/slide" Target="slides/slide391.xml"/><Relationship Id="rId396" Type="http://schemas.openxmlformats.org/officeDocument/2006/relationships/slide" Target="slides/slide392.xml"/><Relationship Id="rId397" Type="http://schemas.openxmlformats.org/officeDocument/2006/relationships/slide" Target="slides/slide393.xml"/><Relationship Id="rId398" Type="http://schemas.openxmlformats.org/officeDocument/2006/relationships/slide" Target="slides/slide394.xml"/><Relationship Id="rId399" Type="http://schemas.openxmlformats.org/officeDocument/2006/relationships/slide" Target="slides/slide395.xml"/><Relationship Id="rId400" Type="http://schemas.openxmlformats.org/officeDocument/2006/relationships/slide" Target="slides/slide396.xml"/><Relationship Id="rId401" Type="http://schemas.openxmlformats.org/officeDocument/2006/relationships/slide" Target="slides/slide397.xml"/><Relationship Id="rId402" Type="http://schemas.openxmlformats.org/officeDocument/2006/relationships/slide" Target="slides/slide398.xml"/><Relationship Id="rId403" Type="http://schemas.openxmlformats.org/officeDocument/2006/relationships/slide" Target="slides/slide399.xml"/><Relationship Id="rId404" Type="http://schemas.openxmlformats.org/officeDocument/2006/relationships/slide" Target="slides/slide400.xml"/><Relationship Id="rId405" Type="http://schemas.openxmlformats.org/officeDocument/2006/relationships/slide" Target="slides/slide401.xml"/><Relationship Id="rId406" Type="http://schemas.openxmlformats.org/officeDocument/2006/relationships/slide" Target="slides/slide402.xml"/><Relationship Id="rId407" Type="http://schemas.openxmlformats.org/officeDocument/2006/relationships/slide" Target="slides/slide403.xml"/><Relationship Id="rId408" Type="http://schemas.openxmlformats.org/officeDocument/2006/relationships/slide" Target="slides/slide404.xml"/><Relationship Id="rId409" Type="http://schemas.openxmlformats.org/officeDocument/2006/relationships/slide" Target="slides/slide405.xml"/><Relationship Id="rId410" Type="http://schemas.openxmlformats.org/officeDocument/2006/relationships/slide" Target="slides/slide406.xml"/><Relationship Id="rId411" Type="http://schemas.openxmlformats.org/officeDocument/2006/relationships/slide" Target="slides/slide407.xml"/><Relationship Id="rId412" Type="http://schemas.openxmlformats.org/officeDocument/2006/relationships/slide" Target="slides/slide408.xml"/><Relationship Id="rId413" Type="http://schemas.openxmlformats.org/officeDocument/2006/relationships/slide" Target="slides/slide409.xml"/><Relationship Id="rId414" Type="http://schemas.openxmlformats.org/officeDocument/2006/relationships/slide" Target="slides/slide410.xml"/><Relationship Id="rId415" Type="http://schemas.openxmlformats.org/officeDocument/2006/relationships/slide" Target="slides/slide411.xml"/><Relationship Id="rId416" Type="http://schemas.openxmlformats.org/officeDocument/2006/relationships/slide" Target="slides/slide412.xml"/><Relationship Id="rId417" Type="http://schemas.openxmlformats.org/officeDocument/2006/relationships/slide" Target="slides/slide413.xml"/><Relationship Id="rId418" Type="http://schemas.openxmlformats.org/officeDocument/2006/relationships/slide" Target="slides/slide414.xml"/><Relationship Id="rId419" Type="http://schemas.openxmlformats.org/officeDocument/2006/relationships/slide" Target="slides/slide415.xml"/><Relationship Id="rId420" Type="http://schemas.openxmlformats.org/officeDocument/2006/relationships/slide" Target="slides/slide416.xml"/><Relationship Id="rId421" Type="http://schemas.openxmlformats.org/officeDocument/2006/relationships/slide" Target="slides/slide417.xml"/><Relationship Id="rId422" Type="http://schemas.openxmlformats.org/officeDocument/2006/relationships/slide" Target="slides/slide418.xml"/><Relationship Id="rId423" Type="http://schemas.openxmlformats.org/officeDocument/2006/relationships/slide" Target="slides/slide419.xml"/><Relationship Id="rId424" Type="http://schemas.openxmlformats.org/officeDocument/2006/relationships/slide" Target="slides/slide420.xml"/><Relationship Id="rId425" Type="http://schemas.openxmlformats.org/officeDocument/2006/relationships/slide" Target="slides/slide421.xml"/><Relationship Id="rId426" Type="http://schemas.openxmlformats.org/officeDocument/2006/relationships/slide" Target="slides/slide422.xml"/><Relationship Id="rId427" Type="http://schemas.openxmlformats.org/officeDocument/2006/relationships/slide" Target="slides/slide423.xml"/><Relationship Id="rId428" Type="http://schemas.openxmlformats.org/officeDocument/2006/relationships/slide" Target="slides/slide424.xml"/><Relationship Id="rId429" Type="http://schemas.openxmlformats.org/officeDocument/2006/relationships/slide" Target="slides/slide425.xml"/><Relationship Id="rId430" Type="http://schemas.openxmlformats.org/officeDocument/2006/relationships/slide" Target="slides/slide426.xml"/><Relationship Id="rId431" Type="http://schemas.openxmlformats.org/officeDocument/2006/relationships/slide" Target="slides/slide427.xml"/><Relationship Id="rId432" Type="http://schemas.openxmlformats.org/officeDocument/2006/relationships/slide" Target="slides/slide428.xml"/><Relationship Id="rId433" Type="http://schemas.openxmlformats.org/officeDocument/2006/relationships/slide" Target="slides/slide429.xml"/><Relationship Id="rId434" Type="http://schemas.openxmlformats.org/officeDocument/2006/relationships/slide" Target="slides/slide430.xml"/><Relationship Id="rId435" Type="http://schemas.openxmlformats.org/officeDocument/2006/relationships/slide" Target="slides/slide431.xml"/><Relationship Id="rId436" Type="http://schemas.openxmlformats.org/officeDocument/2006/relationships/slide" Target="slides/slide432.xml"/><Relationship Id="rId437" Type="http://schemas.openxmlformats.org/officeDocument/2006/relationships/slide" Target="slides/slide433.xml"/><Relationship Id="rId438" Type="http://schemas.openxmlformats.org/officeDocument/2006/relationships/slide" Target="slides/slide434.xml"/><Relationship Id="rId439" Type="http://schemas.openxmlformats.org/officeDocument/2006/relationships/slide" Target="slides/slide435.xml"/><Relationship Id="rId440" Type="http://schemas.openxmlformats.org/officeDocument/2006/relationships/slide" Target="slides/slide436.xml"/><Relationship Id="rId441" Type="http://schemas.openxmlformats.org/officeDocument/2006/relationships/slide" Target="slides/slide437.xml"/><Relationship Id="rId442" Type="http://schemas.openxmlformats.org/officeDocument/2006/relationships/slide" Target="slides/slide438.xml"/><Relationship Id="rId443" Type="http://schemas.openxmlformats.org/officeDocument/2006/relationships/slide" Target="slides/slide439.xml"/><Relationship Id="rId444" Type="http://schemas.openxmlformats.org/officeDocument/2006/relationships/slide" Target="slides/slide440.xml"/><Relationship Id="rId445" Type="http://schemas.openxmlformats.org/officeDocument/2006/relationships/slide" Target="slides/slide441.xml"/><Relationship Id="rId446" Type="http://schemas.openxmlformats.org/officeDocument/2006/relationships/slide" Target="slides/slide442.xml"/><Relationship Id="rId447" Type="http://schemas.openxmlformats.org/officeDocument/2006/relationships/slide" Target="slides/slide443.xml"/><Relationship Id="rId448" Type="http://schemas.openxmlformats.org/officeDocument/2006/relationships/slide" Target="slides/slide444.xml"/><Relationship Id="rId449" Type="http://schemas.openxmlformats.org/officeDocument/2006/relationships/slide" Target="slides/slide445.xml"/><Relationship Id="rId450" Type="http://schemas.openxmlformats.org/officeDocument/2006/relationships/slide" Target="slides/slide446.xml"/><Relationship Id="rId451" Type="http://schemas.openxmlformats.org/officeDocument/2006/relationships/slide" Target="slides/slide447.xml"/><Relationship Id="rId452" Type="http://schemas.openxmlformats.org/officeDocument/2006/relationships/slide" Target="slides/slide448.xml"/><Relationship Id="rId453" Type="http://schemas.openxmlformats.org/officeDocument/2006/relationships/slide" Target="slides/slide449.xml"/><Relationship Id="rId454" Type="http://schemas.openxmlformats.org/officeDocument/2006/relationships/slide" Target="slides/slide450.xml"/><Relationship Id="rId455" Type="http://schemas.openxmlformats.org/officeDocument/2006/relationships/slide" Target="slides/slide451.xml"/><Relationship Id="rId456" Type="http://schemas.openxmlformats.org/officeDocument/2006/relationships/slide" Target="slides/slide452.xml"/><Relationship Id="rId457" Type="http://schemas.openxmlformats.org/officeDocument/2006/relationships/slide" Target="slides/slide453.xml"/><Relationship Id="rId458" Type="http://schemas.openxmlformats.org/officeDocument/2006/relationships/slide" Target="slides/slide454.xml"/><Relationship Id="rId459" Type="http://schemas.openxmlformats.org/officeDocument/2006/relationships/slide" Target="slides/slide455.xml"/><Relationship Id="rId460" Type="http://schemas.openxmlformats.org/officeDocument/2006/relationships/slide" Target="slides/slide456.xml"/><Relationship Id="rId461" Type="http://schemas.openxmlformats.org/officeDocument/2006/relationships/slide" Target="slides/slide457.xml"/><Relationship Id="rId462" Type="http://schemas.openxmlformats.org/officeDocument/2006/relationships/slide" Target="slides/slide458.xml"/><Relationship Id="rId463" Type="http://schemas.openxmlformats.org/officeDocument/2006/relationships/slide" Target="slides/slide459.xml"/><Relationship Id="rId464" Type="http://schemas.openxmlformats.org/officeDocument/2006/relationships/slide" Target="slides/slide460.xml"/><Relationship Id="rId465" Type="http://schemas.openxmlformats.org/officeDocument/2006/relationships/slide" Target="slides/slide461.xml"/><Relationship Id="rId466" Type="http://schemas.openxmlformats.org/officeDocument/2006/relationships/slide" Target="slides/slide462.xml"/><Relationship Id="rId467" Type="http://schemas.openxmlformats.org/officeDocument/2006/relationships/slide" Target="slides/slide463.xml"/><Relationship Id="rId468" Type="http://schemas.openxmlformats.org/officeDocument/2006/relationships/slide" Target="slides/slide464.xml"/><Relationship Id="rId469" Type="http://schemas.openxmlformats.org/officeDocument/2006/relationships/slide" Target="slides/slide465.xml"/><Relationship Id="rId470" Type="http://schemas.openxmlformats.org/officeDocument/2006/relationships/slide" Target="slides/slide466.xml"/><Relationship Id="rId471" Type="http://schemas.openxmlformats.org/officeDocument/2006/relationships/slide" Target="slides/slide467.xml"/><Relationship Id="rId472" Type="http://schemas.openxmlformats.org/officeDocument/2006/relationships/slide" Target="slides/slide468.xml"/><Relationship Id="rId473" Type="http://schemas.openxmlformats.org/officeDocument/2006/relationships/slide" Target="slides/slide469.xml"/><Relationship Id="rId474" Type="http://schemas.openxmlformats.org/officeDocument/2006/relationships/slide" Target="slides/slide470.xml"/><Relationship Id="rId475" Type="http://schemas.openxmlformats.org/officeDocument/2006/relationships/slide" Target="slides/slide471.xml"/><Relationship Id="rId476" Type="http://schemas.openxmlformats.org/officeDocument/2006/relationships/slide" Target="slides/slide472.xml"/><Relationship Id="rId477" Type="http://schemas.openxmlformats.org/officeDocument/2006/relationships/slide" Target="slides/slide473.xml"/><Relationship Id="rId478" Type="http://schemas.openxmlformats.org/officeDocument/2006/relationships/slide" Target="slides/slide474.xml"/><Relationship Id="rId479" Type="http://schemas.openxmlformats.org/officeDocument/2006/relationships/slide" Target="slides/slide475.xml"/><Relationship Id="rId480" Type="http://schemas.openxmlformats.org/officeDocument/2006/relationships/slide" Target="slides/slide476.xml"/><Relationship Id="rId481" Type="http://schemas.openxmlformats.org/officeDocument/2006/relationships/slide" Target="slides/slide477.xml"/><Relationship Id="rId482" Type="http://schemas.openxmlformats.org/officeDocument/2006/relationships/slide" Target="slides/slide478.xml"/><Relationship Id="rId483" Type="http://schemas.openxmlformats.org/officeDocument/2006/relationships/slide" Target="slides/slide479.xml"/><Relationship Id="rId484" Type="http://schemas.openxmlformats.org/officeDocument/2006/relationships/slide" Target="slides/slide480.xml"/><Relationship Id="rId485" Type="http://schemas.openxmlformats.org/officeDocument/2006/relationships/slide" Target="slides/slide481.xml"/><Relationship Id="rId486" Type="http://schemas.openxmlformats.org/officeDocument/2006/relationships/slide" Target="slides/slide482.xml"/><Relationship Id="rId487" Type="http://schemas.openxmlformats.org/officeDocument/2006/relationships/slide" Target="slides/slide483.xml"/><Relationship Id="rId488" Type="http://schemas.openxmlformats.org/officeDocument/2006/relationships/slide" Target="slides/slide484.xml"/><Relationship Id="rId489" Type="http://schemas.openxmlformats.org/officeDocument/2006/relationships/slide" Target="slides/slide485.xml"/><Relationship Id="rId490" Type="http://schemas.openxmlformats.org/officeDocument/2006/relationships/slide" Target="slides/slide486.xml"/><Relationship Id="rId491" Type="http://schemas.openxmlformats.org/officeDocument/2006/relationships/slide" Target="slides/slide487.xml"/><Relationship Id="rId492" Type="http://schemas.openxmlformats.org/officeDocument/2006/relationships/slide" Target="slides/slide488.xml"/><Relationship Id="rId493" Type="http://schemas.openxmlformats.org/officeDocument/2006/relationships/slide" Target="slides/slide489.xml"/><Relationship Id="rId494" Type="http://schemas.openxmlformats.org/officeDocument/2006/relationships/slide" Target="slides/slide490.xml"/><Relationship Id="rId495" Type="http://schemas.openxmlformats.org/officeDocument/2006/relationships/slide" Target="slides/slide491.xml"/><Relationship Id="rId496" Type="http://schemas.openxmlformats.org/officeDocument/2006/relationships/slide" Target="slides/slide492.xml"/><Relationship Id="rId497" Type="http://schemas.openxmlformats.org/officeDocument/2006/relationships/slide" Target="slides/slide493.xml"/><Relationship Id="rId498" Type="http://schemas.openxmlformats.org/officeDocument/2006/relationships/slide" Target="slides/slide494.xml"/><Relationship Id="rId499" Type="http://schemas.openxmlformats.org/officeDocument/2006/relationships/slide" Target="slides/slide495.xml"/><Relationship Id="rId500" Type="http://schemas.openxmlformats.org/officeDocument/2006/relationships/slide" Target="slides/slide496.xml"/><Relationship Id="rId501" Type="http://schemas.openxmlformats.org/officeDocument/2006/relationships/slide" Target="slides/slide497.xml"/><Relationship Id="rId502" Type="http://schemas.openxmlformats.org/officeDocument/2006/relationships/slide" Target="slides/slide498.xml"/><Relationship Id="rId503" Type="http://schemas.openxmlformats.org/officeDocument/2006/relationships/slide" Target="slides/slide499.xml"/><Relationship Id="rId504" Type="http://schemas.openxmlformats.org/officeDocument/2006/relationships/slide" Target="slides/slide500.xml"/><Relationship Id="rId505" Type="http://schemas.openxmlformats.org/officeDocument/2006/relationships/slide" Target="slides/slide501.xml"/><Relationship Id="rId506" Type="http://schemas.openxmlformats.org/officeDocument/2006/relationships/slide" Target="slides/slide502.xml"/><Relationship Id="rId507" Type="http://schemas.openxmlformats.org/officeDocument/2006/relationships/slide" Target="slides/slide503.xml"/><Relationship Id="rId508" Type="http://schemas.openxmlformats.org/officeDocument/2006/relationships/slide" Target="slides/slide504.xml"/><Relationship Id="rId509" Type="http://schemas.openxmlformats.org/officeDocument/2006/relationships/slide" Target="slides/slide505.xml"/><Relationship Id="rId510" Type="http://schemas.openxmlformats.org/officeDocument/2006/relationships/slide" Target="slides/slide506.xml"/><Relationship Id="rId511" Type="http://schemas.openxmlformats.org/officeDocument/2006/relationships/slide" Target="slides/slide507.xml"/><Relationship Id="rId512" Type="http://schemas.openxmlformats.org/officeDocument/2006/relationships/slide" Target="slides/slide508.xml"/><Relationship Id="rId513" Type="http://schemas.openxmlformats.org/officeDocument/2006/relationships/slide" Target="slides/slide509.xml"/><Relationship Id="rId514" Type="http://schemas.openxmlformats.org/officeDocument/2006/relationships/slide" Target="slides/slide510.xml"/><Relationship Id="rId515" Type="http://schemas.openxmlformats.org/officeDocument/2006/relationships/slide" Target="slides/slide511.xml"/><Relationship Id="rId516" Type="http://schemas.openxmlformats.org/officeDocument/2006/relationships/slide" Target="slides/slide512.xml"/><Relationship Id="rId517" Type="http://schemas.openxmlformats.org/officeDocument/2006/relationships/slide" Target="slides/slide513.xml"/><Relationship Id="rId518" Type="http://schemas.openxmlformats.org/officeDocument/2006/relationships/slide" Target="slides/slide514.xml"/><Relationship Id="rId519" Type="http://schemas.openxmlformats.org/officeDocument/2006/relationships/slide" Target="slides/slide515.xml"/><Relationship Id="rId520" Type="http://schemas.openxmlformats.org/officeDocument/2006/relationships/slide" Target="slides/slide516.xml"/><Relationship Id="rId521" Type="http://schemas.openxmlformats.org/officeDocument/2006/relationships/slide" Target="slides/slide517.xml"/><Relationship Id="rId522" Type="http://schemas.openxmlformats.org/officeDocument/2006/relationships/slide" Target="slides/slide518.xml"/><Relationship Id="rId523" Type="http://schemas.openxmlformats.org/officeDocument/2006/relationships/slide" Target="slides/slide519.xml"/><Relationship Id="rId524" Type="http://schemas.openxmlformats.org/officeDocument/2006/relationships/slide" Target="slides/slide520.xml"/><Relationship Id="rId525" Type="http://schemas.openxmlformats.org/officeDocument/2006/relationships/slide" Target="slides/slide521.xml"/><Relationship Id="rId526" Type="http://schemas.openxmlformats.org/officeDocument/2006/relationships/slide" Target="slides/slide522.xml"/><Relationship Id="rId527" Type="http://schemas.openxmlformats.org/officeDocument/2006/relationships/slide" Target="slides/slide523.xml"/><Relationship Id="rId528" Type="http://schemas.openxmlformats.org/officeDocument/2006/relationships/slide" Target="slides/slide524.xml"/><Relationship Id="rId529" Type="http://schemas.openxmlformats.org/officeDocument/2006/relationships/slide" Target="slides/slide525.xml"/><Relationship Id="rId530" Type="http://schemas.openxmlformats.org/officeDocument/2006/relationships/slide" Target="slides/slide526.xml"/><Relationship Id="rId531" Type="http://schemas.openxmlformats.org/officeDocument/2006/relationships/slide" Target="slides/slide527.xml"/><Relationship Id="rId532" Type="http://schemas.openxmlformats.org/officeDocument/2006/relationships/slide" Target="slides/slide528.xml"/><Relationship Id="rId533" Type="http://schemas.openxmlformats.org/officeDocument/2006/relationships/slide" Target="slides/slide529.xml"/><Relationship Id="rId534" Type="http://schemas.openxmlformats.org/officeDocument/2006/relationships/slide" Target="slides/slide530.xml"/><Relationship Id="rId535" Type="http://schemas.openxmlformats.org/officeDocument/2006/relationships/slide" Target="slides/slide531.xml"/><Relationship Id="rId536" Type="http://schemas.openxmlformats.org/officeDocument/2006/relationships/slide" Target="slides/slide532.xml"/><Relationship Id="rId537" Type="http://schemas.openxmlformats.org/officeDocument/2006/relationships/slide" Target="slides/slide533.xml"/><Relationship Id="rId538" Type="http://schemas.openxmlformats.org/officeDocument/2006/relationships/slide" Target="slides/slide534.xml"/><Relationship Id="rId539" Type="http://schemas.openxmlformats.org/officeDocument/2006/relationships/slide" Target="slides/slide535.xml"/><Relationship Id="rId540" Type="http://schemas.openxmlformats.org/officeDocument/2006/relationships/slide" Target="slides/slide536.xml"/><Relationship Id="rId541" Type="http://schemas.openxmlformats.org/officeDocument/2006/relationships/slide" Target="slides/slide537.xml"/><Relationship Id="rId542" Type="http://schemas.openxmlformats.org/officeDocument/2006/relationships/slide" Target="slides/slide538.xml"/><Relationship Id="rId543" Type="http://schemas.openxmlformats.org/officeDocument/2006/relationships/slide" Target="slides/slide539.xml"/><Relationship Id="rId544" Type="http://schemas.openxmlformats.org/officeDocument/2006/relationships/slide" Target="slides/slide540.xml"/><Relationship Id="rId545" Type="http://schemas.openxmlformats.org/officeDocument/2006/relationships/slide" Target="slides/slide541.xml"/><Relationship Id="rId546" Type="http://schemas.openxmlformats.org/officeDocument/2006/relationships/slide" Target="slides/slide542.xml"/><Relationship Id="rId547" Type="http://schemas.openxmlformats.org/officeDocument/2006/relationships/slide" Target="slides/slide543.xml"/><Relationship Id="rId548" Type="http://schemas.openxmlformats.org/officeDocument/2006/relationships/slide" Target="slides/slide544.xml"/><Relationship Id="rId549" Type="http://schemas.openxmlformats.org/officeDocument/2006/relationships/slide" Target="slides/slide545.xml"/><Relationship Id="rId550" Type="http://schemas.openxmlformats.org/officeDocument/2006/relationships/slide" Target="slides/slide546.xml"/><Relationship Id="rId551" Type="http://schemas.openxmlformats.org/officeDocument/2006/relationships/slide" Target="slides/slide547.xml"/><Relationship Id="rId552" Type="http://schemas.openxmlformats.org/officeDocument/2006/relationships/slide" Target="slides/slide548.xml"/><Relationship Id="rId553" Type="http://schemas.openxmlformats.org/officeDocument/2006/relationships/slide" Target="slides/slide549.xml"/><Relationship Id="rId554" Type="http://schemas.openxmlformats.org/officeDocument/2006/relationships/slide" Target="slides/slide550.xml"/><Relationship Id="rId555" Type="http://schemas.openxmlformats.org/officeDocument/2006/relationships/slide" Target="slides/slide551.xml"/><Relationship Id="rId556" Type="http://schemas.openxmlformats.org/officeDocument/2006/relationships/slide" Target="slides/slide552.xml"/><Relationship Id="rId557" Type="http://schemas.openxmlformats.org/officeDocument/2006/relationships/slide" Target="slides/slide553.xml"/><Relationship Id="rId558" Type="http://schemas.openxmlformats.org/officeDocument/2006/relationships/slide" Target="slides/slide554.xml"/><Relationship Id="rId559" Type="http://schemas.openxmlformats.org/officeDocument/2006/relationships/slide" Target="slides/slide555.xml"/><Relationship Id="rId560" Type="http://schemas.openxmlformats.org/officeDocument/2006/relationships/slide" Target="slides/slide556.xml"/><Relationship Id="rId561" Type="http://schemas.openxmlformats.org/officeDocument/2006/relationships/slide" Target="slides/slide557.xml"/><Relationship Id="rId562" Type="http://schemas.openxmlformats.org/officeDocument/2006/relationships/slide" Target="slides/slide558.xml"/><Relationship Id="rId563" Type="http://schemas.openxmlformats.org/officeDocument/2006/relationships/slide" Target="slides/slide559.xml"/><Relationship Id="rId564" Type="http://schemas.openxmlformats.org/officeDocument/2006/relationships/slide" Target="slides/slide560.xml"/><Relationship Id="rId565" Type="http://schemas.openxmlformats.org/officeDocument/2006/relationships/slide" Target="slides/slide561.xml"/><Relationship Id="rId566" Type="http://schemas.openxmlformats.org/officeDocument/2006/relationships/slide" Target="slides/slide562.xml"/><Relationship Id="rId567" Type="http://schemas.openxmlformats.org/officeDocument/2006/relationships/slide" Target="slides/slide563.xml"/><Relationship Id="rId568" Type="http://schemas.openxmlformats.org/officeDocument/2006/relationships/slide" Target="slides/slide564.xml"/><Relationship Id="rId569" Type="http://schemas.openxmlformats.org/officeDocument/2006/relationships/slide" Target="slides/slide565.xml"/><Relationship Id="rId570" Type="http://schemas.openxmlformats.org/officeDocument/2006/relationships/slide" Target="slides/slide566.xml"/><Relationship Id="rId571" Type="http://schemas.openxmlformats.org/officeDocument/2006/relationships/slide" Target="slides/slide567.xml"/><Relationship Id="rId572" Type="http://schemas.openxmlformats.org/officeDocument/2006/relationships/slide" Target="slides/slide568.xml"/><Relationship Id="rId573" Type="http://schemas.openxmlformats.org/officeDocument/2006/relationships/slide" Target="slides/slide569.xml"/><Relationship Id="rId574" Type="http://schemas.openxmlformats.org/officeDocument/2006/relationships/slide" Target="slides/slide570.xml"/><Relationship Id="rId575" Type="http://schemas.openxmlformats.org/officeDocument/2006/relationships/slide" Target="slides/slide571.xml"/><Relationship Id="rId576" Type="http://schemas.openxmlformats.org/officeDocument/2006/relationships/slide" Target="slides/slide572.xml"/><Relationship Id="rId577" Type="http://schemas.openxmlformats.org/officeDocument/2006/relationships/slide" Target="slides/slide573.xml"/><Relationship Id="rId578" Type="http://schemas.openxmlformats.org/officeDocument/2006/relationships/slide" Target="slides/slide574.xml"/><Relationship Id="rId579" Type="http://schemas.openxmlformats.org/officeDocument/2006/relationships/slide" Target="slides/slide575.xml"/><Relationship Id="rId580" Type="http://schemas.openxmlformats.org/officeDocument/2006/relationships/slide" Target="slides/slide576.xml"/><Relationship Id="rId581" Type="http://schemas.openxmlformats.org/officeDocument/2006/relationships/slide" Target="slides/slide577.xml"/><Relationship Id="rId582" Type="http://schemas.openxmlformats.org/officeDocument/2006/relationships/slide" Target="slides/slide578.xml"/><Relationship Id="rId583" Type="http://schemas.openxmlformats.org/officeDocument/2006/relationships/slide" Target="slides/slide579.xml"/><Relationship Id="rId584" Type="http://schemas.openxmlformats.org/officeDocument/2006/relationships/slide" Target="slides/slide580.xml"/><Relationship Id="rId585" Type="http://schemas.openxmlformats.org/officeDocument/2006/relationships/slide" Target="slides/slide581.xml"/><Relationship Id="rId586" Type="http://schemas.openxmlformats.org/officeDocument/2006/relationships/slide" Target="slides/slide582.xml"/><Relationship Id="rId587" Type="http://schemas.openxmlformats.org/officeDocument/2006/relationships/slide" Target="slides/slide583.xml"/><Relationship Id="rId588" Type="http://schemas.openxmlformats.org/officeDocument/2006/relationships/slide" Target="slides/slide584.xml"/><Relationship Id="rId589" Type="http://schemas.openxmlformats.org/officeDocument/2006/relationships/slide" Target="slides/slide585.xml"/><Relationship Id="rId590" Type="http://schemas.openxmlformats.org/officeDocument/2006/relationships/slide" Target="slides/slide586.xml"/><Relationship Id="rId591" Type="http://schemas.openxmlformats.org/officeDocument/2006/relationships/slide" Target="slides/slide587.xml"/><Relationship Id="rId592" Type="http://schemas.openxmlformats.org/officeDocument/2006/relationships/slide" Target="slides/slide588.xml"/><Relationship Id="rId593" Type="http://schemas.openxmlformats.org/officeDocument/2006/relationships/slide" Target="slides/slide589.xml"/><Relationship Id="rId594" Type="http://schemas.openxmlformats.org/officeDocument/2006/relationships/slide" Target="slides/slide590.xml"/><Relationship Id="rId595" Type="http://schemas.openxmlformats.org/officeDocument/2006/relationships/slide" Target="slides/slide591.xml"/><Relationship Id="rId596" Type="http://schemas.openxmlformats.org/officeDocument/2006/relationships/slide" Target="slides/slide592.xml"/><Relationship Id="rId597" Type="http://schemas.openxmlformats.org/officeDocument/2006/relationships/slide" Target="slides/slide593.xml"/><Relationship Id="rId598" Type="http://schemas.openxmlformats.org/officeDocument/2006/relationships/slide" Target="slides/slide594.xml"/><Relationship Id="rId599" Type="http://schemas.openxmlformats.org/officeDocument/2006/relationships/slide" Target="slides/slide595.xml"/><Relationship Id="rId600" Type="http://schemas.openxmlformats.org/officeDocument/2006/relationships/slide" Target="slides/slide596.xml"/><Relationship Id="rId601" Type="http://schemas.openxmlformats.org/officeDocument/2006/relationships/slide" Target="slides/slide597.xml"/><Relationship Id="rId602" Type="http://schemas.openxmlformats.org/officeDocument/2006/relationships/slide" Target="slides/slide598.xml"/><Relationship Id="rId603" Type="http://schemas.openxmlformats.org/officeDocument/2006/relationships/slide" Target="slides/slide599.xml"/><Relationship Id="rId604" Type="http://schemas.openxmlformats.org/officeDocument/2006/relationships/slide" Target="slides/slide600.xml"/><Relationship Id="rId605" Type="http://schemas.openxmlformats.org/officeDocument/2006/relationships/slide" Target="slides/slide601.xml"/><Relationship Id="rId606" Type="http://schemas.openxmlformats.org/officeDocument/2006/relationships/slide" Target="slides/slide602.xml"/><Relationship Id="rId607" Type="http://schemas.openxmlformats.org/officeDocument/2006/relationships/slide" Target="slides/slide603.xml"/><Relationship Id="rId608" Type="http://schemas.openxmlformats.org/officeDocument/2006/relationships/slide" Target="slides/slide604.xml"/><Relationship Id="rId609" Type="http://schemas.openxmlformats.org/officeDocument/2006/relationships/slide" Target="slides/slide605.xml"/><Relationship Id="rId610" Type="http://schemas.openxmlformats.org/officeDocument/2006/relationships/slide" Target="slides/slide606.xml"/><Relationship Id="rId611" Type="http://schemas.openxmlformats.org/officeDocument/2006/relationships/slide" Target="slides/slide607.xml"/><Relationship Id="rId612" Type="http://schemas.openxmlformats.org/officeDocument/2006/relationships/slide" Target="slides/slide608.xml"/><Relationship Id="rId613" Type="http://schemas.openxmlformats.org/officeDocument/2006/relationships/slide" Target="slides/slide609.xml"/><Relationship Id="rId614" Type="http://schemas.openxmlformats.org/officeDocument/2006/relationships/slide" Target="slides/slide610.xml"/><Relationship Id="rId615" Type="http://schemas.openxmlformats.org/officeDocument/2006/relationships/slide" Target="slides/slide611.xml"/><Relationship Id="rId616" Type="http://schemas.openxmlformats.org/officeDocument/2006/relationships/slide" Target="slides/slide612.xml"/><Relationship Id="rId617" Type="http://schemas.openxmlformats.org/officeDocument/2006/relationships/slide" Target="slides/slide613.xml"/><Relationship Id="rId618" Type="http://schemas.openxmlformats.org/officeDocument/2006/relationships/slide" Target="slides/slide614.xml"/><Relationship Id="rId619" Type="http://schemas.openxmlformats.org/officeDocument/2006/relationships/slide" Target="slides/slide615.xml"/><Relationship Id="rId620" Type="http://schemas.openxmlformats.org/officeDocument/2006/relationships/slide" Target="slides/slide616.xml"/><Relationship Id="rId621" Type="http://schemas.openxmlformats.org/officeDocument/2006/relationships/slide" Target="slides/slide617.xml"/><Relationship Id="rId622" Type="http://schemas.openxmlformats.org/officeDocument/2006/relationships/slide" Target="slides/slide618.xml"/><Relationship Id="rId623" Type="http://schemas.openxmlformats.org/officeDocument/2006/relationships/slide" Target="slides/slide619.xml"/><Relationship Id="rId624" Type="http://schemas.openxmlformats.org/officeDocument/2006/relationships/slide" Target="slides/slide620.xml"/><Relationship Id="rId625" Type="http://schemas.openxmlformats.org/officeDocument/2006/relationships/slide" Target="slides/slide621.xml"/><Relationship Id="rId62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E86F69F-0D7B-40F3-9D09-8DDF29366BF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1620000" y="3085560"/>
            <a:ext cx="8099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B22546D-5188-489C-9309-91951E45512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5770440" y="136800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/>
          </p:nvPr>
        </p:nvSpPr>
        <p:spPr>
          <a:xfrm>
            <a:off x="1620000" y="308556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/>
          </p:nvPr>
        </p:nvSpPr>
        <p:spPr>
          <a:xfrm>
            <a:off x="5770440" y="308556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68746EB-AD3E-44C0-B7E5-01D3D3642E9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26078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4358520" y="1368000"/>
            <a:ext cx="26078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7097400" y="1368000"/>
            <a:ext cx="26078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/>
          </p:nvPr>
        </p:nvSpPr>
        <p:spPr>
          <a:xfrm>
            <a:off x="1620000" y="3085560"/>
            <a:ext cx="26078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6"/>
          <p:cNvSpPr>
            <a:spLocks noGrp="1"/>
          </p:cNvSpPr>
          <p:nvPr>
            <p:ph/>
          </p:nvPr>
        </p:nvSpPr>
        <p:spPr>
          <a:xfrm>
            <a:off x="4358520" y="3085560"/>
            <a:ext cx="26078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7"/>
          <p:cNvSpPr>
            <a:spLocks noGrp="1"/>
          </p:cNvSpPr>
          <p:nvPr>
            <p:ph/>
          </p:nvPr>
        </p:nvSpPr>
        <p:spPr>
          <a:xfrm>
            <a:off x="7097400" y="3085560"/>
            <a:ext cx="26078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F109DDE-2227-4821-8EE8-4D1349192C4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FEF2BC4-4DC8-4800-BCEF-82D3EE89FBF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subTitle"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1043CA7-B950-42C6-B450-9C0434F6616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75C6F51-B989-499B-AE9A-7B48EDE0ED1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39524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/>
          </p:nvPr>
        </p:nvSpPr>
        <p:spPr>
          <a:xfrm>
            <a:off x="5770440" y="1368000"/>
            <a:ext cx="39524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FE26984-0C09-4209-8E84-7E7B00A1585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3248626-4EF7-4763-9CD5-EE3CEF36743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subTitle"/>
          </p:nvPr>
        </p:nvSpPr>
        <p:spPr>
          <a:xfrm>
            <a:off x="1620000" y="216000"/>
            <a:ext cx="8099640" cy="433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5F07DC9-10DE-4BE4-942E-595B8777C89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/>
          </p:nvPr>
        </p:nvSpPr>
        <p:spPr>
          <a:xfrm>
            <a:off x="5770440" y="1368000"/>
            <a:ext cx="39524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4"/>
          <p:cNvSpPr>
            <a:spLocks noGrp="1"/>
          </p:cNvSpPr>
          <p:nvPr>
            <p:ph/>
          </p:nvPr>
        </p:nvSpPr>
        <p:spPr>
          <a:xfrm>
            <a:off x="1620000" y="308556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C46EF3F-EF2B-4883-8CB2-D951B98F1D8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F943A14-15C5-4D10-8A6D-757C1622426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39524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/>
          </p:nvPr>
        </p:nvSpPr>
        <p:spPr>
          <a:xfrm>
            <a:off x="5770440" y="136800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/>
          </p:nvPr>
        </p:nvSpPr>
        <p:spPr>
          <a:xfrm>
            <a:off x="5770440" y="308556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2533EB4-D11F-4B17-BDF0-A0577A5A98D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/>
          </p:nvPr>
        </p:nvSpPr>
        <p:spPr>
          <a:xfrm>
            <a:off x="5770440" y="136800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PlaceHolder 4"/>
          <p:cNvSpPr>
            <a:spLocks noGrp="1"/>
          </p:cNvSpPr>
          <p:nvPr>
            <p:ph/>
          </p:nvPr>
        </p:nvSpPr>
        <p:spPr>
          <a:xfrm>
            <a:off x="1620000" y="3085560"/>
            <a:ext cx="8099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E6555E3-4C00-41B1-99C0-9D80B907696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/>
          </p:nvPr>
        </p:nvSpPr>
        <p:spPr>
          <a:xfrm>
            <a:off x="1620000" y="3085560"/>
            <a:ext cx="8099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6FBB799-5158-4024-AC9B-A9D4983950C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/>
          </p:nvPr>
        </p:nvSpPr>
        <p:spPr>
          <a:xfrm>
            <a:off x="5770440" y="136800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4"/>
          <p:cNvSpPr>
            <a:spLocks noGrp="1"/>
          </p:cNvSpPr>
          <p:nvPr>
            <p:ph/>
          </p:nvPr>
        </p:nvSpPr>
        <p:spPr>
          <a:xfrm>
            <a:off x="1620000" y="308556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PlaceHolder 5"/>
          <p:cNvSpPr>
            <a:spLocks noGrp="1"/>
          </p:cNvSpPr>
          <p:nvPr>
            <p:ph/>
          </p:nvPr>
        </p:nvSpPr>
        <p:spPr>
          <a:xfrm>
            <a:off x="5770440" y="308556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46EA937-E76D-45D9-A7EE-B5A97122859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26078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/>
          </p:nvPr>
        </p:nvSpPr>
        <p:spPr>
          <a:xfrm>
            <a:off x="4358520" y="1368000"/>
            <a:ext cx="26078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PlaceHolder 4"/>
          <p:cNvSpPr>
            <a:spLocks noGrp="1"/>
          </p:cNvSpPr>
          <p:nvPr>
            <p:ph/>
          </p:nvPr>
        </p:nvSpPr>
        <p:spPr>
          <a:xfrm>
            <a:off x="7097400" y="1368000"/>
            <a:ext cx="26078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PlaceHolder 5"/>
          <p:cNvSpPr>
            <a:spLocks noGrp="1"/>
          </p:cNvSpPr>
          <p:nvPr>
            <p:ph/>
          </p:nvPr>
        </p:nvSpPr>
        <p:spPr>
          <a:xfrm>
            <a:off x="1620000" y="3085560"/>
            <a:ext cx="26078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PlaceHolder 6"/>
          <p:cNvSpPr>
            <a:spLocks noGrp="1"/>
          </p:cNvSpPr>
          <p:nvPr>
            <p:ph/>
          </p:nvPr>
        </p:nvSpPr>
        <p:spPr>
          <a:xfrm>
            <a:off x="4358520" y="3085560"/>
            <a:ext cx="26078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PlaceHolder 7"/>
          <p:cNvSpPr>
            <a:spLocks noGrp="1"/>
          </p:cNvSpPr>
          <p:nvPr>
            <p:ph/>
          </p:nvPr>
        </p:nvSpPr>
        <p:spPr>
          <a:xfrm>
            <a:off x="7097400" y="3085560"/>
            <a:ext cx="26078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BB8172E-AEC0-423B-ABC1-4EA35152048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C031A9B-95FA-4F74-B8B4-DF8D420B247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1" name="PlaceHolder 2"/>
          <p:cNvSpPr>
            <a:spLocks noGrp="1"/>
          </p:cNvSpPr>
          <p:nvPr>
            <p:ph type="subTitle"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FF2E564-14C9-4974-89AD-71313BD0445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5DF18DB-0124-415D-B703-9BB4726F8F7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39524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6" name="PlaceHolder 3"/>
          <p:cNvSpPr>
            <a:spLocks noGrp="1"/>
          </p:cNvSpPr>
          <p:nvPr>
            <p:ph/>
          </p:nvPr>
        </p:nvSpPr>
        <p:spPr>
          <a:xfrm>
            <a:off x="5770440" y="1368000"/>
            <a:ext cx="39524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D563DC6-754E-48D8-AB54-1247BCD99CF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EB31A4B-38C8-487D-A527-A48D2A6EA5C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6A48D65-07B0-47FB-818F-8F3A64EFC96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 type="subTitle"/>
          </p:nvPr>
        </p:nvSpPr>
        <p:spPr>
          <a:xfrm>
            <a:off x="1620000" y="216000"/>
            <a:ext cx="8099640" cy="433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8A5DC58-3147-4472-B411-9465AED6893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0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1" name="PlaceHolder 3"/>
          <p:cNvSpPr>
            <a:spLocks noGrp="1"/>
          </p:cNvSpPr>
          <p:nvPr>
            <p:ph/>
          </p:nvPr>
        </p:nvSpPr>
        <p:spPr>
          <a:xfrm>
            <a:off x="5770440" y="1368000"/>
            <a:ext cx="39524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2" name="PlaceHolder 4"/>
          <p:cNvSpPr>
            <a:spLocks noGrp="1"/>
          </p:cNvSpPr>
          <p:nvPr>
            <p:ph/>
          </p:nvPr>
        </p:nvSpPr>
        <p:spPr>
          <a:xfrm>
            <a:off x="1620000" y="308556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19F1329-7E35-44B8-A200-A2697E06F35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4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39524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5" name="PlaceHolder 3"/>
          <p:cNvSpPr>
            <a:spLocks noGrp="1"/>
          </p:cNvSpPr>
          <p:nvPr>
            <p:ph/>
          </p:nvPr>
        </p:nvSpPr>
        <p:spPr>
          <a:xfrm>
            <a:off x="5770440" y="136800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6" name="PlaceHolder 4"/>
          <p:cNvSpPr>
            <a:spLocks noGrp="1"/>
          </p:cNvSpPr>
          <p:nvPr>
            <p:ph/>
          </p:nvPr>
        </p:nvSpPr>
        <p:spPr>
          <a:xfrm>
            <a:off x="5770440" y="308556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482970B-A3DB-4D4C-8B54-A0DF537FD65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8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9" name="PlaceHolder 3"/>
          <p:cNvSpPr>
            <a:spLocks noGrp="1"/>
          </p:cNvSpPr>
          <p:nvPr>
            <p:ph/>
          </p:nvPr>
        </p:nvSpPr>
        <p:spPr>
          <a:xfrm>
            <a:off x="5770440" y="136800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0" name="PlaceHolder 4"/>
          <p:cNvSpPr>
            <a:spLocks noGrp="1"/>
          </p:cNvSpPr>
          <p:nvPr>
            <p:ph/>
          </p:nvPr>
        </p:nvSpPr>
        <p:spPr>
          <a:xfrm>
            <a:off x="1620000" y="3085560"/>
            <a:ext cx="8099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F242413-F716-4F8E-B12E-ED7587B9C88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2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3" name="PlaceHolder 3"/>
          <p:cNvSpPr>
            <a:spLocks noGrp="1"/>
          </p:cNvSpPr>
          <p:nvPr>
            <p:ph/>
          </p:nvPr>
        </p:nvSpPr>
        <p:spPr>
          <a:xfrm>
            <a:off x="1620000" y="3085560"/>
            <a:ext cx="8099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B6693C3-4BB4-4ED4-A585-6EFF794E7E6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6" name="PlaceHolder 3"/>
          <p:cNvSpPr>
            <a:spLocks noGrp="1"/>
          </p:cNvSpPr>
          <p:nvPr>
            <p:ph/>
          </p:nvPr>
        </p:nvSpPr>
        <p:spPr>
          <a:xfrm>
            <a:off x="5770440" y="136800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7" name="PlaceHolder 4"/>
          <p:cNvSpPr>
            <a:spLocks noGrp="1"/>
          </p:cNvSpPr>
          <p:nvPr>
            <p:ph/>
          </p:nvPr>
        </p:nvSpPr>
        <p:spPr>
          <a:xfrm>
            <a:off x="1620000" y="308556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8" name="PlaceHolder 5"/>
          <p:cNvSpPr>
            <a:spLocks noGrp="1"/>
          </p:cNvSpPr>
          <p:nvPr>
            <p:ph/>
          </p:nvPr>
        </p:nvSpPr>
        <p:spPr>
          <a:xfrm>
            <a:off x="5770440" y="308556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D6F79AC-38A5-4AE8-B99C-024E1A5F823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0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26078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1" name="PlaceHolder 3"/>
          <p:cNvSpPr>
            <a:spLocks noGrp="1"/>
          </p:cNvSpPr>
          <p:nvPr>
            <p:ph/>
          </p:nvPr>
        </p:nvSpPr>
        <p:spPr>
          <a:xfrm>
            <a:off x="4358520" y="1368000"/>
            <a:ext cx="26078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2" name="PlaceHolder 4"/>
          <p:cNvSpPr>
            <a:spLocks noGrp="1"/>
          </p:cNvSpPr>
          <p:nvPr>
            <p:ph/>
          </p:nvPr>
        </p:nvSpPr>
        <p:spPr>
          <a:xfrm>
            <a:off x="7097400" y="1368000"/>
            <a:ext cx="26078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3" name="PlaceHolder 5"/>
          <p:cNvSpPr>
            <a:spLocks noGrp="1"/>
          </p:cNvSpPr>
          <p:nvPr>
            <p:ph/>
          </p:nvPr>
        </p:nvSpPr>
        <p:spPr>
          <a:xfrm>
            <a:off x="1620000" y="3085560"/>
            <a:ext cx="26078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4" name="PlaceHolder 6"/>
          <p:cNvSpPr>
            <a:spLocks noGrp="1"/>
          </p:cNvSpPr>
          <p:nvPr>
            <p:ph/>
          </p:nvPr>
        </p:nvSpPr>
        <p:spPr>
          <a:xfrm>
            <a:off x="4358520" y="3085560"/>
            <a:ext cx="26078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5" name="PlaceHolder 7"/>
          <p:cNvSpPr>
            <a:spLocks noGrp="1"/>
          </p:cNvSpPr>
          <p:nvPr>
            <p:ph/>
          </p:nvPr>
        </p:nvSpPr>
        <p:spPr>
          <a:xfrm>
            <a:off x="7097400" y="3085560"/>
            <a:ext cx="26078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92477CB-5614-4DB6-96C0-06B6741C838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39524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/>
          </p:nvPr>
        </p:nvSpPr>
        <p:spPr>
          <a:xfrm>
            <a:off x="5770440" y="1368000"/>
            <a:ext cx="39524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580362F-BACD-4E68-8AD8-A4C1B32064D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F8A6570-D89E-40CA-89F4-7013991A9F2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1620000" y="216000"/>
            <a:ext cx="8099640" cy="433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7D2CCD0-7F46-40F8-A755-6AC7B2135AF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5770440" y="1368000"/>
            <a:ext cx="39524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/>
          </p:nvPr>
        </p:nvSpPr>
        <p:spPr>
          <a:xfrm>
            <a:off x="1620000" y="308556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5D96656-B262-451B-A04D-94D91BE1050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39524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5770440" y="136800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/>
          </p:nvPr>
        </p:nvSpPr>
        <p:spPr>
          <a:xfrm>
            <a:off x="5770440" y="308556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8846C66-839E-4188-B243-7BAFAFC542D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5770440" y="136800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1620000" y="3085560"/>
            <a:ext cx="8099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A54766C-5558-4A2B-898D-A545E8F4DC8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0" name=""/>
          <p:cNvCxnSpPr/>
          <p:nvPr/>
        </p:nvCxnSpPr>
        <p:spPr>
          <a:xfrm>
            <a:off x="540000" y="306360"/>
            <a:ext cx="720720" cy="720"/>
          </a:xfrm>
          <a:prstGeom prst="bentConnector3">
            <a:avLst>
              <a:gd name="adj1" fmla="val 50024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" name=""/>
          <p:cNvCxnSpPr>
            <a:stCxn id="2" idx="6"/>
            <a:endCxn id="3" idx="2"/>
          </p:cNvCxnSpPr>
          <p:nvPr/>
        </p:nvCxnSpPr>
        <p:spPr>
          <a:xfrm>
            <a:off x="719640" y="486360"/>
            <a:ext cx="360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4" name=""/>
          <p:cNvCxnSpPr>
            <a:stCxn id="5" idx="6"/>
            <a:endCxn id="6" idx="2"/>
          </p:cNvCxnSpPr>
          <p:nvPr/>
        </p:nvCxnSpPr>
        <p:spPr>
          <a:xfrm>
            <a:off x="863640" y="702360"/>
            <a:ext cx="72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7" name=""/>
          <p:cNvCxnSpPr>
            <a:stCxn id="8" idx="6"/>
            <a:endCxn id="9" idx="2"/>
          </p:cNvCxnSpPr>
          <p:nvPr/>
        </p:nvCxnSpPr>
        <p:spPr>
          <a:xfrm>
            <a:off x="719640" y="126360"/>
            <a:ext cx="360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0" name=""/>
          <p:cNvCxnSpPr>
            <a:stCxn id="11" idx="6"/>
            <a:endCxn id="12" idx="2"/>
          </p:cNvCxnSpPr>
          <p:nvPr/>
        </p:nvCxnSpPr>
        <p:spPr>
          <a:xfrm>
            <a:off x="863640" y="954360"/>
            <a:ext cx="72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3" name=""/>
          <p:cNvCxnSpPr>
            <a:stCxn id="14" idx="6"/>
            <a:endCxn id="15" idx="2"/>
          </p:cNvCxnSpPr>
          <p:nvPr/>
        </p:nvCxnSpPr>
        <p:spPr>
          <a:xfrm rot="10800000">
            <a:off x="538200" y="1350360"/>
            <a:ext cx="720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6" name=""/>
          <p:cNvCxnSpPr>
            <a:stCxn id="17" idx="6"/>
            <a:endCxn id="18" idx="2"/>
          </p:cNvCxnSpPr>
          <p:nvPr/>
        </p:nvCxnSpPr>
        <p:spPr>
          <a:xfrm rot="10800000">
            <a:off x="718200" y="1170360"/>
            <a:ext cx="360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9" name=""/>
          <p:cNvCxnSpPr>
            <a:stCxn id="20" idx="6"/>
            <a:endCxn id="21" idx="2"/>
          </p:cNvCxnSpPr>
          <p:nvPr/>
        </p:nvCxnSpPr>
        <p:spPr>
          <a:xfrm rot="10800000">
            <a:off x="718200" y="1530360"/>
            <a:ext cx="360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2" name=""/>
          <p:cNvCxnSpPr>
            <a:stCxn id="23" idx="6"/>
            <a:endCxn id="24" idx="2"/>
          </p:cNvCxnSpPr>
          <p:nvPr/>
        </p:nvCxnSpPr>
        <p:spPr>
          <a:xfrm rot="10800000">
            <a:off x="862200" y="1746360"/>
            <a:ext cx="72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5" name=""/>
          <p:cNvCxnSpPr>
            <a:stCxn id="26" idx="6"/>
            <a:endCxn id="27" idx="2"/>
          </p:cNvCxnSpPr>
          <p:nvPr/>
        </p:nvCxnSpPr>
        <p:spPr>
          <a:xfrm rot="10800000">
            <a:off x="862200" y="1998360"/>
            <a:ext cx="72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8" name=""/>
          <p:cNvCxnSpPr>
            <a:stCxn id="29" idx="6"/>
            <a:endCxn id="30" idx="2"/>
          </p:cNvCxnSpPr>
          <p:nvPr/>
        </p:nvCxnSpPr>
        <p:spPr>
          <a:xfrm>
            <a:off x="539640" y="2394360"/>
            <a:ext cx="720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31" name=""/>
          <p:cNvCxnSpPr>
            <a:stCxn id="32" idx="6"/>
            <a:endCxn id="33" idx="2"/>
          </p:cNvCxnSpPr>
          <p:nvPr/>
        </p:nvCxnSpPr>
        <p:spPr>
          <a:xfrm>
            <a:off x="719640" y="2214360"/>
            <a:ext cx="360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34" name=""/>
          <p:cNvCxnSpPr>
            <a:stCxn id="35" idx="6"/>
            <a:endCxn id="36" idx="2"/>
          </p:cNvCxnSpPr>
          <p:nvPr/>
        </p:nvCxnSpPr>
        <p:spPr>
          <a:xfrm>
            <a:off x="719640" y="2583720"/>
            <a:ext cx="360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37" name=""/>
          <p:cNvCxnSpPr>
            <a:stCxn id="38" idx="6"/>
            <a:endCxn id="39" idx="2"/>
          </p:cNvCxnSpPr>
          <p:nvPr/>
        </p:nvCxnSpPr>
        <p:spPr>
          <a:xfrm>
            <a:off x="863640" y="2799720"/>
            <a:ext cx="72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40" name=""/>
          <p:cNvCxnSpPr>
            <a:stCxn id="41" idx="6"/>
            <a:endCxn id="42" idx="2"/>
          </p:cNvCxnSpPr>
          <p:nvPr/>
        </p:nvCxnSpPr>
        <p:spPr>
          <a:xfrm>
            <a:off x="863640" y="3051720"/>
            <a:ext cx="72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43" name=""/>
          <p:cNvCxnSpPr>
            <a:stCxn id="44" idx="6"/>
            <a:endCxn id="45" idx="2"/>
          </p:cNvCxnSpPr>
          <p:nvPr/>
        </p:nvCxnSpPr>
        <p:spPr>
          <a:xfrm rot="10800000">
            <a:off x="538200" y="3447720"/>
            <a:ext cx="720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46" name=""/>
          <p:cNvCxnSpPr>
            <a:stCxn id="47" idx="6"/>
            <a:endCxn id="48" idx="2"/>
          </p:cNvCxnSpPr>
          <p:nvPr/>
        </p:nvCxnSpPr>
        <p:spPr>
          <a:xfrm rot="10800000">
            <a:off x="736920" y="3267720"/>
            <a:ext cx="360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49" name=""/>
          <p:cNvCxnSpPr>
            <a:stCxn id="50" idx="6"/>
            <a:endCxn id="51" idx="2"/>
          </p:cNvCxnSpPr>
          <p:nvPr/>
        </p:nvCxnSpPr>
        <p:spPr>
          <a:xfrm rot="10800000">
            <a:off x="727560" y="3636720"/>
            <a:ext cx="360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52" name=""/>
          <p:cNvCxnSpPr>
            <a:stCxn id="53" idx="6"/>
            <a:endCxn id="54" idx="2"/>
          </p:cNvCxnSpPr>
          <p:nvPr/>
        </p:nvCxnSpPr>
        <p:spPr>
          <a:xfrm rot="10800000">
            <a:off x="871560" y="3852720"/>
            <a:ext cx="72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55" name=""/>
          <p:cNvCxnSpPr>
            <a:stCxn id="56" idx="6"/>
            <a:endCxn id="57" idx="2"/>
          </p:cNvCxnSpPr>
          <p:nvPr/>
        </p:nvCxnSpPr>
        <p:spPr>
          <a:xfrm rot="10800000">
            <a:off x="871560" y="4104720"/>
            <a:ext cx="72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58" name=""/>
          <p:cNvCxnSpPr>
            <a:stCxn id="59" idx="6"/>
            <a:endCxn id="60" idx="2"/>
          </p:cNvCxnSpPr>
          <p:nvPr/>
        </p:nvCxnSpPr>
        <p:spPr>
          <a:xfrm>
            <a:off x="549000" y="4500720"/>
            <a:ext cx="720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61" name=""/>
          <p:cNvCxnSpPr>
            <a:stCxn id="62" idx="6"/>
            <a:endCxn id="63" idx="2"/>
          </p:cNvCxnSpPr>
          <p:nvPr/>
        </p:nvCxnSpPr>
        <p:spPr>
          <a:xfrm>
            <a:off x="729000" y="4320720"/>
            <a:ext cx="360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64" name=""/>
          <p:cNvCxnSpPr>
            <a:stCxn id="65" idx="6"/>
            <a:endCxn id="66" idx="2"/>
          </p:cNvCxnSpPr>
          <p:nvPr/>
        </p:nvCxnSpPr>
        <p:spPr>
          <a:xfrm>
            <a:off x="729000" y="4680720"/>
            <a:ext cx="360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67" name=""/>
          <p:cNvCxnSpPr>
            <a:stCxn id="68" idx="6"/>
            <a:endCxn id="69" idx="2"/>
          </p:cNvCxnSpPr>
          <p:nvPr/>
        </p:nvCxnSpPr>
        <p:spPr>
          <a:xfrm>
            <a:off x="873000" y="4896720"/>
            <a:ext cx="72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70" name=""/>
          <p:cNvCxnSpPr>
            <a:stCxn id="71" idx="6"/>
            <a:endCxn id="72" idx="2"/>
          </p:cNvCxnSpPr>
          <p:nvPr/>
        </p:nvCxnSpPr>
        <p:spPr>
          <a:xfrm>
            <a:off x="873000" y="5148720"/>
            <a:ext cx="72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73" name=""/>
          <p:cNvCxnSpPr>
            <a:stCxn id="74" idx="6"/>
            <a:endCxn id="75" idx="2"/>
          </p:cNvCxnSpPr>
          <p:nvPr/>
        </p:nvCxnSpPr>
        <p:spPr>
          <a:xfrm rot="10800000">
            <a:off x="547560" y="5544720"/>
            <a:ext cx="720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76" name=""/>
          <p:cNvCxnSpPr>
            <a:stCxn id="77" idx="6"/>
            <a:endCxn id="78" idx="2"/>
          </p:cNvCxnSpPr>
          <p:nvPr/>
        </p:nvCxnSpPr>
        <p:spPr>
          <a:xfrm rot="10800000">
            <a:off x="727560" y="5364720"/>
            <a:ext cx="360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sp>
        <p:nvSpPr>
          <p:cNvPr id="79" name=""/>
          <p:cNvSpPr/>
          <p:nvPr/>
        </p:nvSpPr>
        <p:spPr>
          <a:xfrm>
            <a:off x="1260000" y="21636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" name=""/>
          <p:cNvSpPr/>
          <p:nvPr/>
        </p:nvSpPr>
        <p:spPr>
          <a:xfrm>
            <a:off x="1080000" y="39636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" name=""/>
          <p:cNvSpPr/>
          <p:nvPr/>
        </p:nvSpPr>
        <p:spPr>
          <a:xfrm>
            <a:off x="1080000" y="3636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" name=""/>
          <p:cNvSpPr/>
          <p:nvPr/>
        </p:nvSpPr>
        <p:spPr>
          <a:xfrm>
            <a:off x="936000" y="61236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" name=""/>
          <p:cNvSpPr/>
          <p:nvPr/>
        </p:nvSpPr>
        <p:spPr>
          <a:xfrm>
            <a:off x="936000" y="86436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" name=""/>
          <p:cNvSpPr/>
          <p:nvPr/>
        </p:nvSpPr>
        <p:spPr>
          <a:xfrm flipH="1">
            <a:off x="1258560" y="126036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" name=""/>
          <p:cNvSpPr/>
          <p:nvPr/>
        </p:nvSpPr>
        <p:spPr>
          <a:xfrm flipH="1">
            <a:off x="1078560" y="108036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0" name=""/>
          <p:cNvSpPr/>
          <p:nvPr/>
        </p:nvSpPr>
        <p:spPr>
          <a:xfrm flipH="1">
            <a:off x="1078560" y="144036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3" name=""/>
          <p:cNvSpPr/>
          <p:nvPr/>
        </p:nvSpPr>
        <p:spPr>
          <a:xfrm flipH="1">
            <a:off x="934560" y="165636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6" name=""/>
          <p:cNvSpPr/>
          <p:nvPr/>
        </p:nvSpPr>
        <p:spPr>
          <a:xfrm flipH="1">
            <a:off x="934560" y="190836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0" name=""/>
          <p:cNvSpPr/>
          <p:nvPr/>
        </p:nvSpPr>
        <p:spPr>
          <a:xfrm>
            <a:off x="1260000" y="230436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3" name=""/>
          <p:cNvSpPr/>
          <p:nvPr/>
        </p:nvSpPr>
        <p:spPr>
          <a:xfrm>
            <a:off x="1080000" y="212436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6" name=""/>
          <p:cNvSpPr/>
          <p:nvPr/>
        </p:nvSpPr>
        <p:spPr>
          <a:xfrm>
            <a:off x="1080000" y="2493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9" name=""/>
          <p:cNvSpPr/>
          <p:nvPr/>
        </p:nvSpPr>
        <p:spPr>
          <a:xfrm>
            <a:off x="936000" y="2709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2" name=""/>
          <p:cNvSpPr/>
          <p:nvPr/>
        </p:nvSpPr>
        <p:spPr>
          <a:xfrm>
            <a:off x="936000" y="2961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4" name=""/>
          <p:cNvSpPr/>
          <p:nvPr/>
        </p:nvSpPr>
        <p:spPr>
          <a:xfrm flipH="1">
            <a:off x="1258560" y="3357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7" name=""/>
          <p:cNvSpPr/>
          <p:nvPr/>
        </p:nvSpPr>
        <p:spPr>
          <a:xfrm flipH="1">
            <a:off x="1097280" y="3177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0" name=""/>
          <p:cNvSpPr/>
          <p:nvPr/>
        </p:nvSpPr>
        <p:spPr>
          <a:xfrm flipH="1">
            <a:off x="1087920" y="3546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3" name=""/>
          <p:cNvSpPr/>
          <p:nvPr/>
        </p:nvSpPr>
        <p:spPr>
          <a:xfrm flipH="1">
            <a:off x="943920" y="3762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6" name=""/>
          <p:cNvSpPr/>
          <p:nvPr/>
        </p:nvSpPr>
        <p:spPr>
          <a:xfrm flipH="1">
            <a:off x="943920" y="4014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0" name=""/>
          <p:cNvSpPr/>
          <p:nvPr/>
        </p:nvSpPr>
        <p:spPr>
          <a:xfrm>
            <a:off x="1269360" y="4410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3" name=""/>
          <p:cNvSpPr/>
          <p:nvPr/>
        </p:nvSpPr>
        <p:spPr>
          <a:xfrm>
            <a:off x="1089360" y="4230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6" name=""/>
          <p:cNvSpPr/>
          <p:nvPr/>
        </p:nvSpPr>
        <p:spPr>
          <a:xfrm>
            <a:off x="1089360" y="4590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9" name=""/>
          <p:cNvSpPr/>
          <p:nvPr/>
        </p:nvSpPr>
        <p:spPr>
          <a:xfrm>
            <a:off x="945360" y="4806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2" name=""/>
          <p:cNvSpPr/>
          <p:nvPr/>
        </p:nvSpPr>
        <p:spPr>
          <a:xfrm>
            <a:off x="945360" y="5058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5" name=""/>
          <p:cNvSpPr/>
          <p:nvPr/>
        </p:nvSpPr>
        <p:spPr>
          <a:xfrm flipH="1">
            <a:off x="367920" y="5454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8" name=""/>
          <p:cNvSpPr/>
          <p:nvPr/>
        </p:nvSpPr>
        <p:spPr>
          <a:xfrm flipH="1">
            <a:off x="547920" y="5274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0" name=""/>
          <p:cNvSpPr/>
          <p:nvPr/>
        </p:nvSpPr>
        <p:spPr>
          <a:xfrm>
            <a:off x="360000" y="21636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" name=""/>
          <p:cNvSpPr/>
          <p:nvPr/>
        </p:nvSpPr>
        <p:spPr>
          <a:xfrm>
            <a:off x="540000" y="39636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" name=""/>
          <p:cNvSpPr/>
          <p:nvPr/>
        </p:nvSpPr>
        <p:spPr>
          <a:xfrm>
            <a:off x="540000" y="3636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" name=""/>
          <p:cNvSpPr/>
          <p:nvPr/>
        </p:nvSpPr>
        <p:spPr>
          <a:xfrm>
            <a:off x="684000" y="61236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" name=""/>
          <p:cNvSpPr/>
          <p:nvPr/>
        </p:nvSpPr>
        <p:spPr>
          <a:xfrm>
            <a:off x="684000" y="86436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" name=""/>
          <p:cNvSpPr/>
          <p:nvPr/>
        </p:nvSpPr>
        <p:spPr>
          <a:xfrm flipH="1">
            <a:off x="358560" y="126036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8" name=""/>
          <p:cNvSpPr/>
          <p:nvPr/>
        </p:nvSpPr>
        <p:spPr>
          <a:xfrm flipH="1">
            <a:off x="538560" y="108036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1" name=""/>
          <p:cNvSpPr/>
          <p:nvPr/>
        </p:nvSpPr>
        <p:spPr>
          <a:xfrm flipH="1">
            <a:off x="538560" y="144036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4" name=""/>
          <p:cNvSpPr/>
          <p:nvPr/>
        </p:nvSpPr>
        <p:spPr>
          <a:xfrm flipH="1">
            <a:off x="682560" y="165636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7" name=""/>
          <p:cNvSpPr/>
          <p:nvPr/>
        </p:nvSpPr>
        <p:spPr>
          <a:xfrm flipH="1">
            <a:off x="682560" y="190836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9" name=""/>
          <p:cNvSpPr/>
          <p:nvPr/>
        </p:nvSpPr>
        <p:spPr>
          <a:xfrm>
            <a:off x="360000" y="230436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2" name=""/>
          <p:cNvSpPr/>
          <p:nvPr/>
        </p:nvSpPr>
        <p:spPr>
          <a:xfrm>
            <a:off x="540000" y="212436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5" name=""/>
          <p:cNvSpPr/>
          <p:nvPr/>
        </p:nvSpPr>
        <p:spPr>
          <a:xfrm>
            <a:off x="540000" y="2493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8" name=""/>
          <p:cNvSpPr/>
          <p:nvPr/>
        </p:nvSpPr>
        <p:spPr>
          <a:xfrm>
            <a:off x="684000" y="2709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1" name=""/>
          <p:cNvSpPr/>
          <p:nvPr/>
        </p:nvSpPr>
        <p:spPr>
          <a:xfrm>
            <a:off x="684000" y="2961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5" name=""/>
          <p:cNvSpPr/>
          <p:nvPr/>
        </p:nvSpPr>
        <p:spPr>
          <a:xfrm flipH="1">
            <a:off x="358560" y="3357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8" name=""/>
          <p:cNvSpPr/>
          <p:nvPr/>
        </p:nvSpPr>
        <p:spPr>
          <a:xfrm flipH="1">
            <a:off x="557280" y="3177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1" name=""/>
          <p:cNvSpPr/>
          <p:nvPr/>
        </p:nvSpPr>
        <p:spPr>
          <a:xfrm flipH="1">
            <a:off x="547920" y="3546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4" name=""/>
          <p:cNvSpPr/>
          <p:nvPr/>
        </p:nvSpPr>
        <p:spPr>
          <a:xfrm flipH="1">
            <a:off x="691920" y="3762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7" name=""/>
          <p:cNvSpPr/>
          <p:nvPr/>
        </p:nvSpPr>
        <p:spPr>
          <a:xfrm flipH="1">
            <a:off x="691920" y="4014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9" name=""/>
          <p:cNvSpPr/>
          <p:nvPr/>
        </p:nvSpPr>
        <p:spPr>
          <a:xfrm>
            <a:off x="369360" y="4410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2" name=""/>
          <p:cNvSpPr/>
          <p:nvPr/>
        </p:nvSpPr>
        <p:spPr>
          <a:xfrm>
            <a:off x="549360" y="4230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5" name=""/>
          <p:cNvSpPr/>
          <p:nvPr/>
        </p:nvSpPr>
        <p:spPr>
          <a:xfrm>
            <a:off x="549360" y="4590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8" name=""/>
          <p:cNvSpPr/>
          <p:nvPr/>
        </p:nvSpPr>
        <p:spPr>
          <a:xfrm>
            <a:off x="693360" y="4806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1" name=""/>
          <p:cNvSpPr/>
          <p:nvPr/>
        </p:nvSpPr>
        <p:spPr>
          <a:xfrm>
            <a:off x="693360" y="5058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4" name=""/>
          <p:cNvSpPr/>
          <p:nvPr/>
        </p:nvSpPr>
        <p:spPr>
          <a:xfrm flipH="1">
            <a:off x="1267920" y="5454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7" name=""/>
          <p:cNvSpPr/>
          <p:nvPr/>
        </p:nvSpPr>
        <p:spPr>
          <a:xfrm flipH="1">
            <a:off x="1087920" y="5274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ftr" idx="1"/>
          </p:nvPr>
        </p:nvSpPr>
        <p:spPr>
          <a:xfrm>
            <a:off x="3987000" y="516492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sldNum" idx="2"/>
          </p:nvPr>
        </p:nvSpPr>
        <p:spPr>
          <a:xfrm>
            <a:off x="7227000" y="516492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C22A4F3-E881-4E38-9F3A-6403D029A710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dt" idx="3"/>
          </p:nvPr>
        </p:nvSpPr>
        <p:spPr>
          <a:xfrm>
            <a:off x="1584000" y="516492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2" name=""/>
          <p:cNvCxnSpPr/>
          <p:nvPr/>
        </p:nvCxnSpPr>
        <p:spPr>
          <a:xfrm>
            <a:off x="540000" y="306360"/>
            <a:ext cx="720720" cy="720"/>
          </a:xfrm>
          <a:prstGeom prst="bentConnector3">
            <a:avLst>
              <a:gd name="adj1" fmla="val 50024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23" name=""/>
          <p:cNvCxnSpPr>
            <a:stCxn id="124" idx="6"/>
            <a:endCxn id="125" idx="2"/>
          </p:cNvCxnSpPr>
          <p:nvPr/>
        </p:nvCxnSpPr>
        <p:spPr>
          <a:xfrm>
            <a:off x="719640" y="486360"/>
            <a:ext cx="360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26" name=""/>
          <p:cNvCxnSpPr>
            <a:stCxn id="127" idx="6"/>
            <a:endCxn id="128" idx="2"/>
          </p:cNvCxnSpPr>
          <p:nvPr/>
        </p:nvCxnSpPr>
        <p:spPr>
          <a:xfrm>
            <a:off x="863640" y="702360"/>
            <a:ext cx="72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29" name=""/>
          <p:cNvCxnSpPr>
            <a:stCxn id="130" idx="6"/>
            <a:endCxn id="131" idx="2"/>
          </p:cNvCxnSpPr>
          <p:nvPr/>
        </p:nvCxnSpPr>
        <p:spPr>
          <a:xfrm>
            <a:off x="719640" y="126360"/>
            <a:ext cx="360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32" name=""/>
          <p:cNvCxnSpPr>
            <a:stCxn id="133" idx="6"/>
            <a:endCxn id="134" idx="2"/>
          </p:cNvCxnSpPr>
          <p:nvPr/>
        </p:nvCxnSpPr>
        <p:spPr>
          <a:xfrm>
            <a:off x="863640" y="954360"/>
            <a:ext cx="72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35" name=""/>
          <p:cNvCxnSpPr>
            <a:stCxn id="136" idx="6"/>
            <a:endCxn id="137" idx="2"/>
          </p:cNvCxnSpPr>
          <p:nvPr/>
        </p:nvCxnSpPr>
        <p:spPr>
          <a:xfrm rot="10800000">
            <a:off x="538200" y="1350360"/>
            <a:ext cx="720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38" name=""/>
          <p:cNvCxnSpPr>
            <a:stCxn id="139" idx="6"/>
            <a:endCxn id="140" idx="2"/>
          </p:cNvCxnSpPr>
          <p:nvPr/>
        </p:nvCxnSpPr>
        <p:spPr>
          <a:xfrm rot="10800000">
            <a:off x="718200" y="1170360"/>
            <a:ext cx="360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41" name=""/>
          <p:cNvCxnSpPr>
            <a:stCxn id="142" idx="6"/>
            <a:endCxn id="143" idx="2"/>
          </p:cNvCxnSpPr>
          <p:nvPr/>
        </p:nvCxnSpPr>
        <p:spPr>
          <a:xfrm rot="10800000">
            <a:off x="718200" y="1530360"/>
            <a:ext cx="360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44" name=""/>
          <p:cNvCxnSpPr>
            <a:stCxn id="145" idx="6"/>
            <a:endCxn id="146" idx="2"/>
          </p:cNvCxnSpPr>
          <p:nvPr/>
        </p:nvCxnSpPr>
        <p:spPr>
          <a:xfrm rot="10800000">
            <a:off x="862200" y="1746360"/>
            <a:ext cx="72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47" name=""/>
          <p:cNvCxnSpPr>
            <a:stCxn id="148" idx="6"/>
            <a:endCxn id="149" idx="2"/>
          </p:cNvCxnSpPr>
          <p:nvPr/>
        </p:nvCxnSpPr>
        <p:spPr>
          <a:xfrm rot="10800000">
            <a:off x="862200" y="1998360"/>
            <a:ext cx="72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50" name=""/>
          <p:cNvCxnSpPr>
            <a:stCxn id="151" idx="6"/>
            <a:endCxn id="152" idx="2"/>
          </p:cNvCxnSpPr>
          <p:nvPr/>
        </p:nvCxnSpPr>
        <p:spPr>
          <a:xfrm>
            <a:off x="539640" y="2394360"/>
            <a:ext cx="720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53" name=""/>
          <p:cNvCxnSpPr>
            <a:stCxn id="154" idx="6"/>
            <a:endCxn id="155" idx="2"/>
          </p:cNvCxnSpPr>
          <p:nvPr/>
        </p:nvCxnSpPr>
        <p:spPr>
          <a:xfrm>
            <a:off x="719640" y="2214360"/>
            <a:ext cx="360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56" name=""/>
          <p:cNvCxnSpPr>
            <a:stCxn id="157" idx="6"/>
            <a:endCxn id="158" idx="2"/>
          </p:cNvCxnSpPr>
          <p:nvPr/>
        </p:nvCxnSpPr>
        <p:spPr>
          <a:xfrm>
            <a:off x="719640" y="2583720"/>
            <a:ext cx="360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59" name=""/>
          <p:cNvCxnSpPr>
            <a:stCxn id="160" idx="6"/>
            <a:endCxn id="161" idx="2"/>
          </p:cNvCxnSpPr>
          <p:nvPr/>
        </p:nvCxnSpPr>
        <p:spPr>
          <a:xfrm>
            <a:off x="863640" y="2799720"/>
            <a:ext cx="72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62" name=""/>
          <p:cNvCxnSpPr>
            <a:stCxn id="163" idx="6"/>
            <a:endCxn id="164" idx="2"/>
          </p:cNvCxnSpPr>
          <p:nvPr/>
        </p:nvCxnSpPr>
        <p:spPr>
          <a:xfrm>
            <a:off x="863640" y="3051720"/>
            <a:ext cx="72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65" name=""/>
          <p:cNvCxnSpPr>
            <a:stCxn id="166" idx="6"/>
            <a:endCxn id="167" idx="2"/>
          </p:cNvCxnSpPr>
          <p:nvPr/>
        </p:nvCxnSpPr>
        <p:spPr>
          <a:xfrm rot="10800000">
            <a:off x="538200" y="3447720"/>
            <a:ext cx="720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68" name=""/>
          <p:cNvCxnSpPr>
            <a:stCxn id="169" idx="6"/>
            <a:endCxn id="170" idx="2"/>
          </p:cNvCxnSpPr>
          <p:nvPr/>
        </p:nvCxnSpPr>
        <p:spPr>
          <a:xfrm rot="10800000">
            <a:off x="736920" y="3267720"/>
            <a:ext cx="360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71" name=""/>
          <p:cNvCxnSpPr>
            <a:stCxn id="172" idx="6"/>
            <a:endCxn id="173" idx="2"/>
          </p:cNvCxnSpPr>
          <p:nvPr/>
        </p:nvCxnSpPr>
        <p:spPr>
          <a:xfrm rot="10800000">
            <a:off x="727560" y="3636720"/>
            <a:ext cx="360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74" name=""/>
          <p:cNvCxnSpPr>
            <a:stCxn id="175" idx="6"/>
            <a:endCxn id="176" idx="2"/>
          </p:cNvCxnSpPr>
          <p:nvPr/>
        </p:nvCxnSpPr>
        <p:spPr>
          <a:xfrm rot="10800000">
            <a:off x="871560" y="3852720"/>
            <a:ext cx="72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77" name=""/>
          <p:cNvCxnSpPr>
            <a:stCxn id="178" idx="6"/>
            <a:endCxn id="179" idx="2"/>
          </p:cNvCxnSpPr>
          <p:nvPr/>
        </p:nvCxnSpPr>
        <p:spPr>
          <a:xfrm rot="10800000">
            <a:off x="871560" y="4104720"/>
            <a:ext cx="72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80" name=""/>
          <p:cNvCxnSpPr>
            <a:stCxn id="181" idx="6"/>
            <a:endCxn id="182" idx="2"/>
          </p:cNvCxnSpPr>
          <p:nvPr/>
        </p:nvCxnSpPr>
        <p:spPr>
          <a:xfrm>
            <a:off x="549000" y="4500720"/>
            <a:ext cx="720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83" name=""/>
          <p:cNvCxnSpPr>
            <a:stCxn id="184" idx="6"/>
            <a:endCxn id="185" idx="2"/>
          </p:cNvCxnSpPr>
          <p:nvPr/>
        </p:nvCxnSpPr>
        <p:spPr>
          <a:xfrm>
            <a:off x="729000" y="4320720"/>
            <a:ext cx="360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86" name=""/>
          <p:cNvCxnSpPr>
            <a:stCxn id="187" idx="6"/>
            <a:endCxn id="188" idx="2"/>
          </p:cNvCxnSpPr>
          <p:nvPr/>
        </p:nvCxnSpPr>
        <p:spPr>
          <a:xfrm>
            <a:off x="729000" y="4680720"/>
            <a:ext cx="360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89" name=""/>
          <p:cNvCxnSpPr>
            <a:stCxn id="190" idx="6"/>
            <a:endCxn id="191" idx="2"/>
          </p:cNvCxnSpPr>
          <p:nvPr/>
        </p:nvCxnSpPr>
        <p:spPr>
          <a:xfrm>
            <a:off x="873000" y="4896720"/>
            <a:ext cx="72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92" name=""/>
          <p:cNvCxnSpPr>
            <a:stCxn id="193" idx="6"/>
            <a:endCxn id="194" idx="2"/>
          </p:cNvCxnSpPr>
          <p:nvPr/>
        </p:nvCxnSpPr>
        <p:spPr>
          <a:xfrm>
            <a:off x="873000" y="5148720"/>
            <a:ext cx="72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95" name=""/>
          <p:cNvCxnSpPr>
            <a:stCxn id="196" idx="6"/>
            <a:endCxn id="197" idx="2"/>
          </p:cNvCxnSpPr>
          <p:nvPr/>
        </p:nvCxnSpPr>
        <p:spPr>
          <a:xfrm rot="10800000">
            <a:off x="547560" y="5544720"/>
            <a:ext cx="720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98" name=""/>
          <p:cNvCxnSpPr>
            <a:stCxn id="199" idx="6"/>
            <a:endCxn id="200" idx="2"/>
          </p:cNvCxnSpPr>
          <p:nvPr/>
        </p:nvCxnSpPr>
        <p:spPr>
          <a:xfrm rot="10800000">
            <a:off x="727560" y="5364720"/>
            <a:ext cx="360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sp>
        <p:nvSpPr>
          <p:cNvPr id="201" name=""/>
          <p:cNvSpPr/>
          <p:nvPr/>
        </p:nvSpPr>
        <p:spPr>
          <a:xfrm>
            <a:off x="1260000" y="21636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5" name=""/>
          <p:cNvSpPr/>
          <p:nvPr/>
        </p:nvSpPr>
        <p:spPr>
          <a:xfrm>
            <a:off x="1080000" y="39636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1" name=""/>
          <p:cNvSpPr/>
          <p:nvPr/>
        </p:nvSpPr>
        <p:spPr>
          <a:xfrm>
            <a:off x="1080000" y="3636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8" name=""/>
          <p:cNvSpPr/>
          <p:nvPr/>
        </p:nvSpPr>
        <p:spPr>
          <a:xfrm>
            <a:off x="936000" y="61236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4" name=""/>
          <p:cNvSpPr/>
          <p:nvPr/>
        </p:nvSpPr>
        <p:spPr>
          <a:xfrm>
            <a:off x="936000" y="86436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6" name=""/>
          <p:cNvSpPr/>
          <p:nvPr/>
        </p:nvSpPr>
        <p:spPr>
          <a:xfrm flipH="1">
            <a:off x="1258560" y="126036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9" name=""/>
          <p:cNvSpPr/>
          <p:nvPr/>
        </p:nvSpPr>
        <p:spPr>
          <a:xfrm flipH="1">
            <a:off x="1078560" y="108036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2" name=""/>
          <p:cNvSpPr/>
          <p:nvPr/>
        </p:nvSpPr>
        <p:spPr>
          <a:xfrm flipH="1">
            <a:off x="1078560" y="144036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5" name=""/>
          <p:cNvSpPr/>
          <p:nvPr/>
        </p:nvSpPr>
        <p:spPr>
          <a:xfrm flipH="1">
            <a:off x="934560" y="165636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8" name=""/>
          <p:cNvSpPr/>
          <p:nvPr/>
        </p:nvSpPr>
        <p:spPr>
          <a:xfrm flipH="1">
            <a:off x="934560" y="190836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2" name=""/>
          <p:cNvSpPr/>
          <p:nvPr/>
        </p:nvSpPr>
        <p:spPr>
          <a:xfrm>
            <a:off x="1260000" y="230436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5" name=""/>
          <p:cNvSpPr/>
          <p:nvPr/>
        </p:nvSpPr>
        <p:spPr>
          <a:xfrm>
            <a:off x="1080000" y="212436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8" name=""/>
          <p:cNvSpPr/>
          <p:nvPr/>
        </p:nvSpPr>
        <p:spPr>
          <a:xfrm>
            <a:off x="1080000" y="2493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1" name=""/>
          <p:cNvSpPr/>
          <p:nvPr/>
        </p:nvSpPr>
        <p:spPr>
          <a:xfrm>
            <a:off x="936000" y="2709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4" name=""/>
          <p:cNvSpPr/>
          <p:nvPr/>
        </p:nvSpPr>
        <p:spPr>
          <a:xfrm>
            <a:off x="936000" y="2961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6" name=""/>
          <p:cNvSpPr/>
          <p:nvPr/>
        </p:nvSpPr>
        <p:spPr>
          <a:xfrm flipH="1">
            <a:off x="1258560" y="3357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9" name=""/>
          <p:cNvSpPr/>
          <p:nvPr/>
        </p:nvSpPr>
        <p:spPr>
          <a:xfrm flipH="1">
            <a:off x="1097280" y="3177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2" name=""/>
          <p:cNvSpPr/>
          <p:nvPr/>
        </p:nvSpPr>
        <p:spPr>
          <a:xfrm flipH="1">
            <a:off x="1087920" y="3546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5" name=""/>
          <p:cNvSpPr/>
          <p:nvPr/>
        </p:nvSpPr>
        <p:spPr>
          <a:xfrm flipH="1">
            <a:off x="943920" y="3762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8" name=""/>
          <p:cNvSpPr/>
          <p:nvPr/>
        </p:nvSpPr>
        <p:spPr>
          <a:xfrm flipH="1">
            <a:off x="943920" y="4014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82" name=""/>
          <p:cNvSpPr/>
          <p:nvPr/>
        </p:nvSpPr>
        <p:spPr>
          <a:xfrm>
            <a:off x="1269360" y="4410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85" name=""/>
          <p:cNvSpPr/>
          <p:nvPr/>
        </p:nvSpPr>
        <p:spPr>
          <a:xfrm>
            <a:off x="1089360" y="4230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88" name=""/>
          <p:cNvSpPr/>
          <p:nvPr/>
        </p:nvSpPr>
        <p:spPr>
          <a:xfrm>
            <a:off x="1089360" y="4590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91" name=""/>
          <p:cNvSpPr/>
          <p:nvPr/>
        </p:nvSpPr>
        <p:spPr>
          <a:xfrm>
            <a:off x="945360" y="4806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94" name=""/>
          <p:cNvSpPr/>
          <p:nvPr/>
        </p:nvSpPr>
        <p:spPr>
          <a:xfrm>
            <a:off x="945360" y="5058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97" name=""/>
          <p:cNvSpPr/>
          <p:nvPr/>
        </p:nvSpPr>
        <p:spPr>
          <a:xfrm flipH="1">
            <a:off x="367920" y="5454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00" name=""/>
          <p:cNvSpPr/>
          <p:nvPr/>
        </p:nvSpPr>
        <p:spPr>
          <a:xfrm flipH="1">
            <a:off x="547920" y="5274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02" name=""/>
          <p:cNvSpPr/>
          <p:nvPr/>
        </p:nvSpPr>
        <p:spPr>
          <a:xfrm>
            <a:off x="360000" y="21636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4" name=""/>
          <p:cNvSpPr/>
          <p:nvPr/>
        </p:nvSpPr>
        <p:spPr>
          <a:xfrm>
            <a:off x="540000" y="39636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0" name=""/>
          <p:cNvSpPr/>
          <p:nvPr/>
        </p:nvSpPr>
        <p:spPr>
          <a:xfrm>
            <a:off x="540000" y="3636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7" name=""/>
          <p:cNvSpPr/>
          <p:nvPr/>
        </p:nvSpPr>
        <p:spPr>
          <a:xfrm>
            <a:off x="684000" y="61236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3" name=""/>
          <p:cNvSpPr/>
          <p:nvPr/>
        </p:nvSpPr>
        <p:spPr>
          <a:xfrm>
            <a:off x="684000" y="86436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7" name=""/>
          <p:cNvSpPr/>
          <p:nvPr/>
        </p:nvSpPr>
        <p:spPr>
          <a:xfrm flipH="1">
            <a:off x="358560" y="126036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0" name=""/>
          <p:cNvSpPr/>
          <p:nvPr/>
        </p:nvSpPr>
        <p:spPr>
          <a:xfrm flipH="1">
            <a:off x="538560" y="108036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3" name=""/>
          <p:cNvSpPr/>
          <p:nvPr/>
        </p:nvSpPr>
        <p:spPr>
          <a:xfrm flipH="1">
            <a:off x="538560" y="144036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6" name=""/>
          <p:cNvSpPr/>
          <p:nvPr/>
        </p:nvSpPr>
        <p:spPr>
          <a:xfrm flipH="1">
            <a:off x="682560" y="165636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9" name=""/>
          <p:cNvSpPr/>
          <p:nvPr/>
        </p:nvSpPr>
        <p:spPr>
          <a:xfrm flipH="1">
            <a:off x="682560" y="190836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1" name=""/>
          <p:cNvSpPr/>
          <p:nvPr/>
        </p:nvSpPr>
        <p:spPr>
          <a:xfrm>
            <a:off x="360000" y="230436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4" name=""/>
          <p:cNvSpPr/>
          <p:nvPr/>
        </p:nvSpPr>
        <p:spPr>
          <a:xfrm>
            <a:off x="540000" y="212436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7" name=""/>
          <p:cNvSpPr/>
          <p:nvPr/>
        </p:nvSpPr>
        <p:spPr>
          <a:xfrm>
            <a:off x="540000" y="2493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0" name=""/>
          <p:cNvSpPr/>
          <p:nvPr/>
        </p:nvSpPr>
        <p:spPr>
          <a:xfrm>
            <a:off x="684000" y="2709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3" name=""/>
          <p:cNvSpPr/>
          <p:nvPr/>
        </p:nvSpPr>
        <p:spPr>
          <a:xfrm>
            <a:off x="684000" y="2961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7" name=""/>
          <p:cNvSpPr/>
          <p:nvPr/>
        </p:nvSpPr>
        <p:spPr>
          <a:xfrm flipH="1">
            <a:off x="358560" y="3357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0" name=""/>
          <p:cNvSpPr/>
          <p:nvPr/>
        </p:nvSpPr>
        <p:spPr>
          <a:xfrm flipH="1">
            <a:off x="557280" y="3177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3" name=""/>
          <p:cNvSpPr/>
          <p:nvPr/>
        </p:nvSpPr>
        <p:spPr>
          <a:xfrm flipH="1">
            <a:off x="547920" y="3546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6" name=""/>
          <p:cNvSpPr/>
          <p:nvPr/>
        </p:nvSpPr>
        <p:spPr>
          <a:xfrm flipH="1">
            <a:off x="691920" y="3762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9" name=""/>
          <p:cNvSpPr/>
          <p:nvPr/>
        </p:nvSpPr>
        <p:spPr>
          <a:xfrm flipH="1">
            <a:off x="691920" y="4014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81" name=""/>
          <p:cNvSpPr/>
          <p:nvPr/>
        </p:nvSpPr>
        <p:spPr>
          <a:xfrm>
            <a:off x="369360" y="4410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84" name=""/>
          <p:cNvSpPr/>
          <p:nvPr/>
        </p:nvSpPr>
        <p:spPr>
          <a:xfrm>
            <a:off x="549360" y="4230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87" name=""/>
          <p:cNvSpPr/>
          <p:nvPr/>
        </p:nvSpPr>
        <p:spPr>
          <a:xfrm>
            <a:off x="549360" y="4590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90" name=""/>
          <p:cNvSpPr/>
          <p:nvPr/>
        </p:nvSpPr>
        <p:spPr>
          <a:xfrm>
            <a:off x="693360" y="4806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93" name=""/>
          <p:cNvSpPr/>
          <p:nvPr/>
        </p:nvSpPr>
        <p:spPr>
          <a:xfrm>
            <a:off x="693360" y="5058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96" name=""/>
          <p:cNvSpPr/>
          <p:nvPr/>
        </p:nvSpPr>
        <p:spPr>
          <a:xfrm flipH="1">
            <a:off x="1267920" y="5454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99" name=""/>
          <p:cNvSpPr/>
          <p:nvPr/>
        </p:nvSpPr>
        <p:spPr>
          <a:xfrm flipH="1">
            <a:off x="1087920" y="5274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 type="ftr" idx="4"/>
          </p:nvPr>
        </p:nvSpPr>
        <p:spPr>
          <a:xfrm>
            <a:off x="3987000" y="516492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6" name="PlaceHolder 4"/>
          <p:cNvSpPr>
            <a:spLocks noGrp="1"/>
          </p:cNvSpPr>
          <p:nvPr>
            <p:ph type="sldNum" idx="5"/>
          </p:nvPr>
        </p:nvSpPr>
        <p:spPr>
          <a:xfrm>
            <a:off x="7227000" y="516492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23C5D0A-30DA-4A12-87B0-1CECACAA80B2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7" name="PlaceHolder 5"/>
          <p:cNvSpPr>
            <a:spLocks noGrp="1"/>
          </p:cNvSpPr>
          <p:nvPr>
            <p:ph type="dt" idx="6"/>
          </p:nvPr>
        </p:nvSpPr>
        <p:spPr>
          <a:xfrm>
            <a:off x="1584000" y="516492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4" name=""/>
          <p:cNvCxnSpPr/>
          <p:nvPr/>
        </p:nvCxnSpPr>
        <p:spPr>
          <a:xfrm>
            <a:off x="540000" y="306360"/>
            <a:ext cx="720720" cy="720"/>
          </a:xfrm>
          <a:prstGeom prst="bentConnector3">
            <a:avLst>
              <a:gd name="adj1" fmla="val 50024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45" name=""/>
          <p:cNvCxnSpPr>
            <a:stCxn id="246" idx="6"/>
            <a:endCxn id="247" idx="2"/>
          </p:cNvCxnSpPr>
          <p:nvPr/>
        </p:nvCxnSpPr>
        <p:spPr>
          <a:xfrm>
            <a:off x="719640" y="486360"/>
            <a:ext cx="360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48" name=""/>
          <p:cNvCxnSpPr>
            <a:stCxn id="249" idx="6"/>
            <a:endCxn id="250" idx="2"/>
          </p:cNvCxnSpPr>
          <p:nvPr/>
        </p:nvCxnSpPr>
        <p:spPr>
          <a:xfrm>
            <a:off x="863640" y="702360"/>
            <a:ext cx="72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51" name=""/>
          <p:cNvCxnSpPr>
            <a:stCxn id="252" idx="6"/>
            <a:endCxn id="253" idx="2"/>
          </p:cNvCxnSpPr>
          <p:nvPr/>
        </p:nvCxnSpPr>
        <p:spPr>
          <a:xfrm>
            <a:off x="719640" y="126360"/>
            <a:ext cx="360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54" name=""/>
          <p:cNvCxnSpPr>
            <a:stCxn id="255" idx="6"/>
            <a:endCxn id="256" idx="2"/>
          </p:cNvCxnSpPr>
          <p:nvPr/>
        </p:nvCxnSpPr>
        <p:spPr>
          <a:xfrm>
            <a:off x="863640" y="954360"/>
            <a:ext cx="72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57" name=""/>
          <p:cNvCxnSpPr>
            <a:stCxn id="258" idx="6"/>
            <a:endCxn id="259" idx="2"/>
          </p:cNvCxnSpPr>
          <p:nvPr/>
        </p:nvCxnSpPr>
        <p:spPr>
          <a:xfrm rot="10800000">
            <a:off x="538200" y="1350360"/>
            <a:ext cx="720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60" name=""/>
          <p:cNvCxnSpPr>
            <a:stCxn id="261" idx="6"/>
            <a:endCxn id="262" idx="2"/>
          </p:cNvCxnSpPr>
          <p:nvPr/>
        </p:nvCxnSpPr>
        <p:spPr>
          <a:xfrm rot="10800000">
            <a:off x="718200" y="1170360"/>
            <a:ext cx="360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63" name=""/>
          <p:cNvCxnSpPr>
            <a:stCxn id="264" idx="6"/>
            <a:endCxn id="265" idx="2"/>
          </p:cNvCxnSpPr>
          <p:nvPr/>
        </p:nvCxnSpPr>
        <p:spPr>
          <a:xfrm rot="10800000">
            <a:off x="718200" y="1530360"/>
            <a:ext cx="360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66" name=""/>
          <p:cNvCxnSpPr>
            <a:stCxn id="267" idx="6"/>
            <a:endCxn id="268" idx="2"/>
          </p:cNvCxnSpPr>
          <p:nvPr/>
        </p:nvCxnSpPr>
        <p:spPr>
          <a:xfrm rot="10800000">
            <a:off x="862200" y="1746360"/>
            <a:ext cx="72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69" name=""/>
          <p:cNvCxnSpPr>
            <a:stCxn id="270" idx="6"/>
            <a:endCxn id="271" idx="2"/>
          </p:cNvCxnSpPr>
          <p:nvPr/>
        </p:nvCxnSpPr>
        <p:spPr>
          <a:xfrm rot="10800000">
            <a:off x="862200" y="1998360"/>
            <a:ext cx="72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72" name=""/>
          <p:cNvCxnSpPr>
            <a:stCxn id="273" idx="6"/>
            <a:endCxn id="274" idx="2"/>
          </p:cNvCxnSpPr>
          <p:nvPr/>
        </p:nvCxnSpPr>
        <p:spPr>
          <a:xfrm>
            <a:off x="539640" y="2394360"/>
            <a:ext cx="720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75" name=""/>
          <p:cNvCxnSpPr>
            <a:stCxn id="276" idx="6"/>
            <a:endCxn id="277" idx="2"/>
          </p:cNvCxnSpPr>
          <p:nvPr/>
        </p:nvCxnSpPr>
        <p:spPr>
          <a:xfrm>
            <a:off x="719640" y="2214360"/>
            <a:ext cx="360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78" name=""/>
          <p:cNvCxnSpPr>
            <a:stCxn id="279" idx="6"/>
            <a:endCxn id="280" idx="2"/>
          </p:cNvCxnSpPr>
          <p:nvPr/>
        </p:nvCxnSpPr>
        <p:spPr>
          <a:xfrm>
            <a:off x="719640" y="2583720"/>
            <a:ext cx="360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81" name=""/>
          <p:cNvCxnSpPr>
            <a:stCxn id="282" idx="6"/>
            <a:endCxn id="283" idx="2"/>
          </p:cNvCxnSpPr>
          <p:nvPr/>
        </p:nvCxnSpPr>
        <p:spPr>
          <a:xfrm>
            <a:off x="863640" y="2799720"/>
            <a:ext cx="72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84" name=""/>
          <p:cNvCxnSpPr>
            <a:stCxn id="285" idx="6"/>
            <a:endCxn id="286" idx="2"/>
          </p:cNvCxnSpPr>
          <p:nvPr/>
        </p:nvCxnSpPr>
        <p:spPr>
          <a:xfrm>
            <a:off x="863640" y="3051720"/>
            <a:ext cx="72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87" name=""/>
          <p:cNvCxnSpPr>
            <a:stCxn id="288" idx="6"/>
            <a:endCxn id="289" idx="2"/>
          </p:cNvCxnSpPr>
          <p:nvPr/>
        </p:nvCxnSpPr>
        <p:spPr>
          <a:xfrm rot="10800000">
            <a:off x="538200" y="3447720"/>
            <a:ext cx="720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90" name=""/>
          <p:cNvCxnSpPr>
            <a:stCxn id="291" idx="6"/>
            <a:endCxn id="292" idx="2"/>
          </p:cNvCxnSpPr>
          <p:nvPr/>
        </p:nvCxnSpPr>
        <p:spPr>
          <a:xfrm rot="10800000">
            <a:off x="736920" y="3267720"/>
            <a:ext cx="360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93" name=""/>
          <p:cNvCxnSpPr>
            <a:stCxn id="294" idx="6"/>
            <a:endCxn id="295" idx="2"/>
          </p:cNvCxnSpPr>
          <p:nvPr/>
        </p:nvCxnSpPr>
        <p:spPr>
          <a:xfrm rot="10800000">
            <a:off x="727560" y="3636720"/>
            <a:ext cx="360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96" name=""/>
          <p:cNvCxnSpPr>
            <a:stCxn id="297" idx="6"/>
            <a:endCxn id="298" idx="2"/>
          </p:cNvCxnSpPr>
          <p:nvPr/>
        </p:nvCxnSpPr>
        <p:spPr>
          <a:xfrm rot="10800000">
            <a:off x="871560" y="3852720"/>
            <a:ext cx="72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99" name=""/>
          <p:cNvCxnSpPr>
            <a:stCxn id="300" idx="6"/>
            <a:endCxn id="301" idx="2"/>
          </p:cNvCxnSpPr>
          <p:nvPr/>
        </p:nvCxnSpPr>
        <p:spPr>
          <a:xfrm rot="10800000">
            <a:off x="871560" y="4104720"/>
            <a:ext cx="72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302" name=""/>
          <p:cNvCxnSpPr>
            <a:stCxn id="303" idx="6"/>
            <a:endCxn id="304" idx="2"/>
          </p:cNvCxnSpPr>
          <p:nvPr/>
        </p:nvCxnSpPr>
        <p:spPr>
          <a:xfrm>
            <a:off x="549000" y="4500720"/>
            <a:ext cx="720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305" name=""/>
          <p:cNvCxnSpPr>
            <a:stCxn id="306" idx="6"/>
            <a:endCxn id="307" idx="2"/>
          </p:cNvCxnSpPr>
          <p:nvPr/>
        </p:nvCxnSpPr>
        <p:spPr>
          <a:xfrm>
            <a:off x="729000" y="4320720"/>
            <a:ext cx="360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308" name=""/>
          <p:cNvCxnSpPr>
            <a:stCxn id="309" idx="6"/>
            <a:endCxn id="310" idx="2"/>
          </p:cNvCxnSpPr>
          <p:nvPr/>
        </p:nvCxnSpPr>
        <p:spPr>
          <a:xfrm>
            <a:off x="729000" y="4680720"/>
            <a:ext cx="360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311" name=""/>
          <p:cNvCxnSpPr>
            <a:stCxn id="312" idx="6"/>
            <a:endCxn id="313" idx="2"/>
          </p:cNvCxnSpPr>
          <p:nvPr/>
        </p:nvCxnSpPr>
        <p:spPr>
          <a:xfrm>
            <a:off x="873000" y="4896720"/>
            <a:ext cx="72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314" name=""/>
          <p:cNvCxnSpPr>
            <a:stCxn id="315" idx="6"/>
            <a:endCxn id="316" idx="2"/>
          </p:cNvCxnSpPr>
          <p:nvPr/>
        </p:nvCxnSpPr>
        <p:spPr>
          <a:xfrm>
            <a:off x="873000" y="5148720"/>
            <a:ext cx="72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317" name=""/>
          <p:cNvCxnSpPr>
            <a:stCxn id="318" idx="6"/>
            <a:endCxn id="319" idx="2"/>
          </p:cNvCxnSpPr>
          <p:nvPr/>
        </p:nvCxnSpPr>
        <p:spPr>
          <a:xfrm rot="10800000">
            <a:off x="547560" y="5544720"/>
            <a:ext cx="720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320" name=""/>
          <p:cNvCxnSpPr>
            <a:stCxn id="321" idx="6"/>
            <a:endCxn id="322" idx="2"/>
          </p:cNvCxnSpPr>
          <p:nvPr/>
        </p:nvCxnSpPr>
        <p:spPr>
          <a:xfrm rot="10800000">
            <a:off x="727560" y="5364720"/>
            <a:ext cx="360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sp>
        <p:nvSpPr>
          <p:cNvPr id="323" name=""/>
          <p:cNvSpPr/>
          <p:nvPr/>
        </p:nvSpPr>
        <p:spPr>
          <a:xfrm>
            <a:off x="1260000" y="21636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47" name=""/>
          <p:cNvSpPr/>
          <p:nvPr/>
        </p:nvSpPr>
        <p:spPr>
          <a:xfrm>
            <a:off x="1080000" y="39636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53" name=""/>
          <p:cNvSpPr/>
          <p:nvPr/>
        </p:nvSpPr>
        <p:spPr>
          <a:xfrm>
            <a:off x="1080000" y="3636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50" name=""/>
          <p:cNvSpPr/>
          <p:nvPr/>
        </p:nvSpPr>
        <p:spPr>
          <a:xfrm>
            <a:off x="936000" y="61236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56" name=""/>
          <p:cNvSpPr/>
          <p:nvPr/>
        </p:nvSpPr>
        <p:spPr>
          <a:xfrm>
            <a:off x="936000" y="86436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58" name=""/>
          <p:cNvSpPr/>
          <p:nvPr/>
        </p:nvSpPr>
        <p:spPr>
          <a:xfrm flipH="1">
            <a:off x="1258560" y="126036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61" name=""/>
          <p:cNvSpPr/>
          <p:nvPr/>
        </p:nvSpPr>
        <p:spPr>
          <a:xfrm flipH="1">
            <a:off x="1078560" y="108036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64" name=""/>
          <p:cNvSpPr/>
          <p:nvPr/>
        </p:nvSpPr>
        <p:spPr>
          <a:xfrm flipH="1">
            <a:off x="1078560" y="144036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67" name=""/>
          <p:cNvSpPr/>
          <p:nvPr/>
        </p:nvSpPr>
        <p:spPr>
          <a:xfrm flipH="1">
            <a:off x="934560" y="165636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70" name=""/>
          <p:cNvSpPr/>
          <p:nvPr/>
        </p:nvSpPr>
        <p:spPr>
          <a:xfrm flipH="1">
            <a:off x="934560" y="190836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74" name=""/>
          <p:cNvSpPr/>
          <p:nvPr/>
        </p:nvSpPr>
        <p:spPr>
          <a:xfrm>
            <a:off x="1260000" y="230436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77" name=""/>
          <p:cNvSpPr/>
          <p:nvPr/>
        </p:nvSpPr>
        <p:spPr>
          <a:xfrm>
            <a:off x="1080000" y="212436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80" name=""/>
          <p:cNvSpPr/>
          <p:nvPr/>
        </p:nvSpPr>
        <p:spPr>
          <a:xfrm>
            <a:off x="1080000" y="2493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83" name=""/>
          <p:cNvSpPr/>
          <p:nvPr/>
        </p:nvSpPr>
        <p:spPr>
          <a:xfrm>
            <a:off x="936000" y="2709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86" name=""/>
          <p:cNvSpPr/>
          <p:nvPr/>
        </p:nvSpPr>
        <p:spPr>
          <a:xfrm>
            <a:off x="936000" y="2961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88" name=""/>
          <p:cNvSpPr/>
          <p:nvPr/>
        </p:nvSpPr>
        <p:spPr>
          <a:xfrm flipH="1">
            <a:off x="1258560" y="3357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91" name=""/>
          <p:cNvSpPr/>
          <p:nvPr/>
        </p:nvSpPr>
        <p:spPr>
          <a:xfrm flipH="1">
            <a:off x="1097280" y="3177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94" name=""/>
          <p:cNvSpPr/>
          <p:nvPr/>
        </p:nvSpPr>
        <p:spPr>
          <a:xfrm flipH="1">
            <a:off x="1087920" y="3546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97" name=""/>
          <p:cNvSpPr/>
          <p:nvPr/>
        </p:nvSpPr>
        <p:spPr>
          <a:xfrm flipH="1">
            <a:off x="943920" y="3762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00" name=""/>
          <p:cNvSpPr/>
          <p:nvPr/>
        </p:nvSpPr>
        <p:spPr>
          <a:xfrm flipH="1">
            <a:off x="943920" y="4014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04" name=""/>
          <p:cNvSpPr/>
          <p:nvPr/>
        </p:nvSpPr>
        <p:spPr>
          <a:xfrm>
            <a:off x="1269360" y="4410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07" name=""/>
          <p:cNvSpPr/>
          <p:nvPr/>
        </p:nvSpPr>
        <p:spPr>
          <a:xfrm>
            <a:off x="1089360" y="4230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10" name=""/>
          <p:cNvSpPr/>
          <p:nvPr/>
        </p:nvSpPr>
        <p:spPr>
          <a:xfrm>
            <a:off x="1089360" y="4590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13" name=""/>
          <p:cNvSpPr/>
          <p:nvPr/>
        </p:nvSpPr>
        <p:spPr>
          <a:xfrm>
            <a:off x="945360" y="4806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16" name=""/>
          <p:cNvSpPr/>
          <p:nvPr/>
        </p:nvSpPr>
        <p:spPr>
          <a:xfrm>
            <a:off x="945360" y="5058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19" name=""/>
          <p:cNvSpPr/>
          <p:nvPr/>
        </p:nvSpPr>
        <p:spPr>
          <a:xfrm flipH="1">
            <a:off x="367920" y="5454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22" name=""/>
          <p:cNvSpPr/>
          <p:nvPr/>
        </p:nvSpPr>
        <p:spPr>
          <a:xfrm flipH="1">
            <a:off x="547920" y="5274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24" name=""/>
          <p:cNvSpPr/>
          <p:nvPr/>
        </p:nvSpPr>
        <p:spPr>
          <a:xfrm>
            <a:off x="360000" y="21636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46" name=""/>
          <p:cNvSpPr/>
          <p:nvPr/>
        </p:nvSpPr>
        <p:spPr>
          <a:xfrm>
            <a:off x="540000" y="39636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52" name=""/>
          <p:cNvSpPr/>
          <p:nvPr/>
        </p:nvSpPr>
        <p:spPr>
          <a:xfrm>
            <a:off x="540000" y="3636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49" name=""/>
          <p:cNvSpPr/>
          <p:nvPr/>
        </p:nvSpPr>
        <p:spPr>
          <a:xfrm>
            <a:off x="684000" y="61236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55" name=""/>
          <p:cNvSpPr/>
          <p:nvPr/>
        </p:nvSpPr>
        <p:spPr>
          <a:xfrm>
            <a:off x="684000" y="86436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59" name=""/>
          <p:cNvSpPr/>
          <p:nvPr/>
        </p:nvSpPr>
        <p:spPr>
          <a:xfrm flipH="1">
            <a:off x="358560" y="126036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62" name=""/>
          <p:cNvSpPr/>
          <p:nvPr/>
        </p:nvSpPr>
        <p:spPr>
          <a:xfrm flipH="1">
            <a:off x="538560" y="108036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65" name=""/>
          <p:cNvSpPr/>
          <p:nvPr/>
        </p:nvSpPr>
        <p:spPr>
          <a:xfrm flipH="1">
            <a:off x="538560" y="144036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68" name=""/>
          <p:cNvSpPr/>
          <p:nvPr/>
        </p:nvSpPr>
        <p:spPr>
          <a:xfrm flipH="1">
            <a:off x="682560" y="165636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71" name=""/>
          <p:cNvSpPr/>
          <p:nvPr/>
        </p:nvSpPr>
        <p:spPr>
          <a:xfrm flipH="1">
            <a:off x="682560" y="190836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73" name=""/>
          <p:cNvSpPr/>
          <p:nvPr/>
        </p:nvSpPr>
        <p:spPr>
          <a:xfrm>
            <a:off x="360000" y="230436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76" name=""/>
          <p:cNvSpPr/>
          <p:nvPr/>
        </p:nvSpPr>
        <p:spPr>
          <a:xfrm>
            <a:off x="540000" y="212436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79" name=""/>
          <p:cNvSpPr/>
          <p:nvPr/>
        </p:nvSpPr>
        <p:spPr>
          <a:xfrm>
            <a:off x="540000" y="2493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82" name=""/>
          <p:cNvSpPr/>
          <p:nvPr/>
        </p:nvSpPr>
        <p:spPr>
          <a:xfrm>
            <a:off x="684000" y="2709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85" name=""/>
          <p:cNvSpPr/>
          <p:nvPr/>
        </p:nvSpPr>
        <p:spPr>
          <a:xfrm>
            <a:off x="684000" y="2961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89" name=""/>
          <p:cNvSpPr/>
          <p:nvPr/>
        </p:nvSpPr>
        <p:spPr>
          <a:xfrm flipH="1">
            <a:off x="358560" y="3357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92" name=""/>
          <p:cNvSpPr/>
          <p:nvPr/>
        </p:nvSpPr>
        <p:spPr>
          <a:xfrm flipH="1">
            <a:off x="557280" y="3177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95" name=""/>
          <p:cNvSpPr/>
          <p:nvPr/>
        </p:nvSpPr>
        <p:spPr>
          <a:xfrm flipH="1">
            <a:off x="547920" y="3546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98" name=""/>
          <p:cNvSpPr/>
          <p:nvPr/>
        </p:nvSpPr>
        <p:spPr>
          <a:xfrm flipH="1">
            <a:off x="691920" y="3762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01" name=""/>
          <p:cNvSpPr/>
          <p:nvPr/>
        </p:nvSpPr>
        <p:spPr>
          <a:xfrm flipH="1">
            <a:off x="691920" y="4014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03" name=""/>
          <p:cNvSpPr/>
          <p:nvPr/>
        </p:nvSpPr>
        <p:spPr>
          <a:xfrm>
            <a:off x="369360" y="4410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06" name=""/>
          <p:cNvSpPr/>
          <p:nvPr/>
        </p:nvSpPr>
        <p:spPr>
          <a:xfrm>
            <a:off x="549360" y="4230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09" name=""/>
          <p:cNvSpPr/>
          <p:nvPr/>
        </p:nvSpPr>
        <p:spPr>
          <a:xfrm>
            <a:off x="549360" y="4590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12" name=""/>
          <p:cNvSpPr/>
          <p:nvPr/>
        </p:nvSpPr>
        <p:spPr>
          <a:xfrm>
            <a:off x="693360" y="4806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15" name=""/>
          <p:cNvSpPr/>
          <p:nvPr/>
        </p:nvSpPr>
        <p:spPr>
          <a:xfrm>
            <a:off x="693360" y="5058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18" name=""/>
          <p:cNvSpPr/>
          <p:nvPr/>
        </p:nvSpPr>
        <p:spPr>
          <a:xfrm flipH="1">
            <a:off x="1267920" y="5454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21" name=""/>
          <p:cNvSpPr/>
          <p:nvPr/>
        </p:nvSpPr>
        <p:spPr>
          <a:xfrm flipH="1">
            <a:off x="1087920" y="5274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25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6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7" name="PlaceHolder 3"/>
          <p:cNvSpPr>
            <a:spLocks noGrp="1"/>
          </p:cNvSpPr>
          <p:nvPr>
            <p:ph type="ftr" idx="7"/>
          </p:nvPr>
        </p:nvSpPr>
        <p:spPr>
          <a:xfrm>
            <a:off x="3987000" y="516492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8" name="PlaceHolder 4"/>
          <p:cNvSpPr>
            <a:spLocks noGrp="1"/>
          </p:cNvSpPr>
          <p:nvPr>
            <p:ph type="sldNum" idx="8"/>
          </p:nvPr>
        </p:nvSpPr>
        <p:spPr>
          <a:xfrm>
            <a:off x="7227000" y="516492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B00F7F9-A06E-4E24-B7F6-63E2EB1CFE48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9" name="PlaceHolder 5"/>
          <p:cNvSpPr>
            <a:spLocks noGrp="1"/>
          </p:cNvSpPr>
          <p:nvPr>
            <p:ph type="dt" idx="9"/>
          </p:nvPr>
        </p:nvSpPr>
        <p:spPr>
          <a:xfrm>
            <a:off x="1584000" y="516492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0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0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0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0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0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0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0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0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0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0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0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0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0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0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0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0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0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7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7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7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7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7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8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8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8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8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8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8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8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8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8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9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9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9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9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9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9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9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9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9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0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0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0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0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0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0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0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0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0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7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7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7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7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7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8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8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8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8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8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8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8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8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8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8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9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9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9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9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9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9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9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9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9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9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0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0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0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0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0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0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0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0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0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0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7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7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7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7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7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8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8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8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8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8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8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8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8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8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8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9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9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9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9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9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9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9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9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9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9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0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0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0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0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0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0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0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0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0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0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7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7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7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7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7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8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8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8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8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8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8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8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8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8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8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9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9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9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9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9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9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9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9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9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9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0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0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0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0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0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0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0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0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0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0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HSK Level 3.0 Vocabulary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7" name="PlaceHolder 2"/>
          <p:cNvSpPr>
            <a:spLocks noGrp="1"/>
          </p:cNvSpPr>
          <p:nvPr>
            <p:ph type="subTitle"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1071 words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3BF6987-BE3B-4509-9DF1-E9477596F239}" type="slidenum">
              <a:t>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总数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66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总数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(zǒngshù)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Total number; sum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请提供所有项目的总数和详细清单。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Qǐng tígōng suǒyǒu xiàngmù de zǒngshù hé xiángxi qīngdān.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Please provide the total number and detailed list of all items.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B92D1E1-A397-4254-9107-85A81EF94396}" type="slidenum">
              <a:t>10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展现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66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展现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(zhǎnxiàn)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Present / Display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他的演讲展现了他对这个问题的深刻理解。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de yǎnjiǎng zhǎnxiànle tā duì zhège wèntí de shēnkè lǐjiě.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His speech presented his profound understanding of the issue.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A90446F-5283-434C-82A1-F3F99C7DB4A1}" type="slidenum">
              <a:t>100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展示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展示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(zhǎnshì)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Exhibit / Display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这个展示厅展示了许多艺术品和文物。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zhǎnshìtīng zhǎnshìle xǔduō yìshùpǐn hé wénwù.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exhibition hall displays many artworks and cultural relics.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235542C-E6D8-44FA-8111-E1D9EA8137D9}" type="slidenum">
              <a:t>101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展览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展览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(zhǎnlǎn)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Exhibition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明天将举办一场艺术展览，欢迎参观。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Míngtiān jiāng jǔbàn yī chǎng yìshù zhǎnlǎn, huānyíng cānguān.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Tomorrow, there will be an art exhibition. Everyone is welcome to attend.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6FD3953-D152-47C0-9695-8619D3999DA7}" type="slidenum">
              <a:t>102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摘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摘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(zhāi)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Pick / Pluck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她轻轻摘下树上的一朵花。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qīngqīng zhāi xià shù shàng de yī duǒ huā.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She gently picked a flower from the tree.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491CE85-DCAE-4D04-9F9D-F9530429A004}" type="slidenum">
              <a:t>103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赠送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赠送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(zèngsòng)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Give as a Gift / Present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他们赠送了一本精美的画册作为礼物。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Tāmen zèngsòngle yī běn jīngměi de huàcè zuòwéi lǐwù.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They gave a beautifully crafted picture album as a gift.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B6E8D3E-9079-4D81-A747-B4A202EA11D7}" type="slidenum">
              <a:t>104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赠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赠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(zèng)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Donate / Contribute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他慷慨赠款支持慈善事业。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kāngkǎi zèngkuǎn zhīchí císhàn shìyè.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generously donated funds to support charitable causes.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BFF572F-1C1B-48D2-875A-D41F4BF4E91C}" type="slidenum">
              <a:t>105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增强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增强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(zēngqiáng)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Strengthen / Enhance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锻炼可以增强身体的抵抗力。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Duànliàn kěyǐ zēngqiáng shēntǐ de dǐkànglì.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Exercise can enhance the body's resistance.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CCA11D0-252F-445C-99B2-095EA66DF887}" type="slidenum">
              <a:t>106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增多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66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增多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(zēngduō)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Increase / Grow in Number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随着需求的增多，公司扩大了生产规模。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Suízhe xūqiú de zēngduō, gōngsī kuòdàle shēngchǎn guīmó.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With the increase in demand, the company expanded its production scale.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9C34212-A50F-4877-AD2F-86FC6F846EDA}" type="slidenum">
              <a:t>107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PlaceHolder 1"/>
          <p:cNvSpPr>
            <a:spLocks noGrp="1"/>
          </p:cNvSpPr>
          <p:nvPr>
            <p:ph type="title"/>
          </p:nvPr>
        </p:nvSpPr>
        <p:spPr>
          <a:xfrm>
            <a:off x="1620000" y="2286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增大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增大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(zēngdà)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Enlarge / Increase in Size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他们计划通过技术改进来增大产量。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Tāmen jìhuà tōngguò jìshù gǎijìn lái zēngdà chǎnliàng.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They plan to increase production by improving technology.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C3AA91F-9B87-4671-8F21-C677CE87E644}" type="slidenum">
              <a:t>108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增产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66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增产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(zēngchǎn)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Increase Production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为了满足市场需求，工厂决定增产。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Wèile mǎnzú shìchǎng xūqiú, gōngchǎng juédìng zēngchǎn.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To meet market demand, the factory decided to increase production.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803CCF1-77D3-441F-A1BF-1D591444EFE0}" type="slidenum">
              <a:t>109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总裁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66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总裁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(zǒngcái)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CEO; president (of a company)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公司的总裁正在制定新的发展战略。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Gōngsī de zǒngcái zhèngzài zhìdìng xīn de fāzhǎn zhànlüè.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company's CEO is working on a new development strategy.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2CEAC4F-E7F4-4FEB-AFAF-3BED1EC493A3}" type="slidenum">
              <a:t>11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增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增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(zēng)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Increase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这个项目有望带来经济的增长。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xiàngmù yǒuwàng dàilái jīngjì de zēngzhǎng.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project is expected to bring economic growth.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1630B8A-4F67-4DE5-8AFF-1915E524EAC2}" type="slidenum">
              <a:t>110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早期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8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早期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(zǎoqī)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Early Stage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在早期阶段，公司主要注重产品研发。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Zài zǎoqī jiēduàn, gōngsī zhǔyào zhùzhòng chǎnpǐn yánfā.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 the early stage, the company focuses on product research and development.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45F0627-565A-4148-8C97-DFEBCA060BE2}" type="slidenum">
              <a:t>111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糟糕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糟糕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(zāogāo)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Awful / Terrible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糟糕！我把文件弄丢了。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Zāogāo! Wǒ bǎ wénjiàn nòng diūle.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Oh no! I lost the documents.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5BD0020-CCCF-4A14-B8C0-2E09B3D26E52}" type="slidenum">
              <a:t>112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糟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糟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(zāo)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Bad / Messed Up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糟糕！我忘记带钥匙了。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Zāogāo! Wǒ wàngjì dài yàoshi le.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Oh no! I forgot to bring the keys.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6A7F280-274C-4E37-B8FE-EAC8E1BC4F6A}" type="slidenum">
              <a:t>113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暂停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暂停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(zántíng)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Pause / Suspend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比赛因恶劣天气暂停了。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Bǐsài yīn èliè tiānqì zántíngle.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match was suspended due to severe weather.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6A69DD8-197D-442A-8512-311039D33934}" type="slidenum">
              <a:t>114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暂时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暂时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(zànshí)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Temporary / For the Time Being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由于技术故障，飞机将暂时停飞。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Yóuyú jìshù gùzhàng, fēijī jiāng zànshí tíng fēi.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Due to technical issues, the aircraft will be temporarily grounded.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3AC2DA9-3EB1-4E94-AE60-28673EE1FB2E}" type="slidenum">
              <a:t>115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在内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66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在内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(zàinèi)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Including / Inside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这份报告包括了所有相关的信息在内。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fèn bàogào bāokuòle suǒyǒu xiāngguān de xìnxī zàinèi.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report includes all relevant information, including the inside details.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1C3B4C1-06DF-4C01-8F6D-E798AA41FF39}" type="slidenum">
              <a:t>116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在场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在场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(zàichǎng)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Present / On the Scene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他们都在场，见证了这一历史时刻。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Tāmen dōu zàichǎng, jiànzhèngle zhè yī lìshǐ shíkè.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They were all present, witnessing this historic moment.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62B5EC0-6A42-4A96-AF7B-C546350B95CB}" type="slidenum">
              <a:t>117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再也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再也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(zàiyě)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No Longer / Never Again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我再也不会犯同样的错误了。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Wǒ zàiyě bù huì fàn tóngyàng de cuòwùle.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 will never make the same mistake again.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70B8654-B727-4AA7-8842-AA7E057B43AD}" type="slidenum">
              <a:t>118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再次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66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灾区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(zāiqū)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Disaster Area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救援人员正在向灾区运送急需的物资。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Jiùyuán rényuán zhèngzài xiàng zāiqū yùnsòng jíxū de wùzī.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Rescue personnel are transporting urgently needed supplies to the disaster area.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7ACE09C-968B-42F9-BD2A-D2FDEFE21F3E}" type="slidenum">
              <a:t>119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自愿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自愿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(zìyuàn)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Voluntary; willingly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参加这个项目是完全自愿的，没有强制要求。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Cānjiā zhège xiàngmù shì wánquán zìyuàn de, méiyǒu qiángzhì yāoqiú.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Participation in this project is entirely voluntary, with no mandatory requirements.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9C848DB-8603-40C0-83F0-8CC796BFA27B}" type="slidenum">
              <a:t>12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灾区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灾难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(zāinàn)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Calamity / Catastrophe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这场火灾是一场巨大的灾难。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chǎng huǒzāi shì yī chǎng jùdà de zāinàn.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fire was a massive catastrophe.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051C426-9F22-4528-8BD0-E932CAB9CFE6}" type="slidenum">
              <a:t>120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灾难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灾害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(zāihài)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Natural Disaster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防范灾害需要采取有效的措施。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Fángfàn zāihài xūyào cǎiqǔ yǒuxiào de cuòshī.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Preventing natural disasters requires effective measures.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4DC0F11-C482-479B-83C5-24447C4BF495}" type="slidenum">
              <a:t>121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灾害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灾害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(zāihài)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Natural Disaster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防范灾害需要采取有效的措施。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Fángfàn zāihài xūyào cǎiqǔ yǒuxiào de cuòshī.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Preventing natural disasters requires effective measures.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5F6CD48-C707-453A-9DFE-00636B318197}" type="slidenum">
              <a:t>122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灾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灾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(zāi)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Disaster / Catastrophe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地震是一种自然灾害。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Dìzhèn shì yī zhǒng zìrán zāihài.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An earthquake is a natural disaster.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B040CA1-7202-4D13-8593-541FE5DF07CA}" type="slidenum">
              <a:t>123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运行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运行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(yùnxíng)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Operate / Run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电脑程序正在正常运行。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Diànnǎo chéngxù zhèngzài zhèngcháng yùnxíng.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computer program is running normally.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E5F860B-D5A3-4F72-877A-821A501DE1ED}" type="slidenum">
              <a:t>124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运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运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(yùn)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Transport / Movement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公共交通是城市中运输的重要组成部分。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Gōnggòng jiāotōng shì chéngshì zhōng yùnshū de zhòngyào zǔchéng bùfèn.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Public transportation is an essential component of urban movement.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E53D860-F255-4FCA-BDC6-7A99A708AB79}" type="slidenum">
              <a:t>125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阅览室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8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阅览室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(yuèlǎnshì)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Reading Room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图书馆的阅览室提供安静的学习环境。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Túshūguǎn de yuèlǎnshì tígōng ānjìng de xuéxí huánjìng.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library's reading room provides a quiet study environment.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F2E37F7-6DBA-46C8-9EFA-EEF241D63CD0}" type="slidenum">
              <a:t>126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月球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月球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(yuèqiú)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Moon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人类已经成功登陆过月球。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Rénlèi yǐjīng chénggōng dēnglùguò yuèqiú.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Humans have successfully landed on the moon.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84FC52C-94FD-4E52-8D83-896598BDA44A}" type="slidenum">
              <a:t>127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月饼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月饼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(yuèbǐng)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Mooncake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中秋节时，人们喜欢吃月饼。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Zhōngqiū Jié shí, rénmen xǐhuān chī yuèbǐng.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During the Mid-Autumn Festival, people enjoy eating mooncakes.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01AFC19-EB41-469B-AFEE-8EAA7594BE04}" type="slidenum">
              <a:t>128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约束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约束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(yuēshù)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Restraint / Constraint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法律是对个人行为的一种约束。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Fǎlǜ shì duì gèrén xíngwéi de yī zhǒng yuēshù.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law is a form of restraint on individual behavior.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5D9178B-8F0E-4CBA-BCD0-FB09670FD4A0}" type="slidenum">
              <a:t>129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自杀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自杀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(zìshā)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Suicide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预防自杀是社会的共同责任。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Yùfáng zìshā shì shèhuì de gòngtóng zérèn.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Preventing suicide is a shared responsibility of society.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D899EA9-9F79-49E5-9D37-4471F5E4F812}" type="slidenum">
              <a:t>13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愿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愿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(yuàn)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Wish; desire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她表达了对和平的愿望。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biǎodá le duì hépíng de yuànwàng.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She expressed a wish for peace.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619C3F3-D713-421F-8EA7-A11BC183E887}" type="slidenum">
              <a:t>130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怨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怨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(yuàn)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Resentment; blame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她没有任何怨恨，只是默默离开了。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méiyǒu rènhé yuàn'hèn, zhǐshì mòmò líkāi le.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She harbored no resentment; she just quietly left.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95DF326-3C0B-40FC-93AE-031913A497A8}" type="slidenum">
              <a:t>131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远处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远处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(yuǎn chù)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 the distance; far away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在山的远处，我们看到了日出的美丽景色。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Zài shān de yuǎn chù, wǒmen kàn dào le rìchū de měilì jǐngsè.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 the distance of the mountains, we saw the beautiful sunrise.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A8A2E13-9B5B-4307-A5B9-EC183B007B45}" type="slidenum">
              <a:t>132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原有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原有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(yuányǒu)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Original; pre-existing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这个项目基于原有的研究成果进行扩展。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xiàngmù jīyú yuányǒu de yánjiū chéngguǒ jìnxíng kuòzhǎn.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project is an extension based on the original research findings.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DB7AC65-93AB-4225-A4B2-421A075F46A5}" type="slidenum">
              <a:t>133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原先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原先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(yuánxiān)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Originally; at first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原先的计划由于各种原因被取消了。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Yuánxiān de jìhuà yóuyú gè zhǒng yuányīn bèi qǔxiāole.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original plan was canceled due to various reasons.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C64ACB0-FAAE-4A1D-A3B4-D2CBDBF00D5C}" type="slidenum">
              <a:t>134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原始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原始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(yuánshǐ)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Primitive; original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这个文化遗址展示了人类的原始生活方式。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wénhuà yízhǐ zhǎnshìle rénleì de yuánshǐ shēnghuó fāngshì.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cultural site showcases the primitive way of life of humans.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C00BD4A-0067-4500-A51A-734DC22187F0}" type="slidenum">
              <a:t>135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原理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8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原理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(yuánlǐ)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Principle; theory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了解电子原理对工程师非常重要。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Liǎojiě diànzǐ yuánlǐ duì gōngchéngshī fēicháng zhòngyào.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Understanding the principles of electronics is crucial for engineers.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6BE2F2F-2B52-40D5-9BEE-68E75DD50829}" type="slidenum">
              <a:t>136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园林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园林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(yuánlín)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Garden; landscape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这座城市有许多美丽的园林和公园。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zuò chéngshì yǒu xǔduō měilì de yuánlín hé gōngyuán.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city has many beautiful gardens and parks.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7A92370-8F96-4EB8-B324-493DCA0E0A58}" type="slidenum">
              <a:t>137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元旦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元旦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(yuándàn)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New Year's Day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元旦是一年的开始，人们通常会庆祝这一特殊的日子。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Yuándàn shì yī nián de kāishǐ, rénmen tōngcháng huì qìngzhù zhè yī tèshū de rìzi.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New Year's Day marks the beginning of the year, and people usually celebrate this special day.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2FED47E-2EDC-4641-90BF-FE5E5D4C0144}" type="slidenum">
              <a:t>138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预期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预期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(yùqī)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Expectation; anticipation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他对未来充满了希望和预期。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duì wèilái chōngmǎn le xīwàng hé yùqī.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is filled with hope and anticipation for the future.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4FD163C-62D4-44B3-B9DD-725F43B5B843}" type="slidenum">
              <a:t>139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自豪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自豪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(zìháo)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Pride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他为自己的成就感到自豪。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wèi zìjǐ de chéngjiù gǎndào zìháo.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takes pride in his accomplishments.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981F38A-6334-4AB7-A50E-7FB1E0DA0077}" type="slidenum">
              <a:t>14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预备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预备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(yùbèi)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Prepare; get ready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在比赛开始前，请做好预备工作。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Zài bǐsài kāishǐ qián, qǐng zuòhǎo yùbèi gōngzuò.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Please get ready before the start of the competition.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12C8B86-BF9F-49F3-97A4-0BDCB41F2405}" type="slidenum">
              <a:t>140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雨水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雨水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(yǔshuǐ)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Rainwater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春天是雨水多的季节。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Chūntiān shì yǔshuǐ duō de jìjié.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Spring is the season with a lot of rainwater.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7C73F79-3891-42D2-B494-72E27CE78543}" type="slidenum">
              <a:t>141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羽绒服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66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羽绒服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(yǔróngfú)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Down jacket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在寒冷的冬天，穿羽绒服可以很好地保暖。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Zài hánlěng de dōngtiān, chuān yǔróngfú kěyǐ hěn hǎo de bǎonuǎn.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 the cold winter, wearing a down jacket can keep you warm.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21666F0-A209-4A42-825A-DD251A999F97}" type="slidenum">
              <a:t>142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羽毛球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66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羽毛球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(yǔmáoqiú)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Badminton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周末我们经常一起打羽毛球锻炼身体。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Zhōumò wǒmen jīngcháng yīqǐ dǎ yǔmáoqiú duànliàn shēntǐ.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We often play badminton together on weekends to exercise and stay fit.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81EC77D-883E-4E58-BC8A-6D59D6807ACE}" type="slidenum">
              <a:t>143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有着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有着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(yǒuzhe)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Possessing; having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这个城市有着丰富的历史和文化遗产。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chéngshì yǒuzhe fēngfù de lìshǐ hé wénhuà yíchǎn.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city possesses rich history and cultural heritage.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2B1F493-8902-4F9A-8921-473FE3B60091}" type="slidenum">
              <a:t>144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有利于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有利于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(yǒulì yú)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Beneficial to; advantageous for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锻炼身体有利于维持健康。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Duànliàn shēntǐ yǒulì yú wéichí jiànkāng.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Exercising is beneficial for maintaining good health.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AF6EC8B-E3EC-440C-8E8E-46829ACF429E}" type="slidenum">
              <a:t>145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有力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有力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(yǒulì)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Powerful; forceful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他的演讲很有力，打动了许多听众。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de yǎnjiǎng hěn yǒulì, dǎdòng le xǔduō tīngzhòng.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His speech was powerful and moved many listeners.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2DA7EFF-8E5C-4DB9-98D7-807CB652B4CC}" type="slidenum">
              <a:t>146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有害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有害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(yǒuhài)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Harmful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抽烟对健康有害。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Chōuyān duì jiànkāng yǒuhài.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Smoking is harmful to health.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5E88398-4215-4BDD-9CA4-76D5F614D7BC}" type="slidenum">
              <a:t>147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有毒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有毒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(yǒudú)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Poisonous; toxic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这种植物有毒，不要触摸它。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zhǒng zhíwù yǒudú, bùyào chùmō tā.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plant is toxic, do not touch it.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A30B58A-1602-4629-93BA-6F075038E681}" type="slidenum">
              <a:t>148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友谊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友谊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(yǒuyì)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Friendship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真正的友谊是经得起时间考验的。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Zhēnzhèng de yǒuyì shì jīng dé qǐ shíjiān kǎoyàn de.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True friendship withstands the test of time.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65D30D4-13B6-429A-921F-E6A11506596B}" type="slidenum">
              <a:t>149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紫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紫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(zǐ)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Purple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她喜欢穿紫色的衣服。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xǐhuān chuān zǐsè de yīfú.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She likes to wear purple clothes.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544E192-FB3D-4AE5-941A-E91CB5FEFBBB}" type="slidenum">
              <a:t>15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游泳池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66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游泳池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(yóuyǒngchí)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Swimming pool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夏天，我们经常去游泳池游泳消暑。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Xiàtiān, wǒmen jīngcháng qù yóuyǒngchí yóuyǒng xiāoshǔ.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 the summer, we often go to the swimming pool to swim and cool off.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2771A16-74C6-450C-862D-05871F842654}" type="slidenum">
              <a:t>150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犹豫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犹豫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(yóuyù)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Hesitate; indecisive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在做重要决定时，他常常会犹豫不决。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Zài zuò zhòngyào juédìng shí, tā chángcháng huì yóuyù bùjué.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When making important decisions, he often hesitates and is indecisive.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5174FA3-4AEC-406A-844B-331C0F928702}" type="slidenum">
              <a:t>151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由此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由此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(yóucǐ)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Thus; therefore; from this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这个问题的解决方案将由此展开讨论。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wèntí de jiějué fāng'àn jiāng yóucǐ zhǎnkāi tǎolùn.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solution to this problem will be discussed from this point.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227DC34-7C3B-41FE-9769-C1B9F4F2DF36}" type="slidenum">
              <a:t>152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尤其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严厉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(yánlì)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Stern; severe; strict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学校对违纪行为采取严厉的处罚措施。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Xuéxiào duì wéijì xíngwéi cǎiqǔ yánlì de chǔfá cuòshī.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school takes strict disciplinary measures against violations of rules.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CD68B11-C9B1-4B53-9FA5-1A7A585FE64F}" type="slidenum">
              <a:t>153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幽默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幽默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(yōumò)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Humorous; humor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他的幽默感总能给人带来快乐。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de yōumò gǎn zǒng néng gěi rén dài lái kuàilè.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His sense of humor always brings joy to people.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2D001E9-6295-4F98-A42E-D1AF2E191A3C}" type="slidenum">
              <a:t>154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优先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优先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(yōuxiān)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Priority; give priority to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在紧急情况下，请给予这些任务优先处理。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Zài jǐnjí qíngkuàng xià, qǐng gěi yǔ zhèxiē rènwù yōuxiān chǔlǐ.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 emergency situations, please give priority to handling these tasks.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6B2C0DB-E347-45B5-B9DB-80EB22DFD968}" type="slidenum">
              <a:t>155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优惠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优惠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(yōuhuì)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Preferential; favorable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购物时请留意店家的优惠活动，可以省下一些费用。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Gòuwù shí qǐng liúyì diànjiā de yōuhuì huódòng, kěyǐ shěng xià yīxiē fèiyòng.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When shopping, pay attention to the preferential activities offered by the stores; it can save you some expenses.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9B3ACEE-3B3B-4557-865C-768CD0CA6E02}" type="slidenum">
              <a:t>156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用于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用于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(yòngyú)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Used for; utilized for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这种药物主要是用于治疗感冒的症状。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zhǒng yàowù zhǔyào shì yòngyú zhìliáo gǎnmào de zhèngzhuàng.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medication is primarily used for treating symptoms of the common cold.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28F575D-D2D8-43CE-A53B-2515C409EC78}" type="slidenum">
              <a:t>157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用来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用来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(yòng lái)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Used for; used to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这把刀是用来切蔬菜的。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bǎ dāo shì yòng lái qiē shūcài de.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knife is used for cutting vegetables.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B4E4F0D-A6B4-42D2-A4FB-2693F1E2D860}" type="slidenum">
              <a:t>158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用户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用户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(yònghù)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User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这个软件有数百万用户在全球使用。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ruǎnjiàn yǒu shùbǎi wàn yònghù zài quánqiú shǐyòng.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software has millions of users worldwide.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778699E-1F47-43BC-AE49-D3D34BCA120A}" type="slidenum">
              <a:t>159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仔细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仔细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(zǐxì)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Careful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在做实验时请要仔细操作。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Zài zuò shíyàn shí qǐng yào zǐxì cāozuò.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Be careful when conducting experiments.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4FD6290-A901-419D-9649-2AD28FB3B51F}" type="slidenum">
              <a:t>16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用不着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用不着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(yòng bù zháo)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Not need; unnecessary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这个工具你用不着，我来帮你。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gōngjù nǐ yòng bù zháo, wǒ lái bāng nǐ.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You don't need this tool; I'll help you.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6470F36-3AA8-4C41-8CB6-7A7053D8F543}" type="slidenum">
              <a:t>160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拥有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拥有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(yōngyǒu)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Possess; own; have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她拥有一双美丽的大眼睛。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yōngyǒu yī shuāng měilì de dà yǎnjīng.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She has a pair of beautiful big eyes.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EE525E6-0712-488B-B4C6-2993D3155BF4}" type="slidenum">
              <a:t>161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拥抱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拥抱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(yōngbào)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Embrace; hug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在困难时刻，一个温暖的拥抱可以带来安慰。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Zài kùnnán shíkè, yī gè wēnnuǎn de yōngbào kěyǐ dài lái ānwèi.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 difficult times, a warm embrace can bring comfort.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6567430-592C-4E4C-AF3B-80BD8EF74323}" type="slidenum">
              <a:t>162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硬件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硬件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(yìngjiàn)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Hardware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这台电脑的硬件配置非常强大。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tái diànnǎo de yìngjiàn pèizhì fēicháng qiángdà.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hardware configuration of this computer is very powerful.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ECD4231-103A-4606-86B8-4437090C2CD7}" type="slidenum">
              <a:t>163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硬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硬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(yìng)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Hard; firm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这个枕头太硬，我不太舒服。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zhěntou tài yìng, wǒ bù tài shūfu.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pillow is too hard; it's not very comfortable for me.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1A03035-2855-4967-8936-AF0B2669FBBE}" type="slidenum">
              <a:t>164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应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应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(yīng)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Should; ought to; must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你应该尽快完成这项任务。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Nǐ yīnggāi jìnkuài wánchéng zhè xiàng rènwù.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You should complete this task as soon as possible.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BBCD2BF-5B2E-4B66-88A1-53353E572604}" type="slidenum">
              <a:t>165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印刷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印刷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(yìnshuā)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Print; printing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这份文件需要进行印刷，以备将来参考。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fèn wénjiàn xūyào jìnxíng yìnshuā, yǐ bèi jiānglái cānkǎo.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document needs to be printed for future reference.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D39CC5A-515E-419F-AB9C-DE1B6EA7A734}" type="slidenum">
              <a:t>166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饮食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饮食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(yǐnshí)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Diet; food and drink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健康的饮食是保持身体健康的重要因素。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Jiànkāng de yǐnshí shì bǎochí shēntǐ jiànkāng de zhòngyào yīnsù.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 healthy diet is an important factor in maintaining good health.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4AD5FDC-A168-4BB5-9D38-CA38535C7ED3}" type="slidenum">
              <a:t>167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饮料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饮料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(yǐnliào)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Beverage; drinks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夏天喝一些清凉的饮料是非常愉快的事情。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Xiàtiān hē yīxiē qīngliáng de yǐnliào shì fēicháng yúkuài de shìqíng.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Drinking some refreshing beverages in the summer is a very pleasant thing.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979CE6D-125D-4E88-96BA-D11E35DC8293}" type="slidenum">
              <a:t>168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因而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因而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(yīn'ér)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Therefore; thus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他努力学习，因而取得了好成绩。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nǔlì xuéxí, yīn'ér qǔdé le hǎo chéngjī.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studied hard, and thus achieved good results.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7E3A678-D7B2-406A-9AC0-EF311D182FF7}" type="slidenum">
              <a:t>169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子弹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子弹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(zǐdàn)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Bullet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尽量避免站在子弹飞过的地方。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Jìnliàng bìmiǎn zhàn zài zǐdàn fēi guò de dìfāng.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Try to avoid standing where bullets are flying.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DFC0014-1ECB-4233-8022-BB0EFD031F6D}" type="slidenum">
              <a:t>17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意志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意志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(yìzhì)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Will; determination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只要有坚定的意志，就能克服困难。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Zhǐyào yǒu jiāndìng de yìzhì, jiù néng kèfú kùnnán.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With a strong will, one can overcome difficulties.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0F38C08-CF8A-4F0A-A5D3-3FF04BA715E7}" type="slidenum">
              <a:t>170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意味着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意味着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(yìwèi zhe)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Mean; signify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她的微笑意味着她对这个消息感到高兴。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de wēixiào yìwèi zhe tā duì zhège xiāoxī gǎndào gāoxìng.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Her smile signifies that she is happy about the news.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59E7D05-8877-4340-8C22-8D5C7663C2D4}" type="slidenum">
              <a:t>171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意识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意识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(yìshí)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Consciousness; awareness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保持交通安全意识是每个司机的责任。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Bǎochí jiāotōng ānquán yìshí shì měi gè sījī de zérèn.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Maintaining awareness of traffic safety is the responsibility of every driver.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B5BF279-2D60-4C0C-8D3D-5BAEC1D77AF2}" type="slidenum">
              <a:t>172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一身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一身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(yīshēn)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All over; all over one's body; all-in-one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他穿着一身黑色的西装显得非常帅气。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chuānzhuó yīshēn hēisè de xīzhuāng xiǎnde fēicháng shuàiqì.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looks very handsome in an all-black suit.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61838A9-1279-42E6-9960-FCF71AAEF6CA}" type="slidenum">
              <a:t>173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一口气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一口气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(yī kǒu qì)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 one breath; without a break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他跑了十公里，一口气没停。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pǎo le shí gōnglǐ, yī kǒu qì méi tíng.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ran ten kilometers without stopping, all in one breath.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5F0D458-1ADC-4C14-B4BC-FF0CA84CACAF}" type="slidenum">
              <a:t>174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以往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以往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(yǐwǎng)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 the past; formerly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以往的经验对解决问题很有帮助。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Yǐwǎng de jīngyàn duì jiějué wèntí hěn yǒu bāngzhù.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Past experiences are very helpful in problem-solving.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3D0EFAF-BE9C-40AC-A704-FEA9E80BA85B}" type="slidenum">
              <a:t>175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以便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8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以便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(yǐbiàn)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 order to; so that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请提前准备好材料，以便顺利进行会议。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Qǐng tíqián zhǔnbèi hǎo cáiliào, yǐbiàn shùnlì jìnxíng huìyì.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Please prepare the materials in advance so that the meeting can proceed smoothly.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9792026-A9FA-4187-A6C2-865D3FBAA85F}" type="slidenum">
              <a:t>176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乙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乙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(yǐ)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Second (in a sequence); the second heavenly stem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这个考试分为甲乙两部分。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kǎoshì fēnwéi jiǎ yǐ liǎng bùfen.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exam is divided into two parts, A and B.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E198D43-6EA5-46D0-8503-A14079672A44}" type="slidenum">
              <a:t>177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一向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一向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(yīxiàng)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Always; all along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他一向都很守时，从不迟到。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yīxiàng dōu hěn shǒushí, cóng bù chídào.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has always been punctual and never arrives late.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C0A2E98-B6BD-45C9-8BB3-BBD14E58B27E}" type="slidenum">
              <a:t>178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一下子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一下子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(yīxiàzi)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 a moment; all at once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他们一下子解决了所有的问题。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Tāmen yīxiàzi jiějué le suǒyǒu de wèntí.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They solved all the problems in a moment.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B8CC816-111E-4357-98B3-32A62813C72B}" type="slidenum">
              <a:t>179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资助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资助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(zīzhù)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Financial Aid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学校为有需要的学生提供资助。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Xuéxiào wèi yǒu xūyào de xuéshēng tígōng zīzhù.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school provides financial aid for students in need.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78C50AB-1362-4874-A97B-AA570F2C716F}" type="slidenum">
              <a:t>18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一下儿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一下儿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(yīxiàr)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For a while; a short moment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他一下儿停顿了，然后继续说下去。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yīxiàr tíngdùn le, ránhòu jìxù shuō xiàqù.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paused for a while and then continued speaking.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86C6609-90D5-4327-A5F6-7835CD64A59A}" type="slidenum">
              <a:t>180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一路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一路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(yīlù)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All the way; along the way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我们一路走来，共同经历了许多困难和欢乐。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Wǒmen yīlù zǒu lái, gòngtóng jīnglìle xǔduō kùnnán hé huānlè.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We've come a long way, experiencing many challenges and joys together.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A78D2A3-193B-4231-B268-ABF5E37298B0}" type="slidenum">
              <a:t>181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一句话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66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一句话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(yījùhuà)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 a word; in a nutshell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这个问题很复杂，不能简单用一句话来解释。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wèntí hěn fùzá, bùnéng jiǎndān yòng yījùhuà lái jiěshì.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issue is complex and cannot be explained in a single sentence.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CDF44B1-9860-42C5-B2E2-337DAA5175E6}" type="slidenum">
              <a:t>182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一旦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一旦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(yīdàn)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Once; in case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一旦发生紧急情况，请立即报警。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Yīdàn fāshēng jǐnjí qíngkuàng, qǐng lìjí bàojǐng.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 case of an emergency, please call the police immediately.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4C1DA73-A9EF-4BCA-835D-2215A1522221}" type="slidenum">
              <a:t>183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一带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一带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(yīdài)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Area; region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这个城市的一带风景优美，吸引了很多游客。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chéngshì de yīdài fēngjǐng yōuměi, xīyǐnle hěnduō yóukè.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area around this city has beautiful scenery, attracting many tourists.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86E99C8-B472-4DFF-89E7-9ACE9E7A5DC3}" type="slidenum">
              <a:t>184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一辈子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一辈子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(yībèizi)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 lifetime; all one's life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我们可以一辈子都在一起。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Wǒmen kěyǐ yībèizi dōu zài yīqǐ.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We can be together for a lifetime.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35CF655-1E6A-4EDC-AACC-2C2338E4A99F}" type="slidenum">
              <a:t>185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依照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依照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(yīzhào)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According to; in accordance with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请依照说明书的指导正确使用这个产品。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Qǐng yīzhào shuōmíngshū de zhǐdǎo zhèngquè shǐyòng zhège chǎnpǐn.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Please use this product correctly according to the instructions.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2AC9056-3568-482D-B480-067F32865F6A}" type="slidenum">
              <a:t>186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依据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依据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(yījù)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Basis; according to; in light of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决策应该是科学依据和实际情况综合考虑的结果。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Juécè yīnggāi shì kēxué yījù hé shíjì qíngkuàng zōnghé kǎolǜ de jiéguǒ.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Decision-making should be the result of a comprehensive consideration of scientific basis and practical situations.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891C16B-81CD-4D27-AC3A-A9D70AD95110}" type="slidenum">
              <a:t>187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依旧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依旧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(yījiù)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As before; still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多年过去了，这里的风景依旧美丽。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Duō nián guòqù le, zhèlǐ de fēngjǐng yījiù měilì.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Many years have passed, and the scenery here is still beautiful as before.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1CDB319-B6F4-44CE-8D30-3AA99FD2284A}" type="slidenum">
              <a:t>188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依法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依法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(yīfǎ)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According to the law; in accordance with the law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所有公民都有依法享有的权利和义务。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Suǒyǒu gōngmín dōu yǒu yīfǎ xiǎngyǒu de quánlì hé yìwù.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All citizens have rights and duties according to the law.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B3BFCC4-F6B6-4BCB-AE27-3DF76B5324D4}" type="slidenum">
              <a:t>189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资产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资产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(zīchǎn)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Assets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公司正在评估其资产的价值。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Gōngsī zhèngzài pínggū qí zīchǎn de jiàzhí.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company is assessing the value of its assets.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1A8F99E-041A-4DEE-A24D-EE581C7D61D6}" type="slidenum">
              <a:t>19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一流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一流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(yīliú)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First-rate; top-notch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这家餐厅提供一流的服务和美味的菜肴。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jiā cāntīng tígōng yīliú de fúwù hé měiwèi de càiyáo.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restaurant provides first-rate service and delicious dishes.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2BA644A-89CA-482B-B793-3548F3FEE76A}" type="slidenum">
              <a:t>190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夜间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夜间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(yèjiān)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At night; during the night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夜间行驶时，请注意安全驾驶。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Yèjiān xíngshǐ shí, qǐng zhùyì ānquán jiàshǐ.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Please drive safely at night.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9F002DC-18B9-49AC-B035-6EDA1403DBBB}" type="slidenum">
              <a:t>191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业务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业务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(yèwù)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Business; operation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他负责公司的营销业务。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fùzé gōngsī de yíngxiāo yèwù.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is in charge of the company's marketing business.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1013F9C-2F44-4CC5-9E43-1631411EE8F6}" type="slidenum">
              <a:t>192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也好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也好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(yě hǎo)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It's also fine; it's also good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你想吃中餐还是西餐，都可以，我都喜欢。也好。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Nǐ xiǎng chī zhōngcān háishì xīcān, dōu kěyǐ, wǒ dōu xǐhuān. Yě hǎo.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Whether you want to eat Chinese or Western food, it's fine with me. Either is good.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F25E355-CC4A-461E-ABEF-A545385011A1}" type="slidenum">
              <a:t>193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咬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咬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(yǎo)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Bite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小狗很调皮，经常咬东西。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Xiǎo gǒu hěn tiáopí, jīngcháng yǎo dōngxi.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puppy is very naughty and often bites things.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8D09C21-F902-4DCC-A475-39FE1A462C0C}" type="slidenum">
              <a:t>194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摇头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摇头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(yáotóu)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Shake head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他听到这个消息时，不禁摇头感到惋惜。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tīngdào zhège xiāoxī shí, bùjīn yáotóu gǎndào wǎnxī.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Upon hearing the news, he couldn't help but shake his head in regret.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8CB99DB-508D-44AC-99C3-FC23C65D9596}" type="slidenum">
              <a:t>195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邀请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邀请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(yāoqǐng)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Invite; invitation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我收到了一份婚礼的邀请函。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Wǒ shōudào le yī fèn hūnlǐ de yāoqǐng hán.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 received an invitation to a wedding.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E30C68B-C854-41BD-B813-BB1B4EF32DA2}" type="slidenum">
              <a:t>196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眼光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眼光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(yǎnguāng)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Insight; vision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有远见的领导者具有敏锐的眼光，能看到未来的发展方向。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Yǒu yuǎnjiàn de lǐngdǎozhě jùyǒu mǐnruì de yǎnguāng, néng kàn dào wèilái de fāzhǎn fāngxiàng.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Visionary leaders have a keen insight and can see the future development direction.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7BB9ED8-A833-465E-881A-45B17CB6DA96}" type="slidenum">
              <a:t>197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研究所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研究所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(yánjiūsuǒ)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Research institute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他在一家著名的科研研究所工作。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zài yī jiā zhùmíng de kēyán yánjiūsuǒ gōngzuò.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works at a renowned scientific research institute.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79292ED-E44C-4A0B-9480-EDFD4C93F212}" type="slidenum">
              <a:t>198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言语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66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言语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(yányǔ)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Speech; words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他的言语非常有说服力，能够打动人心。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de yányǔ fēicháng yǒu shuōfúlì, nénggòu dǎdòng rénxīn.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His words are very persuasive and can move people's hearts.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A6C8711-9384-4B02-A429-A94548426E38}" type="slidenum">
              <a:t>199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遵守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遵守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(zūn shǒu)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To abide by; to comply with; to observe (rules, laws, etc.)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遵守规定是每个公民的责任。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Zūnshǒu guīdìng shì měi gè gōngmín de zérèn.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It is the responsibility of every citizen to abide by the regulations.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AA02237-F91D-4098-863A-A0EB5E0366C2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资本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资本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(zīběn)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Capital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创业需要一定的资本支持。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Chuàngyè xūyào yīdìng de zīběn zhīchí.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Entrepreneurship requires a certain level of capital support.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3A1CAD1-5D84-489B-B517-BB73B2C762CA}" type="slidenum">
              <a:t>20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严肃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严肃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(yánsù)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Solemn; serious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在庄重的场合，他总是显得很严肃。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Zài zhuāngzhòng de chǎnghé, tā zǒngshì xiǎnde hěn yánsù.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 formal occasions, he always appears very solemn.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FFACAAF-4479-4B94-8041-6D37CA07A29F}" type="slidenum">
              <a:t>200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严厉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严厉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(yánlì)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Severe; stern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他对待违纪行为非常严厉。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duìdài wéijì xíngwéi fēicháng yánlì.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is very severe in dealing with disciplinary violations.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BE48F36-927F-4E1F-9466-D0E492B1B02F}" type="slidenum">
              <a:t>201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延伸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延伸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(yánshēn)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Extend; stretch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这条道路将延伸到城市的边缘地区。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tiáo dàolù jiāng yánshēn dào chéngshì de biānyuán dìqū.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road will extend to the outskirts of the city.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F7B0DE5-034B-44A0-83D2-18121CAC186F}" type="slidenum">
              <a:t>202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亚军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亚军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(yàjūn)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Runner-up; second place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他在比赛中获得了亚军。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zài bǐsài zhōng huòdé le yàjūn.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won the runner-up in the competition.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E6AD49C-0C88-4BAD-B890-52F47BFDEB05}" type="slidenum">
              <a:t>203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鸭子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鸭子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(yāzi)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Duck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我喜欢吃烤鸭子，尤其是北京烤鸭。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Wǒ xǐhuān chī kǎo yāzi, yóuqí shì Běijīng kǎo yā.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 like to eat roast duck, especially Beijing roast duck.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1C10FDD-8C2A-427A-A574-FA6AF76F78C9}" type="slidenum">
              <a:t>204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押金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押金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(yājīn)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Deposit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租房时通常需要交付一笔押金作为保证。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Zūfáng shí tōngcháng xūyào jiāofù yī bǐ yājīn zuòwéi bǎozhèng.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When renting a house, it is common to pay a deposit as security.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773E078-2627-4097-AD30-709706BD54A5}" type="slidenum">
              <a:t>205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询问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询问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(xúnwèn)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Inquire; ask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如果有任何问题，请随时询问。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Rúguǒ yǒu rènhé wèntí, qǐng suíshí xúnwèn.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If you have any questions, feel free to inquire at any time.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4FEA67D-5CC0-463E-A829-2D8AE449AFD4}" type="slidenum">
              <a:t>206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寻求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寻求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(xúnqiú)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Seek; look for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他一直在寻求更好的发展机会。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yīzhí zài xúnqiú gèng hǎo de fāzhǎn jīhuì.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has been seeking better career opportunities.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D776161-24AE-4453-97B1-D4E81DDB1381}" type="slidenum">
              <a:t>207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学者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学者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(xuézhě)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Scholar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这位学者在研究领域取得了重要的成就。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wèi xuézhě zài yánjiū lǐngyù qǔdé le zhòngyào de chéngjiù.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scholar has achieved significant accomplishments in the research field.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D0FF535-54A4-4573-8163-E051D546DD44}" type="slidenum">
              <a:t>208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学位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学位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(xuéwèi)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Academic degree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他在大学获得了经济学学士学位。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zài dàxué huòdé le jīngjì xué bǎchélár xuéwèi.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earned a bachelor's degree in economics from the university.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3476CA6-7F5F-4378-9C59-A0B962808D11}" type="slidenum">
              <a:t>209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撞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资本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(zīběn)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Capital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创业需要一定的资本支持。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Chuàngyè xūyào yīdìng de zīběn zhīchí.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Entrepreneurship requires a certain level of capital support.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878C006-11BF-40EA-8E55-5AD45C62EB98}" type="slidenum">
              <a:t>21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学科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学科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(xuékē)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Academic discipline; subject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他在大学主修计算机科学这个学科。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zài dàxué zhǔxiū jìsuànjī kēxué zhège xuékē.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majored in computer science as his academic discipline in college.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1280271-E902-4D67-B3F0-464ED9409751}" type="slidenum">
              <a:t>210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选修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选修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(xuǎnxiū)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Take as an elective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在大学，学生可以根据兴趣选修一些额外的课程。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Zài dàxué, xuéshēng kěyǐ gēnjù xìngqù xuǎnxiū yīxiē éwài de kèchéng.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 college, students can take some additional courses as electives based on their interests.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BBF92AC-2F43-4F95-958C-489A21FB1C3B}" type="slidenum">
              <a:t>211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许可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许可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(xǔkě)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Permission; permit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在进入这个区域之前，请获得许可。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Zài jìnrù zhège qūyù zhīqián, qǐng huòdé xǔkě.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Please obtain permission before entering this area.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7F95970-C2DF-4B82-A6A1-1A4A8DA0042C}" type="slidenum">
              <a:t>212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虚心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虚心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(xūxīn)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Modest; open-minded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学习的过程中要保持虚心，不断吸收新知识。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Xuéxí de guòchéng zhōng yào bǎochí xūxīn, bùduàn xīshōu xīn zhīshì.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 the process of learning, it's important to stay open-minded and continuously absorb new knowledge.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B4CBAC2-515A-43E3-9EAA-DD8DC3A8F17F}" type="slidenum">
              <a:t>213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修养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修养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(xiūyǎng)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Cultivation; self-cultivation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良好的修养是一个人素质的体现。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Liánghǎo de xiūyǎng shì yīgè rén sùzhì de tǐxiàn.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Good cultivation is a reflection of a person's quality.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9DC8F7D-3932-4553-A7F6-4A028E56C0EF}" type="slidenum">
              <a:t>214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修建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修建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(xiūjiàn)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Build; construct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政府投资修建了一座新的医院。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Zhèngfǔ tóuzī xiūjiàn le yī zuò xīn de yīyuàn.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government invested in building a new hospital.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D600CE6-50BC-4F3E-BA63-AD7DBD3B2C73}" type="slidenum">
              <a:t>215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修复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修复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(xiūfù)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Restore; repair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这座古老的建筑经过几年的修复，焕发出新的生机。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zuò gǔlǎo de jiànzhù jīngguò jǐ nián de xiūfù, huànfā chū xīn de shēngjī.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After several years of restoration, this ancient building is rejuvenated with new vitality.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BB46EFE-87DF-486E-86D1-8CBF4EB4155E}" type="slidenum">
              <a:t>216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休闲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休闲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(xiūxián)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Leisure; relaxation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周末是我休闲放松的时候。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Zhōumò shì wǒ xiūxián fàngsōng de shíhòu.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weekend is my time for leisure and relaxation.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57D4904-1DC4-4B72-B1AC-D5A9F9632124}" type="slidenum">
              <a:t>217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熊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熊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(xióng)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Bear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在野外遇到熊时，要保持冷静，尽量避免惊吓它。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Zài yěwài yùdào xióng shí, yào bǎochí lěngjìng, jǐnliàng bìmiǎn jīngxià tā.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If you encounter a bear in the wild, stay calm and try to avoid startling it.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CCAD2E7-3E62-4B3C-A3B7-AABE1FC219C7}" type="slidenum">
              <a:t>218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雄伟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66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雄伟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(xióngwěi)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Majestic; grand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这座山脉的雄伟景色令人叹为观止。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zuò shānmài de xióngwěi jǐngsè lìngrén tàn wèi guānzhǐ.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majestic scenery of this mountain range is breathtaking.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5378008-6F82-49C5-8859-394DB45AF3F0}" type="slidenum">
              <a:t>219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装饰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装饰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(zhuāngshì)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Decorate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她喜欢用鲜花来装饰家里。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xǐhuān yòng xiānhuā lái zhuāngshì jiālǐ.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She likes to decorate her home with fresh flowers.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DE45BC5-B10B-41FC-B2B6-AC20518C9365}" type="slidenum">
              <a:t>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性能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性能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(xìngnéng)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Performance; capability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这款电脑的性能非常出色，适合高性能应用。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kuǎng diànnǎo de xìngnéng fēicháng chūsè, shìhé gāo xìngnéng yìngyòng.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computer has excellent performance and is suitable for high-performance applications.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91B6D6C-7F39-4886-80D0-705D53EAAC98}" type="slidenum">
              <a:t>220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形态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形态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(xíngtài)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Form; shape; morphology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这种动物具有独特的形态特征。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zhǒng dòngwù jùyǒu dútè de xíngtài tèzhēng.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animal has unique morphological characteristics.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0F476F6-3047-4367-BF7E-79D0ECA16009}" type="slidenum">
              <a:t>221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行驶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行驶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(xíngshǐ)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Drive; travel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汽车正以匀速行驶在高速公路上。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Qìchē zhèng yǐ yúnsù xíngshǐ zài gāosù gōnglù shàng.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car is driving at a constant speed on the highway.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52D2C98-911A-4544-A7DC-8C0467C7A53E}" type="slidenum">
              <a:t>222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信箱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信箱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(xìnxiāng)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Mailbox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我会把信放在你的信箱里。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Wǒ huì bǎ xìn fàng zài nǐ de xìnxiāng lǐ.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 will put the letter in your mailbox.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A0FBEAF-1177-4EA8-8A2C-5F0737792E1B}" type="slidenum">
              <a:t>223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信念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信念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(xìnniàn)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Belief; faith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坚定的信念能够支持我们克服困难。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Jiāndìng de xìnniàn nénggòu zhīchí wǒmen kèfú kùnnán.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Strong belief can support us in overcoming difficulties.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E0BB404-7D55-49C2-ABF1-5C78B2D7BD1F}" type="slidenum">
              <a:t>224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欣赏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欣赏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(xīnshǎng)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Appreciate; enjoy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我欣赏艺术家对色彩的独特处理方式。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Wǒ xīnshǎng yìshùjiā duì sècǎi de dútè chǔlǐ fāngshì.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 appreciate the artist's unique approach to color.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D86A9A1-8811-487F-9B88-42A07D8F32BD}" type="slidenum">
              <a:t>225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辛苦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辛苦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(xīnkǔ)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Hard; toilsome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你今天一定很辛苦，明天休息吧。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Nǐ jīntiān yīdìng hěn xīnkǔ, míngtiān xiūxí ba.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You must have worked hard today; take a rest tomorrow.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03F60B3-875E-4883-BF2F-E8435971EDBD}" type="slidenum">
              <a:t>226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心疼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心疼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(xīnténg)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Feel distressed; feel sorry for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看到他受伤的样子，我真的很心疼。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Kàndào tā shòushāng de yàngzi, wǒ zhēn de hěn xīnténg.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Seeing him injured, I feel really sorry for him.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943D3D0-AC82-462C-9204-8F910389EE0E}" type="slidenum">
              <a:t>227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心态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心态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(xīntài)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Mentality; mindset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在面对挑战时，保持积极的心态是很重要的。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Zài miànduì tiǎozhàn shí, bǎochí jījí de xīntài shì hěn zhòngyào de.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Maintaining a positive mindset is important when facing challenges.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B51D84B-CE93-43E0-9DC5-4F4A10B84CD7}" type="slidenum">
              <a:t>228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斜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斜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(xié)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Slanting; inclined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他站在斜坡上，小心地向下走。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zhàn zài xiépō shàng, xiǎoxīn de xiàng xià zǒu.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stood on the slope and carefully walked down.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1C25F75-D50D-4E2D-A473-0EA631E7A14D}" type="slidenum">
              <a:t>229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转向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转向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(zhuǎnxiàng)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Turn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在路口时，记得提前打灯转向。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Zài lùkǒu shí, jìde tíqián dǎdēng zhuǎnxiàng.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Remember to signal your turn with the indicator at the intersection.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17211E7-3BC7-4BB8-BD89-8DAE3769BEF0}" type="slidenum">
              <a:t>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协议书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协议书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(xiéyìshū)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Agreement document; protocol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签署协议书是合作的第一步。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Qiānshǔ xiéyìshū shì hézuò de dì yī bù.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Signing the agreement document is the first step in collaboration.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FB4D12D-0A25-4BF6-B33C-7C2CD272449A}" type="slidenum">
              <a:t>230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协议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协议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(xiéyì)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Agreement; protocol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签订协议是双方共同的承诺。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Qiāndìng xiéyì shì shuāngfāng gòngtóng de chéngnuò.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Signing an agreement is a mutual commitment between the two parties.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16AE373-6A34-44BB-AC80-047DE333BFBF}" type="slidenum">
              <a:t>231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歇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歇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(xiē)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Rest; take a break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他工作了一整天，现在需要歇一会儿。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gōngzuò le yī zhěng tiān, xiànzài xūyào xiē yīhuìr.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worked the whole day and now needs to take a break.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0630B37-AF00-4CC0-9174-E42369E7A2B9}" type="slidenum">
              <a:t>232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小偷儿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小偷儿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(xiǎotōur)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Thief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小偷儿在人群中偷走了我的钱包。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Xiǎotōur zài rénqún zhōng tōu zǒu le wǒ de qiánbāo.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 thief in the crowd stole my wallet.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2E3A269-6A1C-4A5A-8313-7B51672EE1EA}" type="slidenum">
              <a:t>233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消极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消极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(xiāojí)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Negative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他的消极态度影响了整个团队的工作氛围。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de xiāojí tàidù yǐngxiǎngle zhěnggè tuánduì de gōngzuò fēnwéi.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His negative attitude affected the overall work atmosphere of the team.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9CC84CC-E83F-42B2-A506-A4B3B145B814}" type="slidenum">
              <a:t>234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消费者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消费者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(xiāofèizhě)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Consumer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公司一直致力于提高产品质量，以满足消费者的需求。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Gōngsī yīzhí zhìlì yú tígāo chǎnpǐn zhìliàng, yǐ mǎnzú xiāofèizhě de xūqiú.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company has been committed to improving product quality to meet the needs of consumers.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89A94B8-908A-4122-9F89-7F94A25EE57C}" type="slidenum">
              <a:t>235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消防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消防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(xiāofáng)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Firefighting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消防队员勇敢地扑灭了大火。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Xiāofáng duìyuán yǒnggǎn de pūmiè le dàhuǒ.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Firefighters bravely extinguished the big fire.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09037B8-641B-4CB6-99D7-CC172A71C835}" type="slidenum">
              <a:t>236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消毒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消毒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(xiāodú)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Disinfection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在疫情期间，加强公共场所的消毒工作是非常重要的。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Zài yìqíng qījiān, jiāqiáng gōnggòng chǎngsuǒ de xiāodú gōngzuò shì fēicháng zhòngyào de.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During the epidemic, strengthening disinfection in public places is very important.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32CB76F-FD0E-47C4-9E88-2B5B52ED31BC}" type="slidenum">
              <a:t>237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消除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消除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(xiāochú)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Eliminate; remove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我们要采取措施，消除这种不良现象。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Wǒmen yào cǎiqǔ cuòshī, xiāochú zhè zhǒng bùliáng xiànxiàng.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We need to take measures to eliminate this undesirable phenomenon.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1EB1A83-72F0-4616-89E5-1C0992DADA79}" type="slidenum">
              <a:t>238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象征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象征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(xiàngzhēng)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Symbolize; symbol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这面旗帜象征着国家的独立和自由。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miàn qízhì xiàngzhēngzhe guójiā de dúlì hé zìyóu.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flag symbolizes the independence and freedom of the country.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E4F7E7E-5E05-40D9-9522-581101BD0467}" type="slidenum">
              <a:t>239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转让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转让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(zhuǎnràng)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Transfer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他决定将公司股份转让给新合作伙伴。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juédìng jiāng gōngsī gǔfèn zhuǎnràng gěi xīn hézuòhuòbàn.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decided to transfer his company shares to a new business partner.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81072E9-8750-4D27-87BA-503B21E7BA62}" type="slidenum">
              <a:t>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相声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66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相声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(xiàngsheng)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Cross talk; traditional Chinese comic dialogue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他的相声表演总是能逗笑观众。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de xiàngsheng biǎoyǎn zǒngshì néng dòuxiào guānzhòng.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His cross talk performances always make the audience laugh.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EC16329-E92D-453B-ACEB-B1902F0F8DFA}" type="slidenum">
              <a:t>240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向上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向上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(xiàngshàng)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Upward; rising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他努力工作，一直朝着事业的向上方向发展。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nǔlì gōngzuò, yīzhí zhāozhe shìyè de xiàngshàng fāngxiàng fāzhǎn.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works hard and has been developing in the upward direction of his career.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A09D626-0DE2-4DFD-BA30-D2CBA04A874B}" type="slidenum">
              <a:t>241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向前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8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向前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(xiàngqián)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Forward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在面对困难时，我们要勇敢向前迈进。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Zài miànduì kùnnán shí, wǒmen yào yǒnggǎn xiàngqián mài jìn.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When facing difficulties, we should bravely move forward.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AA29180-FFA2-4EDF-AC2E-15DF87B5374B}" type="slidenum">
              <a:t>242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向导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向导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(xiàngdǎo)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Guide; guidebook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在陌生的城市里，一份好的向导很重要。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Zài mòshēng de chéngshì lǐ, yī fèn hǎo de xiàngdǎo hěn zhòngyào.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 a unfamiliar city, a good guide is important.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2621D49-E282-406F-B038-0E2FDDD429F8}" type="slidenum">
              <a:t>243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享受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享受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(xiǎngshòu)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Enjoy; enjoyment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度假是放松和享受的好时机。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Dùjià shì fàngsōng hé xiǎngshòu de hǎo shíjī.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Vacation is a good time for relaxation and enjoyment.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87CA083-E9A9-4F22-A334-C1AAE13C8CA8}" type="slidenum">
              <a:t>244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详细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详细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(xiángxì)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Detailed; detailed information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请提供关于您公司的详细信息。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Qǐng tígōng guānyú nín gōngsī de xiángxì xìnxī.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Please provide detailed information about your company.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3DDEF33-5E91-4745-8702-1EA3A6C83767}" type="slidenum">
              <a:t>245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香肠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香肠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(xiāngcháng)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Sausage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烧烤时，我最喜欢吃的是烤香肠。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Shāokǎo shí, wǒ zuì xǐhuān chī de shì kǎo xiāngcháng.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When barbecuing, my favorite is grilled sausage.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7FACFCC-8360-41F9-B80A-2D3A4DE94CB4}" type="slidenum">
              <a:t>246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相应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相应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(xiāngyìng)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Corresponding; corresponding to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每个问题都有相应的解决方法。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Měi gè wèntí dōu yǒu xiāngyìng de jiějué fāngfǎ.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Every problem has a corresponding solution.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C83174B-F8F6-40BC-BAFB-25A297DB78C1}" type="slidenum">
              <a:t>247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相等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66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相等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(xiāngděng)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Equal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在公平竞争中，每个人都应该享有相等的机会。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Zài gōngpíng jìngzhēng zhōng, měi gèrén dōu yīnggāi xiǎngyǒu xiāngděng de jīhuì.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 fair competition, everyone should have equal opportunities.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DD396CA-98B0-4D4B-8ACC-92757EE76403}" type="slidenum">
              <a:t>248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乡村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乡村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(xiāngcūn)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Village; rural area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乡村风景如画，吸引了许多游客。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Xiāngcūn fēngjǐng rúhuà, xīyǐn le xǔduō yóukè.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rural scenery is picturesque, attracting many tourists.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7A6636E-B534-4C5D-9BDC-CCF927383E40}" type="slidenum">
              <a:t>249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转换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转换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(zhuǎnhuàn)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Convert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这个工具可以将文件格式转换成其他类型。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gōngjù kěyǐ jiāng wénjiàn géshì zhuǎnhuàn chéng qítā lèixíng.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tool can convert file formats into other types.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04FE0F7-B756-41E9-88C5-23B8C2F0AE7D}" type="slidenum">
              <a:t>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乡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8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乡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(xiāng)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Countryside; village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他在美丽的乡村度过了一个宁静的周末。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zài měilì de xiāngcūn dùguò le yīgè níngjìng de zhōumò.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spent a peaceful weekend in the beautiful countryside.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28E5E7C-F988-4DEF-B184-BF199E7FAB8E}" type="slidenum">
              <a:t>250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献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8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献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(xiàn)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Offer; present; contribute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他献出了自己的一份力量，帮助了那些需要帮助的人。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xiàn chū le zìjǐ de yī fèn lìliàng, bāngzhù le nàxiē xūyào bāngzhù de rén.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contributed his own strength and helped those in need.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41219A5-19CD-4582-BE3A-C85F138AAD18}" type="slidenum">
              <a:t>251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线索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线索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(xiànsuǒ)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Clue; lead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警察根据线索成功破获了案件。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Jǐngchá gēnjù xiànsuǒ chénggōng pòhuò le ànjiàn.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police successfully solved the case based on the clues.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E8594C0-42A1-4E84-8109-B65D9719D0AA}" type="slidenum">
              <a:t>252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现状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现状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(xiànzhuàng)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Current situation; present condition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我们需要了解项目的现状，以制定合适的计划。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Wǒmen xūyào liǎojiě xiàngmù de xiànzhuàng, yǐ zhìdìng héshì de jìhuà.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We need to understand the current situation of the project to develop a suitable plan.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C3B5EAE-C9AE-4426-8BDA-BFAED9E1F5E2}" type="slidenum">
              <a:t>253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现有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现有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(xiànyǒu)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Existing; current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我们的公司现有员工五百人。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Wǒmen de gōngsī xiànyǒu yuángōng wǔbǎi rén.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Our company currently has five hundred employees.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D9E1621-806D-434A-ABCA-0C313D7BA49D}" type="slidenum">
              <a:t>254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显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显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(xiǎn)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Obvious; apparent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他的努力取得了显著的成绩。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de nǔlì qǔdé le xiǎnzhù de chéngjì.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His efforts have achieved significant results.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5644ABC-558D-4DEA-9C28-F98F86842072}" type="slidenum">
              <a:t>255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闲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闲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(xián)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Leisure; idle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他喜欢在闲暇时读书或者散步。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xǐhuān zài xiánxiá shí dúshū huòzhě sànbù.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likes to read or take a walk in his leisure time.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91B15D8-83EA-4075-831D-B4FC733AE00E}" type="slidenum">
              <a:t>256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鲜艳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鲜艳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(xiānyàn)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Bright-colored; vivid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这些花的颜色非常鲜艳，令人心情愉悦。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Zhèxiē huā de yánsè fēicháng xiānyàn, lìng rén xīnqíng yúyuè.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colors of these flowers are very bright and cheerful.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CB16588-9EEC-435C-BE8C-76AAC04BACCC}" type="slidenum">
              <a:t>257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先前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先前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(xiānqián)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Previously; before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请告诉我你先前的工作经验。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Qǐng gàosù wǒ nǐ xiānqián de gōngzuò jīngyàn.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Please tell me about your previous work experience.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8114557-3F60-49F3-995E-F32152C65069}" type="slidenum">
              <a:t>258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先后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先后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(xiānhòu)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Successively; one after another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这几天我们先后接待了许多客人。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jǐ tiān wǒmen xiānhòu jiēdài le xǔduō kèrén.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 the past few days, we have successively received many guests.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62C2728-3801-4A21-A8BF-2E259FF69032}" type="slidenum">
              <a:t>259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转化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66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转化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(zhuǎnhuà)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Transform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环保措施有助于将废物转化为资源。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Huánbǎo cuòshī yǒu zhù yú jiāng fèiwù zhuǎnhuà wéi zīyuán.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Environmental measures help transform waste into resources.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78549EA-CCAD-4530-9ED9-E0522F6039D9}" type="slidenum">
              <a:t>26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吓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吓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(xià)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Scare; frighten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他突然出现把我吓了一跳。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tūrán chūxiàn bǎ wǒ xià le yī tiào.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His sudden appearance scared me.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192C7CF-BC8E-4EFA-83BD-4B4E72A0D747}" type="slidenum">
              <a:t>260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戏剧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8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戏剧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(xìjù)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Drama; theater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戏剧是一种表达情感的重要艺术形式。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Xìjù shì yī zhǒng biǎodá qínggǎn de zhòngyào yìshù xíngshì.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Drama is an important artistic form of expressing emotions.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24B889B-8FCC-4891-A1BB-05C63A1812DE}" type="slidenum">
              <a:t>261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戏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戏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(xì)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Play; drama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这部戏的表演非常精彩，值得一看。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bù xì de biǎoyǎn fēicháng jīngcǎi, zhíde yī kàn.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performance of this play is excellent and worth watching.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BA820AC-7599-4AFA-923F-C15CC69216B4}" type="slidenum">
              <a:t>262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喜剧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喜剧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(xǐjù)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Comedy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这部电影是一部喜剧，让人忍俊不禁。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bù diànyǐng shì yī bù xǐjù, ràng rén rěnjùn bùjīn.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movie is a comedy that makes people burst into laughter.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4402878-7DB8-4160-983A-3D58DEFCE047}" type="slidenum">
              <a:t>263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西装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西装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(xīzhuāng)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Suit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正式场合他总是穿着一套整洁的西装。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Zhèngshì chǎng hé tā zǒngshì chuānzhuó yī tào zhěngjié de xīzhuāng.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always wears a neat suit on formal occasions.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44BBD60-F979-4E91-B648-71930BEF641D}" type="slidenum">
              <a:t>264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西红柿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西红柿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(xīhóngshì)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Tomato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沙拉里加点西红柿，会更加美味。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Shālā lǐ jiā diǎn xīhóngshì, huì gèngjiā měiwèi.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Adding some tomatoes to the salad makes it more delicious.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D4F134C-B6BD-44AA-86A8-17041AEF1F7D}" type="slidenum">
              <a:t>265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误解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误解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(wùjiě)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Misunderstanding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沟通很重要，避免误解的发生。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Gōutōng hěn zhòngyào, bìmiǎn wùjiě de fāshēng.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Communication is important to avoid misunderstandings.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46A38B2-5A65-4980-A937-7C60723FFBF0}" type="slidenum">
              <a:t>266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物质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66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物质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(wùzhì)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Material; substance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追求物质享受并不是人生的唯一目标。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Zhuīqiú wùzhì xiǎngshòu bìng fēi shì rénshēng de wéiyī mùbiāo.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pursuit of material enjoyment is not the sole goal of life.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8A0684C-4DBC-4855-8434-F005F5EB5914}" type="slidenum">
              <a:t>267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物业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物业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(wùyè)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Property management; property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小区的物业服务很贴心，解决问题很及时。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Xiǎoqū de wùyè fúwù hěn tiēxīn, jiějué wèntí hěn jíshí.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property management service in the community is thoughtful, and problems are resolved promptly.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06150C7-DAA2-4902-A373-55D5457C827F}" type="slidenum">
              <a:t>268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物价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物价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(wùjià)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Commodity prices; prices of goods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近期物价上涨，生活成本有所增加。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Jìnqī wùjià shàngzhǎng, shēnghuó chéngběn yǒu suǒ zēngjiā.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Recently, commodity prices have risen, and the cost of living has increased.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5B3EFCF-F1FF-48A1-9BED-2D7F9723616A}" type="slidenum">
              <a:t>269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专利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专利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(zhuānlì)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Patent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这项发明已经申请了专利。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xiàng fāmíng yǐjīng shēnqǐngle zhuānlì.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 patent has been filed for this invention.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3E6693A-9FC4-4594-9390-2EF5CD9FD93B}" type="slidenum">
              <a:t>27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舞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66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舞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(wǔ)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Dance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他学了很多种舞蹈，是一位出色的舞者。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xué le hěnduō zhǒng wǔdǎo, shì yī wèi chūsè de wǔzhě.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has learned many types of dances and is an excellent dancer.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2F3C41F-1339-40DC-A5DF-0D35F9119371}" type="slidenum">
              <a:t>270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无疑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无疑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(wúyí)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Undoubtedly; without a doubt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他的表现无疑是今天最出色的。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de biǎoxiàn wúyí shì jīntiān zuì chūsè de.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His performance is undoubtedly the most outstanding today.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5EEB046-D062-48F0-870C-7E99A786EFC8}" type="slidenum">
              <a:t>271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无奈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无奈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(wúnài)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Helpless; have no alternative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面对困境，他感到十分无奈。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Miàn duì kùnjìng, tā gǎndào shífēn wúnài.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Faced with difficulties, he feels very helpless.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B92F9FE-6DA9-413A-9A87-4CB280388DF7}" type="slidenum">
              <a:t>272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屋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屋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(wū)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House; building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这座屋子有着悠久的历史，是一座古老的建筑。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zuò wūzi yǒu zhe yōujiǔ de lìshǐ, shì yī zuò gǔlǎo de jiànzhù.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house has a long history and is an ancient building.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EDCEC79-DE67-4F46-AB57-532313E9F2AC}" type="slidenum">
              <a:t>273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污水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污水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(wūshuǐ)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Wastewater; sewage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不合理的排放导致了大量的污水进入河流。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Bùhélǐ de páifàng dǎozhì le dàliàng de wūshuǐ jìnrù héliú.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Unreasonable emissions have led to a large amount of wastewater entering the river.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40C7AA6-A488-4F80-B7EE-C8A68E38FD49}" type="slidenum">
              <a:t>274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污染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污染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(wūrǎn)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Pollution; contamination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环境污染是一个严重的问题，需要我们共同努力解决。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Huánjìng wūrǎn shì yīgè yánzhòng de wèntí, xūyào wǒmen gòngtóng nǔlì jiějué.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Environmental pollution is a serious problem that requires our collective efforts to solve.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663166B-A26C-4C88-AD39-ED602505AA7A}" type="slidenum">
              <a:t>275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握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握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(wò)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Hold; grasp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他握着我的手，表示支持和鼓励。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wòzhe wǒ de shǒu, biǎoshì zhīchí hé gǔlì.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held my hand to show support and encouragement.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6EC78A2-CA37-4CEC-805D-DE671671572C}" type="slidenum">
              <a:t>276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卧室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卧室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(wòshì)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Bedroom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我的卧室布置得很舒适，让人感到放松。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Wǒ de wòshì bùzhì de hěn shūshì, ràng rén gǎndào fàngsōng.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My bedroom is arranged very comfortably, making people feel relaxed.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0203EF3-5874-419D-B651-64766C34CB0C}" type="slidenum">
              <a:t>277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文艺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文艺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(wényì)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Literature and art; cultural and artistic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这座城市有浓厚的文艺氛围，吸引了许多文艺青年。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zuò chéngshì yǒu nónghòu de wényì fēnwéi, xīyǐn le xǔduō wényì qīngnián.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city has a strong cultural and artistic atmosphere, attracting many young artists.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0791F1E-3A37-4BD2-AD42-7D0697452E0F}" type="slidenum">
              <a:t>278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温和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8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温和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(wēnhé)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Gentle; mild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他的性格温和而善良，深受同事喜爱。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de xìnggé wēnhé ér shànliáng, shēn shòu tóngshì xǐ'ài.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has a gentle and kind personality, and is well-liked by his colleagues.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6178DF1-19F7-459D-A92E-1493243A1E2E}" type="slidenum">
              <a:t>279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专辑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专辑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(zhuānjí)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Album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这位艺术家最新的专辑很受欢迎。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wèi yìshùjiā zuìxīn de zhuānjí hěn shòu huānyíng.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latest album from this artist is very popular.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53DDF9E-CACA-43B0-BD59-6EE87E058308}" type="slidenum">
              <a:t>28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慰问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慰问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(wèiwèn)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Offer sympathy; express condolences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在灾难发生后，政府派人前去慰问灾民。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Zài zāinàn fāshēng hòu, zhèngfǔ pài rén qián qù wèiwèn zāimín.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After the disaster, the government sent people to express condolences to the victims.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D5DBB79-30CC-490D-96B7-E149D695EB04}" type="slidenum">
              <a:t>280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胃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胃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(wèi)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Stomach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他的胃不舒服，可能是吃坏了东西。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de wèi bù shūfu, kěnéng shì chī huài le dōngxi.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His stomach is uncomfortable; he might have eaten something bad.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8D7C285-6346-4D56-9CC3-0E8273B632F6}" type="slidenum">
              <a:t>281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卫星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卫星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(wèixīng)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Satellite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卫星技术在通信和气象监测中发挥着重要作用。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Wèixīng jìshù zài tōngxìn hé qìxiàng jiāncè zhōng fāhuīzhe zhòngyào zuòyòng.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Satellite technology plays an important role in communication and weather monitoring.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A868EB4-91DF-4574-AB34-D6104C589C2F}" type="slidenum">
              <a:t>282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委托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委托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(wěituō)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Entrust; commission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我将这项任务委托给了专业的团队。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Wǒ jiāng zhè xiàng rènwu wěituō gěi le zhuānyè de tuánduì.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 entrusted this task to a professional team.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700EE54-F51F-4217-9541-D361F7B973B9}" type="slidenum">
              <a:t>283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唯一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唯一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(wéiyī)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Only; unique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这个地方有一棵唯一的古老树。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dìfang yǒu yī kē wéiyī de gǔlǎo shù.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There is a unique ancient tree in this place.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222C2D4-73D5-4420-900A-0056F21A95F3}" type="slidenum">
              <a:t>284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围绕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66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围绕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(wéirào)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Surround; revolve around; center around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这个讨论围绕着如何提高团队效能展开。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tǎolùn wéiràozhe rúhé tígāo tuánduì xiàonéng zhǎnkāi.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discussion revolves around how to improve team efficiency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361FFE6-67F5-4D13-8753-4734B376EBB8}" type="slidenum">
              <a:t>285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违规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违规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(wéiguī)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Violate regulations; go against the rules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参赛选手如果违规将被取消资格。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Cānsài xuǎnshǒu rúguǒ wéiguī jiāng bèi qǔxiāo zīgé.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Competitors who violate the rules will be disqualified.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99FB870-94D4-4177-8329-33FE8BB1C134}" type="slidenum">
              <a:t>286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违反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违反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(wéifǎn)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Violate; go against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他违反了公司的规定，将面临相应的处罚。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wéifǎn le gōngsī de guīdìng, jiāng miànlin xiāngyìng de chǔfá.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violated the company's regulations and will face corresponding penalties.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06B0172-779C-4944-890D-37DB8083D58C}" type="slidenum">
              <a:t>287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违法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违法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(wéifǎ)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Violate the law; be illegal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任何违法行为都将受到法律制裁。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Rènhé wéifǎ xíngwéi dōu jiāng shòudào fǎlǜ zhìcái.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Any illegal behavior will be subject to legal sanctions.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54A1DAB-AB77-426F-B6FE-25704D88E898}" type="slidenum">
              <a:t>288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为主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为主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(wèizhǔ)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Mainly; primarily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这个活动以提高员工技能为主。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huódòng yǐ tígāo yuángōng jìnéng wèizhǔ.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activity is mainly aimed at improving employees' skills.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443B4A1-D1A6-4028-BC96-7A48EC7004B4}" type="slidenum">
              <a:t>289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祝贺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祝贺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(zhùhè)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Congratulations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祝贺你获得了博士学位！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Zhùhè nǐ huòdéle bóshì xuéwèi!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Congratulations on earning your Ph.D.!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B315A36-47E5-4341-BD20-75C44DC6C606}" type="slidenum">
              <a:t>29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为止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66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为止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(wéizhǐ)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Up to; until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请将作业完成，时间为止是下午五点。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Qǐng jiāng zuòyè wánchéng, shíjiān wéizhǐ shì xiàwǔ wǔ diǎn.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Please complete the assignment; the deadline is until 5 p.m.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766B410-58C6-49FA-A372-124014EABF13}" type="slidenum">
              <a:t>290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为期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为期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(wèiqī)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Lasting for a period; scheduled for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这个项目将为期两年，涉及多个阶段的工作。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xiàngmù jiāng wèiqī liǎng nián, shèjí duōge jiēduàn de gōngzuò.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project will last for two years, involving multiple stages of work.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1C7197A-9502-4D12-A7AC-7F427D855FEA}" type="slidenum">
              <a:t>291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为难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66"/>
          </a:bodyPr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为难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(wéinán)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Feel embarrassed or awkward; be in a dilemma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他面临两难的境地，不知该如何抉择。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miànlín liǎngnán de jìngdì, bù zhī gāi rúhé juézé.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is in a dilemma, not knowing how to make a decision.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F1B891E-F9A1-42F8-AFD6-0121FB694305}" type="slidenum">
              <a:t>292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微博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微博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(wēibó)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Microblog; Weibo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他经常在微博上分享自己的生活和见闻。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jīngcháng zài wēibó shàng fēnxiǎng zìjǐ de shēnghuó hé jiànwén.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often shares his life and experiences on Weibo.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359628D-E4C6-4C02-B677-4C4AAD4712F5}" type="slidenum">
              <a:t>293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完了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完了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(wánle)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Finished; done for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考试的时候我忘记带笔，完了！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Kǎoshì de shíhou wǒ wàngjì dài bǐ, wánle!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 forgot to bring a pen during the exam, it's done!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A960C05-A497-47A0-8E28-4BC931C85D7F}" type="slidenum">
              <a:t>294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外界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外界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(wàijiè)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Outside world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他长时间没有接触外界新闻，对于国际形势不太了解。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cháng shíjiān méiyǒu jiēchù wàijiè xīnwén, duìyú guójì xíngshì bù tài liǎojiě.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hasn't been in touch with the outside world news for a long time and is not very familiar with the international situation.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36E97CD-1BE2-48C9-8C40-8D1F4666024C}" type="slidenum">
              <a:t>295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脱离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脱离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(tuōlí)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Break away from; detach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这个项目已经脱离了原有的计划，走向了新的方向。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xiàngmù yǐjīng tuōlí le yuán yǒu de jìhuà, zǒuxiàng le xīn de fāngxiàng.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project has already deviated from the original plan and moved in a new direction.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A8DAB4E-3492-4CEF-814F-2142C93C6DEF}" type="slidenum">
              <a:t>296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推行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66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推行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(tuīxíng)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Implement; promote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公司决定推行新的工作制度以提高效率。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Gōngsī juédìng tuīxíng xīn de gōngzuò zhìdù yǐ tígāo xiàolǜ.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company decided to implement a new work system to improve efficiency.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F63F728-658D-4D18-8672-BD0BD00A817B}" type="slidenum">
              <a:t>297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团长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团长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(tuánzhǎng)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Head of a group; team leader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他是我们团队的团长，负责组织协调工作。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shì wǒmen tuánduì de tuánzhǎng, fùzé zǔzhī xiétiáo gōngzuò.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is the team leader of our group, responsible for organizing and coordinating work.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2C55913-FED5-4097-98F7-EC8805319940}" type="slidenum">
              <a:t>298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兔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兔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(tù)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Rabbit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这只小兔子非常可爱，蹦蹦跳跳的。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zhī xiǎo tùzi fēicháng kě'ài, bèng bèng tiào tiào de.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little rabbit is very cute, hopping around.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6A7A0E6-400F-4C28-8309-C417914FE27A}" type="slidenum">
              <a:t>299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尊重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尊重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(zūn zhòng)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Respect; to respect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尊重他人意见是建立良好关系的重要因素。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Zūnzhòng tārén yìjiàn shì jiànlì liánghǎo guānxì de zhòngyào yīnsù.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Respecting the opinions of others is an important factor in building good relationships.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266F496-9924-4D40-8FAB-C13CBB98AECE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注重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注重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(zhùzhòng)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Emphasize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在公司中，我们注重团队合作。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Zài gōngsī zhōng, wǒmen zhùzhòng tuánduì hézuò.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 the company, we emphasize teamwork.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614496D-C47C-4CBF-BB96-5641075DCADE}" type="slidenum">
              <a:t>30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吐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吐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(tǔ)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Vomit; spit out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他感到恶心，不得不吐出胃里的东西。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gǎndào ěxīn, bùdébù tǔ chū wèi lǐ de dōngxi.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felt nauseous and had to vomit what was in his stomach.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18D7587-A080-4582-BC0D-F8F5FD2A577B}" type="slidenum">
              <a:t>300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土豆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土豆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(tǔdòu)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Potato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土豆是一种常见的蔬菜，富含淀粉。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Tǔdòu shì yī zhǒng chángjiàn de shūcài, fù hán diànfěn.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Potatoes are a common vegetable rich in starch.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CB5CD76-CF89-45F8-A18A-A0B0557CB5F4}" type="slidenum">
              <a:t>301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突破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突破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(tūpò)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Breakthrough; make a breakthrough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科技的突破推动了社会的发展。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Kējì de tūpò tuīdòng le shèhuì de fāzhǎn.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Technological breakthroughs drive social development.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CFBB0F9-5F26-4C9F-9AE7-AED3EF8C7F72}" type="slidenum">
              <a:t>302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偷偷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偷偷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(tōutōu)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Secretly; stealthily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他偷偷地溜出去参加了聚会。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tōutōu de liū chūqù cānjiā le jùhuì.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sneaked out secretly to join the party.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CE3A1C7-C776-4B07-BBFB-D4E92EC1623D}" type="slidenum">
              <a:t>303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偷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偷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(tōu)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Steal; theft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偷窃行为将受到法律的制裁。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Tōuqiè xíngwéi jiāng shòudào fǎlǜ de zhìcái.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Stealing behavior will be punished by law.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8FF7DA7-8BD0-43A5-B802-C30337C0E569}" type="slidenum">
              <a:t>304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通用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通用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(tōngyòng)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Universal; commonly used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这种电池通用于大多数电子设备。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zhǒng diànbattery yòngyú dà duōshù diànzǐ shèbèi.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type of battery is universal for most electronic devices.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F834079-06A0-4FE5-BB1B-2A5106109C87}" type="slidenum">
              <a:t>305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停留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66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停留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(tíngliú)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Stay; linger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我们只是在这里停留了一会儿，就继续前行了。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Wǒmen zhǐshì zài zhèlǐ tíngliú le yīhuì'er, jiù jìxù qiánxíng le.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We just stayed here for a while and then continued our journey.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3F8FA06-9EE4-40F1-99D8-DC0D2138B5EE}" type="slidenum">
              <a:t>306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厅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厅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(tīng)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Hall; reception room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晚宴将在大厅举行，欢迎大家前来。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Wǎnyàn jiāng zài dàtīng jǔxíng, huānyíng dàjiā qián lái.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banquet will be held in the hall, and everyone is welcome to attend.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7C9D3FD-DED5-4041-B7A9-53D2ED9950BF}" type="slidenum">
              <a:t>307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调解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66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调解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(tiáojiě)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Mediate; mediate in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在纠纷解决中，调解人的作用非常重要。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Zài jiūfēn jiějué zhōng, tiáojiě rén de zuòyòng fēicháng zhòngyào.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 dispute resolution, the role of a mediator is very important.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1B930C1-F112-4A36-8F4C-5F7720C46748}" type="slidenum">
              <a:t>308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调节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调节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(tiáojié)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Adjust; regulate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我们需要调节空调温度，使室内舒适。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Wǒmen xūyào tiáojié kōngtiáo wēndù, shǐ shìnèi shūshì.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We need to adjust the air conditioner temperature to make the indoor environment comfortable.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6EC1296-B271-489D-97BF-3D715988EC6C}" type="slidenum">
              <a:t>309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注视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注视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(zhùshì)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Gaze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他们默默地注视着星空。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Tāmen mòmò de zhùshìzhe xīngkōng.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They silently gaze at the stars.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C1EA89D-D0A2-46D7-B611-0EF62F6F0AD4}" type="slidenum">
              <a:t>31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天文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66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天文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(tiānwén)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Astronomy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天文学研究宇宙中的星体和宇宙规律。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Tiānwénxué yánjiū yǔzhòu zhōng de xīngtǐ hé yǔzhòu guīlǜ.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Astronomy studies celestial bodies and the laws of the universe.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A388A99-F423-43EF-B029-DB58497D230D}" type="slidenum">
              <a:t>310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天然气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天然气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(tiānránqì)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Natural gas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天然气是一种清洁能源，被广泛用于生活和工业。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Tiānránqì shì yī zhǒng qīngjié néngyuán, bèi guǎngfàn yòngyú shēnghuó hé gōngyè.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Natural gas is a clean energy source widely used in both daily life and industry.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CCE920F-9352-47D5-82AB-00C6C1800C07}" type="slidenum">
              <a:t>311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天才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天才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(tiāncái)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Genius; talent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爱因斯坦被认为是一位科学天才。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Àiyīnsītǎn bèi rènwéi shì yī wèi kēxué tiāncái.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Einstein is considered a scientific genius.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43F281E-6F1D-4795-A539-596CA4C5BB60}" type="slidenum">
              <a:t>312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体力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体力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(tǐlì)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Physical strength; stamina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运动需要耗费大量的体力，要保持身体健康。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Yùndòng xūyào hàofèi dàliàng de tǐlì, yào bǎochí shēntǐ jiànkāng.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Exercise requires a lot of physical strength to maintain good health.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ED597C6-D091-4C62-ABA2-9FF104DD3B94}" type="slidenum">
              <a:t>313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体积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体积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(tǐjī)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Volume; bulk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这个箱子虽然轻便，但体积很大，不方便携带。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xiāngzi suīrán qīngbiàn, dàn tǐjī hěn dà, bù fāngbiàn xiédài.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Although this suitcase is lightweight, it has a large volume, making it inconvenient to carry.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CAC5F96-CCE2-4598-9C43-6811F37E252E}" type="slidenum">
              <a:t>314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题材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题材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(tícái)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Theme; subject matter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这部电影的题材很新颖，引起了观众的关注。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bù diànyǐng de tícái hěn xīnyǐng, yǐnqǐ le guānzhòng de guānzhù.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theme of this movie is very innovative, attracting the audience's attention.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5DFF8E7-C956-407A-B03B-6E248EE5B933}" type="slidenum">
              <a:t>315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提示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提示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(tíshì)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Prompt; hint; reminder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在使用新软件时，系统会给出相关的提示。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Zài shǐyòng xīn ruǎnjiàn shí, xìtǒng huì gěi chū xiāngguān de tíshì.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When using new software, the system will provide relevant prompts.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6F5565B-D765-439E-8B07-FA4EEFE34876}" type="slidenum">
              <a:t>316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提起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提起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(tíqǐ)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Bring up; mention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每次提起那段往事，她都感到心情沉重。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Měi cì tíqǐ nà duàn wǎngshì, tā dōu gǎndào xīnqíng chénzhòng.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Every time that past event is brought up, she feels heavy-hearted.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FC983F0-71D1-445B-85C9-E8F0A1603B41}" type="slidenum">
              <a:t>317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提倡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提倡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(tíchàng)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Advocate; promote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我们应该提倡环保意识，保护地球。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Wǒmen yīnggāi tíchàng huánbǎo yìshí, bǎohù dìqiú.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We should advocate for environmental awareness and protect the Earth.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C6605CC-77BD-4871-8EB5-85D62D13F446}" type="slidenum">
              <a:t>318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特有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特有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(tèyǒu)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Unique; peculiar to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这种植物在这个地区是特有的。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Zhè zhǒng zhíwù zài zhège dìqū shì tèyǒu de.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This plant is unique to this region.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140BDD7-35CE-4BC7-9DF3-142B716FCFE4}" type="slidenum">
              <a:t>319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注射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注射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(zhùshè)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Injection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医生给他进行了疫苗注射。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Yīshēng gěi tā jìnxíngle yìmiáo zhùshè.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doctor administered a vaccine injection to him.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D50B0BA-DF8B-49AB-A03E-CF05F5137573}" type="slidenum">
              <a:t>32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特性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特性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(tèxìng)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Characteristic; feature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每个人都有自己独特的特性。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Měi gè rén dōu yǒu zìjǐ dútè de tèxìng.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Everyone has their own unique characteristics.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962C8DC-11EF-4E36-B069-0F0F4D55D4D7}" type="slidenum">
              <a:t>320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特定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特定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(tèdìng)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Specific; particular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这个规定只适用于特定的情况。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guīdìng zhǐ shìyòng yú tèdìng de qíngkuàng.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regulation applies only to specific situations.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3113C32-405D-4F77-A4CD-39CA49E63CC0}" type="slidenum">
              <a:t>321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讨厌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讨厌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(tǎoyàn)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Hate; dislike; annoying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我讨厌下雨天，总觉得心情很差。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Wǒ tǎoyàn xiàyǔ tiān, zǒng juéde xīnqíng hěn chà.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 dislike rainy days; they always make me feel in a bad mood.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FD7B1B9-5A5E-4B34-9644-7DB7B0B71A32}" type="slidenum">
              <a:t>322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桃树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桃树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(táoshù)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Peach tree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他在花园里种了几棵桃树，期待着丰收的季节。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zài huāyuán lǐ zhòng le jǐ kē táoshù, qīdài zhe fēngshōu de jìjié.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planted several peach trees in the garden, looking forward to the harvest season.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724D7AB-36B2-4083-BEE8-E28FEF7D81C9}" type="slidenum">
              <a:t>323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桃花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桃花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(táohuā)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Peach blossom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春天，桃花盛开，美丽的景象让人陶醉。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Chūntiān, táohuā shèngkāi, měilì de jǐngxiàng ràng rén táozuì.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 spring, peach blossoms bloom, creating a beautiful scene that is enchanting.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F36A616-9146-415E-88F1-1F9397378731}" type="slidenum">
              <a:t>324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桃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桃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(táo)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Peach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夏天是吃桃子的好季节。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Xiàtiān shì chī táozi de hǎo jìjié.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Summer is the season for eating peaches.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5A4E1AD-B397-4C79-844B-670F309CA002}" type="slidenum">
              <a:t>325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逃走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逃走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(táozǒu)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Escape; flee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小偷逃走后，警察紧追不舍。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Xiǎotōu táozǒu hòu, jǐngchá jǐn zhuī bù shě.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After the thief fled, the police pursued closely.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E4D6CDA-C7F5-4E32-B7D9-62DBCF29F0F0}" type="slidenum">
              <a:t>326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逃跑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逃跑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(táopǎo)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Escape; run away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发现盗贼后，他立刻逃跑了。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Fāxiàn dào zéi hòu, tā lìkè táopǎo le.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Upon discovering the thief, he immediately ran away.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5325F5A-23D8-4F3A-9744-425BC4E2BA08}" type="slidenum">
              <a:t>327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逃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逃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(táo)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Escape; flee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在危险来临时，大家纷纷想办法逃生。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Zài wēixiǎn láilín shí, dàjiā fēnfēn xiǎng bànfǎ táoshēng.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When danger comes, everyone tries to find a way to escape.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918E361-4832-4FBA-8E72-6408A72A2434}" type="slidenum">
              <a:t>328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弹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弹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(tán)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Bullet; play a musical instrument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他在弹吉他的时候，整个房间充满了音乐的美妙。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zài tán jítā de shíhou, zhěnggè fángjiān chōngmǎn le yīnyuè de měiwù.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When he plays the guitar, the whole room is filled with the beauty of music.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A093A9B-F047-41B1-A7A2-A9DAE9FE39D6}" type="slidenum">
              <a:t>329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注册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注册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(zhùcè)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Register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请在这里注册你的账户信息。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Qǐng zài zhèlǐ zhùcè nǐ de zhànghù xìnxī.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Please register your account information here.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B22BBCE-E3B7-4AD0-A4AD-A5D352E386F8}" type="slidenum">
              <a:t>33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太空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太空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(tàikōng)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Outer space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太空探索是人类科技的伟大成就之一。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Tàikōng tànsuǒ shì rénlèi kējì de wěidà chéngjiù zhī yī.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Space exploration is one of the great achievements of human technology.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F4DAEF3-AC5D-4463-BE11-130A3016AAE8}" type="slidenum">
              <a:t>330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抬头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抬头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(táitóu)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Raise one's head; look up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在繁忙的工作中，记得抬头看看窗外的风景。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Zài fánmáng de gōngzuò zhōng, jìde táitóu kàn kàn chuāngwài de fēngjǐng.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 the midst of busy work, remember to look up and enjoy the scenery outside the window.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EF508C8-CC0B-4847-8202-FB97E2779A57}" type="slidenum">
              <a:t>331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抬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抬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(tái)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Lift; raise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工人们一起抬起了沉重的货物。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Gōngrénmen yīqǐ tái qǐle chénzhòng de huòwù.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workers lifted the heavy cargo together.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DD43CE1-4A0B-4F1D-8F6D-4F0714A4D76C}" type="slidenum">
              <a:t>332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台风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8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台风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(táifēng)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Typhoon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台风季节来临前，大家要做好防护准备。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Táifēng jìjié láilín qián, dàjiā yào zuò hǎo fánghù zhǔnbèi.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Before the typhoon season arrives, everyone should make preparations for protection.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6B9435A-E96D-49FC-A083-2A88E277B05D}" type="slidenum">
              <a:t>333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锁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锁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(suǒ)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Lock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请把门锁好，防止不速之客进入。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Qǐng bǎ mén suǒ hǎo, fángzhì bù sù zhī kè jìnrù.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Please lock the door to prevent unauthorized entry.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C0373AD-4AB9-4A44-8484-45364CABCB15}" type="slidenum">
              <a:t>334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所在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8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所在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(suǒzài)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Location; whereabouts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他的办公室所在的楼层正在装修。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de bàngōngshì suǒzài de lóucéng zhèngzài zhuāngxiū.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floor where his office is located is currently under renovation.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D46329C-719D-4EAF-9338-0506FF141D55}" type="slidenum">
              <a:t>335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损失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损失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(sǔnshī)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Loss; damage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这次事故造成了巨大的经济损失。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cì shìgù zàochéng le jùdà de jīngjì sǔnshī.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accident resulted in enormous economic losses.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0BBF8C6-BCDC-4D39-A7DC-6923A35191F2}" type="slidenum">
              <a:t>336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损害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66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损害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(sǔnhài)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Harm; damage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环境污染对健康会造成很大的损害。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Huánjìng wūrǎn duì jiànkāng huì zàochéng hěn dà de sǔnhài.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Environmental pollution can cause significant harm to health.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2AE6675-1300-43A4-A5CD-241C1AB072E7}" type="slidenum">
              <a:t>337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碎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碎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(suì)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Break into pieces; shatter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花瓶掉在地上，碎片散落一地。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Huāpíng diào zài dìshàng, suìpiàn sànluò yīdì.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vase fell to the ground, and the pieces scattered everywhere.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5219678-1E57-4D60-86AE-7A2CBBF7FD41}" type="slidenum">
              <a:t>338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岁月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20000"/>
          </a:bodyPr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岁月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(suìyuè)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Years; time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岁月如梭，时光荏苒，转眼间已是多年。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Suìyuè rú suō, shíguāng rěnrǎn, zhuǎnyǎn jiān yǐ shì duō nián.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Time flies, and in the blink of an eye, many years have passed.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C3392A7-AC93-4B10-978A-DF758666D7AA}" type="slidenum">
              <a:t>339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助手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助手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(zhùshǒu)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Assistant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这款应用程序有一个智能助手功能。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kuǎn yìngyòng chéngxù yǒu yīgè zhìnéng zhùshǒu gōngnéng.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app has a smart assistant feature.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6C1A719-F9AE-430B-B5E5-687E0885741F}" type="slidenum">
              <a:t>34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随着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8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随着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(suízhe)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Along with; in the wake of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随着科技的发展，社会发生了巨大的变化。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Suízhe kējì de fāzhǎn, shèhuì fāshēng le jùdà de biànhuà.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With the development of technology, society has undergone tremendous changes.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1AD60C7-2C79-4FFA-97F8-6970F78A497A}" type="slidenum">
              <a:t>340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随意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随意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(suíyì)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Casual; random; at will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这个地方允许游客随意参观。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dìfāng yǔnxǔ yóukè suíyì cānguān.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place allows visitors to wander around freely.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B00DBD0-0935-439E-B615-DE11F720250C}" type="slidenum">
              <a:t>341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随后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随后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(suíhòu)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Later; afterwards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他先去开会，随后会回来接你。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xiān qù kāihuì, suíhòu huì huílai jiē nǐ.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will go to the meeting first, and afterwards, he will come back to pick you up.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53CE544-8E7E-45BF-86C0-FD22569C8F93}" type="slidenum">
              <a:t>342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酸甜苦辣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酸甜苦辣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(suān tián kǔ là)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Sour, sweet, bitter, spicy; the ups and downs of life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人生就像一杯酸甜苦辣的酒，需要懂得品味。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Rénshēng jiù xiàng yī bēi suān tián kǔ là de jiǔ, xūyào dǒngde pǐnwèi.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Life is like a glass of wine with its ups and downs; it requires a taste for appreciation.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F9404BD-685B-4599-B922-623712A50093}" type="slidenum">
              <a:t>343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宿舍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宿舍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(sùshè)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Dormitory; hostel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大学生活中，宿舍是他们的另一个家。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Dàxué shēnghuó zhōng, sùshè shì tāmen de lìng yī gè jiā.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 university life, the dormitory is another home for them.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EC7E720-98E1-4170-BE8A-881400BFA433}" type="slidenum">
              <a:t>344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搜索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搜索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(sōusuǒ)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Search; look for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在互联网上，你可以使用搜索引擎找到各种信息。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Zài hùliánwǎng shàng, nǐ kěyǐ shǐyòng sōusuǒ yǐnqíng zhǎodào gè zhǒng xìnxī.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On the internet, you can use search engines to find various information.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BD25A37-6AAB-4078-AD14-1C0D512F7006}" type="slidenum">
              <a:t>345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搜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搜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(sōu)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Search; hunt for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警察正在搜寻失踪的孩子。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Jǐngchá zhèngzài sōuxún shīzōng de háizi.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police are searching for the missing child.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0170BB0-6106-4207-AB84-5BE08A0C0ED4}" type="slidenum">
              <a:t>346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四周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四周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(sìzhōu)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All around; on all sides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他环顾四周，寻找着一个安全的出口。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huángù sìzhōu, xúnzhǎozhe yīgè ānquán de chūkǒu.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He looked around in all directions, searching for a safe exit.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689130F-D969-4CCB-ADEC-EB0F4D3362D5}" type="slidenum">
              <a:t>347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思维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思维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(sīwéi)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Thinking; thought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培养创造性思维对个人和社会都很重要。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Péiyǎng chuàngzàoxìng sīwéi duì gèrén hé shèhuì dōu hěn zhòngyào.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Cultivating creative thinking is important for both individuals and society.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8E0D805-6AB2-42CC-A006-4F4A108B5B66}" type="slidenum">
              <a:t>348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私人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私人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(sīrén)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Private; personal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这是我的私人空间，请不要随意进入。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shì wǒ de sīrén kōnɡjiān, qǐng bùyào suíyì jìnrù.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is my private space; please do not enter without permission.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6E268E1-1713-48D2-8BA5-A19554A8450B}" type="slidenum">
              <a:t>349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助理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助理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(zhùlǐ)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Assistant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她是公司总经理的助理。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shì gōngsī zǒng jīnglǐ de zhùlǐ.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She is the assistant to the company's general manager.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CB79FE7-BA95-43D8-847E-12BA50BE64B3}" type="slidenum">
              <a:t>35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硕士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硕士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(shuòshì)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Master's degree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他在一所知名大学获得了经济学硕士学位。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zài yī suǒ zhīmíng dàxué huòdé le jīngjì xué shuòshì xuéwèi.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obtained a master's degree in economics from a prestigious university.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09AF749-CAE5-4AC1-98B6-71D743B75CCB}" type="slidenum">
              <a:t>350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说法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说法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(shuōfǎ)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Statement; way of saying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不同的人对这个问题有不同的说法。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Bùtóng de rén duì zhège wèntí yǒu bùtóng de shuōfǎ.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Different people have different ways of expressing this issue.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A0699C8-2E27-4B8B-A9E9-943A58FD289F}" type="slidenum">
              <a:t>351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睡眠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睡眠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(shuìmián)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Sleep; rest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良好的睡眠对身体健康至关重要。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Liánghǎo de shuìmián duì shēntǐ jiànkāng zhì guān zhòngyào.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Good sleep is crucial for physical health.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69DD252-3802-4AC1-BB53-8A1D0F180E15}" type="slidenum">
              <a:t>352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水灾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水灾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(shuǐzāi)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Flood; water disaster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暴雨引发的水灾给城市带来了严重的影响。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Bàoyǔ yǐnfā de shuǐzāi gěi chéngshì dàilái le yánzhòng de yǐngxiǎng.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flood caused by heavy rain has had a serious impact on the city.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F5AFAA1-718F-436B-A47F-51A747DB94F8}" type="slidenum">
              <a:t>353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水库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水库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(shuǐkù)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Reservoir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这座水库是为了灌溉农田而建造的。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zuò shuǐkù shì wèile guàngài nóngtián ér jiànzào de.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reservoir was built for irrigating farmland.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4037334-816C-4BC2-97D8-DC4F67D771C4}" type="slidenum">
              <a:t>354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水分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8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水分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(shuǐfèn)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Water content; moisture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保持皮肤的水分是保持肌肤健康的关键。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Bǎochí pífū de shuǐfèn shì bǎochí jīfū jiànkāng de guānjiàn.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Maintaining the skin's moisture is key to keeping it healthy.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220A4EF-3417-4E34-B64E-FEEACD1747FA}" type="slidenum">
              <a:t>355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水产品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水产品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(shuǐ chǎnpǐn)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Aquatic products; seafood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这个城市以新鲜的水产品而闻名。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chéngshì yǐ xīnxiān de shuǐ chǎnpǐn ér wénmíng.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city is famous for its fresh aquatic products.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7588C82-A4FD-4B4C-9457-4C4FFE3F6710}" type="slidenum">
              <a:t>356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双手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双手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(shuāngshǒu)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Both hands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他双手握紧，表达着坚定的决心。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shuāngshǒu wò jǐn, biǎodá zhe jiāndìng de juéxīn.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clenched both hands, expressing a firm determination.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6DBF5CC-5974-4F36-B2CC-0304999B9BA3}" type="slidenum">
              <a:t>357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率领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率领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(shuàilǐng)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Lead; command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他曾率领团队完成了一项重要的科研项目。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céng shuàilǐng tuánduì wánchéngle yīxiàng zhòngyào de kēyán xiàngmù.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once led a team to successfully complete an important research project.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EB2193C-EC72-4EFC-BEBE-F8C7C3085F33}" type="slidenum">
              <a:t>358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摔倒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摔倒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(shuāidǎo)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Fall down; tumble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老人在湿滑的地面上摔倒了，我们赶紧上前帮助。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Lǎorén zài shīhuá de dìmiàn shàng shuāidǎo le, wǒmen gǎnjǐn shàng qián bāngzhù.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elderly person fell on the slippery ground, and we quickly went forward to help.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7435EE0-7462-49F7-A02B-3646A39651A7}" type="slidenum">
              <a:t>359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主体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主体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(zhǔtǐ)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Subject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研究的主体是社会变迁。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Yánjiū de zhǔtǐ shì shèhuì biànqiān.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subject of the study is social change.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EE432AB-7150-42EC-A419-0B5A72C4F1C3}" type="slidenum">
              <a:t>36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摔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摔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(shuāi)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Fall; tumble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他在滑板上摔了一跤，但笑着爬了起来。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zài huábǎn shàng shuāi le yī jiāo, dàn xiàozhe pá le qǐlái.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fell off the skateboard but laughed as he got back up.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EB0021D-A2A3-42F7-851E-C64148F5B7E5}" type="slidenum">
              <a:t>360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数目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数目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(shùmù)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Number; amount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请报告销售额和库存数目。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Qǐng bàogào xiāoshòu'é hé kùcún shùmù.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Please report the sales and inventory figures.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A2F6D37-0DE0-4EAF-86CB-C791D6CE0517}" type="slidenum">
              <a:t>361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鼠标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鼠标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(shǔbiāo)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Mouse (computer)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使用鼠标可以更方便地操作计算机。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Shǐyòng shǔbiāo kěyǐ gèng fāngbiàn de cāozuò jìsuànjī.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Using a mouse makes it more convenient to operate the computer.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880B14A-F757-4372-87A0-DA91222745DC}" type="slidenum">
              <a:t>362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鼠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66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鼠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(shǔ)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Rat; mouse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农田里的老鼠给庄稼带来了很大的损害。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Nóngtián lǐ de lǎoshǔ gěi zhuāngjià dàilái le hěn dà de sǔnhài.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mice in the fields have caused significant damage to the crops.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F7BAD1C-99E5-4127-A4C6-5BF547A75C98}" type="slidenum">
              <a:t>363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熟悉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熟悉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(shúxī)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Familiar; acquainted with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他对这个领域非常熟悉，是个专家。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duì zhège lǐngyù fēicháng shúxī, shì gè zhuānjiā.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is very familiar with this field and is an expert.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CA479D7-2219-44AA-9540-5CD0083119FA}" type="slidenum">
              <a:t>364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蔬菜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蔬菜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(shūcài)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Vegetables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多吃新鲜蔬菜对健康有益。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Duō chī xīnxiān shūcài duì jiànkāng yǒuyì.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Eating fresh vegetables is beneficial to health.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4680DC4-3548-41FA-AC56-42BCAD484843}" type="slidenum">
              <a:t>365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输出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输出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(shūchū)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Output; export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这台计算机能够高效地处理大量的数据输出。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tái jìsuànjī nénggòu gāoxiào de chǔlǐ dàliàng de shùjù shūchū.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computer can efficiently process and output large amounts of data.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5A01FB9-96F5-423A-8A25-25BF627BFD89}" type="slidenum">
              <a:t>366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书桌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书桌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(shūzhuō)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Desk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在书桌上，堆满了各种书籍和文具。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Zài shūzhuō shàng, duīmǎn le gèzhǒng shūjí hé wénjù.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On the desk, there are piles of various books and stationery.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30B94E6-DE6C-48B7-B953-3A666EA39C2A}" type="slidenum">
              <a:t>367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书柜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书柜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(shūguì)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Bookcase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我把书放在书柜里整齐地摆放着。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Wǒ bǎ shū fàng zài shūguì lǐ zhěngqí de bǎifàngzhe.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 neatly arrange the books in the bookcase.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995031A-9640-4D16-94F8-2EC47E533F48}" type="slidenum">
              <a:t>368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书法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书法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(shūfǎ)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Calligraphy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中国书法是一门博大精深的艺术。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Zhōngguó shūfǎ shì yī mén bódà jīngshēn de yìshù.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Chinese calligraphy is a profound and extensive art.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BE22B3F-CAF6-460A-B376-CE983A24A7B6}" type="slidenum">
              <a:t>369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主管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主管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(zhǔguǎn)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Supervisor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他是这个项目的主管，负责整个团队的工作。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shì zhège xiàngmù de zhǔguǎn, fùzé zhěnggè tuánduì de gōngzuò.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is the supervisor of this project, responsible for the entire team's work.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7C4BC4A-02CC-40A2-8FE9-15AF163ABC63}" type="slidenum">
              <a:t>37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瘦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瘦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(shòu)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Thin; lean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她的身材很瘦，可能是基因的原因。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de shēncái hěn shòu, kěnéng shì jīyīn de yuányīn.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She has a thin figure, possibly due to genetics.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1477EBB-538F-4B38-86C5-4178F5AF0731}" type="slidenum">
              <a:t>370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受灾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受灾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(shòuzāi)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Suffer from a disaster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这个地区的居民受灾，急需救援。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dìqū de jūmín shòuzāi, jíxū jiùyuán.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residents in this area are suffering from a disaster and urgently need rescue.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3B8AAB6-C747-4646-AD38-59B907D73FB7}" type="slidenum">
              <a:t>371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寿司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寿司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(shòusī)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Sushi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日本寿司以新鲜的海鲜为特色。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Rìběn shòusī yǐ xīnxiān de hǎixiān wéi tèsè.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Japanese sushi is known for its fresh seafood.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646AE5C-283D-43B5-AB35-450EE4BED5C4}" type="slidenum">
              <a:t>372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手法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手法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(shǒufǎ)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Technique; skill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这位画家的绘画手法非常独特。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wèi huàjiā de huìhuà shǒufǎ fēicháng dútè.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painter's technique is very unique.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727D826-D854-4E6C-8C43-4A2C327F1BB2}" type="slidenum">
              <a:t>373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手段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手段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(shǒuduàn)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Means; method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在解决问题时，我们需要灵活运用各种手段。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Zài jiějué wèntí shí, wǒmen xūyào línghuó yùnyòng gèzhǒng shǒuduàn.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When solving problems, we need to flexibly employ various means.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9A9EA44-9E9D-4707-B558-BC01122F05C0}" type="slidenum">
              <a:t>374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收拾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收拾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(shōushi)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Tidy up; pack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走之前，请把房间收拾整齐。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Zǒu zhīqián, qǐng bǎ fángjiān shōushi zhěngqí.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Before leaving, please tidy up the room.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13CE2D0-ED72-408E-88FB-0A3B2CF90D3B}" type="slidenum">
              <a:t>375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收集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收集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(shōují)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Collect; gather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他喜欢收集各种古董和艺术品。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xǐhuān shōují gèzhǒng gǔdǒng hé yìshùpǐn.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enjoys collecting various antiques and artworks.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154E645-3E72-4D33-A249-077F730B2569}" type="slidenum">
              <a:t>376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收购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收购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(shōugòu)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Acquire; purchase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这家公司计划收购另一家竞争对手。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jiā gōngsī jìhuà shōugòu lìng yī jiā jìngzhēng duìshǒu.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company plans to acquire another competitor.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D8709F8-DF74-45E2-978B-94B54BFC329D}" type="slidenum">
              <a:t>377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视为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视为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(shìwéi)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Regard as; consider as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他的辛勤工作被视为公司的重要贡献。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de xīnqín gōngzuò bèi shìwéi gōngsī de zhòngyào gòngxiàn.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His hard work is considered as an important contribution to the company.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8E75B79-9A20-43FF-927E-33BB835162D7}" type="slidenum">
              <a:t>378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视频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视频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(shìpín)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Video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我们通过视频通话与远方的亲人联系。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Wǒmen tōngguò shìpín tōnghuà yǔ yuǎnfāng de qīnrén liánxì.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We contact distant relatives through video calls.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7C382A9-F785-4E73-A032-416B73FB5B91}" type="slidenum">
              <a:t>379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主观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主观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(zhǔguān)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Subjective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评价应该尽量客观，而非过于主观。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Píngjià yīnggāi jìnliàng kèguān, ér fēi guòyú zhǔguān.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Evaluation should be as objective as possible, not overly subjective.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44D82CD-25CA-4D14-B670-75D73C726C57}" type="slidenum">
              <a:t>38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试图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试图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(shìtú)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Attempt; try to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他试图改变自己的不良习惯。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shìtú gǎibiàn zìjǐ de bùliáng xíguàn.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is trying to change his bad habits.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7B5D837-F134-4D64-980C-EAAAE2EC2CDE}" type="slidenum">
              <a:t>380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势力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势力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(shìlì)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Power; influence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这个政党在地方上有很大的势力。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zhèngdǎng zài dìfāng shàng yǒu hěn dà de shìlì.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political party has a significant influence at the local level.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93422E5-DD71-4011-BAC6-61893E244484}" type="slidenum">
              <a:t>381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式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式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(shì)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Style; form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这款手表的设计式样独特。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kuǎng shǒubiǎo de shèjì shìyàng dútè.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design style of this watch is unique.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963288C-B98D-44F6-9C82-67DD5E92E0CB}" type="slidenum">
              <a:t>382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示范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示范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(shìfàn)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Demonstrate; example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老师用实际操作示范了一遍，学生们才明白了。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Lǎoshī yòng shíjì cāozuò shìfàn le yībiàn, xuéshēngmen cái míngbái le.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teacher demonstrated the practical operation once, and the students understood.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D0E09B8-EA26-40B5-B09B-2B0AFBC9CD0B}" type="slidenum">
              <a:t>383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使得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使得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(shǐdé)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Cause; make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这些政策的实施使得经济得到了显著的改善。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Zhèxiē zhèngcè de shíshī shǐdé jīngjì dédào le xiǎnzhù de gǎishàn.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implementation of these policies has led to a significant improvement in the economy.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C573956-97D2-49B9-B6AC-2BBC41FACB9D}" type="slidenum">
              <a:t>384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拾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拾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(shí)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Pick up; collect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在海滩上，他拾起了一片美丽的贝壳。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Zài hǎitān shàng, tā shí qǐ le yī piàn měilì de bèiké.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On the beach, he picked up a beautiful seashell.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2F59C78-FF1B-4105-9336-78B7F4730471}" type="slidenum">
              <a:t>385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实惠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实惠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(shíhuì)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Practical; substantial benefit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这种购物方式更实惠，可以省下不少费用。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zhǒng gòuwù fāngshì gèng shíhuì, kěyǐ shěng xià bù shǎo fèiyòng.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shopping method is more practical and can save a lot of expenses.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A6ADDBA-AC92-4D41-9FA8-35D2F4EC9F0D}" type="slidenum">
              <a:t>386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时事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时事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(shíshì)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Current affairs; current events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了解时事是每个公民的责任。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Liǎojiě shíshì shì měi gè gōngmín de zérèn.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Understanding current affairs is the responsibility of every citizen.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8CF8EA3-93C5-4D90-9A20-E620D976CF79}" type="slidenum">
              <a:t>387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时机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时机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(shíjī)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Opportunity; moment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抓住时机，才能取得成功。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Zhuā zhù shíjī, cáinéng qǔdé chénggōng.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Seize the opportunity to achieve success.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B7A7FA9-939C-468B-8308-DEA045E04FF5}" type="slidenum">
              <a:t>388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时光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时光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(shíguāng)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Time; period of time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时光飞逝，我们要珍惜每一刻。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Shíguāng fēishì, wǒmen yào zhēnxī měi yī kè.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Time flies; we should cherish every moment.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7A0C216-4000-47D0-8193-D647582ACF2B}" type="slidenum">
              <a:t>389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主导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8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主导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(zhǔdǎo)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Dominate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这个国家在科技领域主导着全球市场。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guójiā zài kējì lǐngyù zhǔdǎozhe quánqiú shìchǎng.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country dominates the global market in the field of technology.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B2742D9-3763-48AE-8683-6B3D8633A0BF}" type="slidenum">
              <a:t>39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时常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时常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(shícháng)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Often; frequently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他时常在夜晚散步，享受宁静的时光。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shícháng zài yèwǎn sànbù, xiǎngshòu níngjìng de shíguāng.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often takes a walk in the evening, enjoying the quiet moments.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9043945-BC81-4489-9D54-0FCF5EFC2878}" type="slidenum">
              <a:t>390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十足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十足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(shízú)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Complete; ample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她的自信是十足的，无论面对什么情况都能应对自如。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de zìxìn shì shízú de, wúlùn miàn duì shénme qíngkuàng dōu néng yìngduì zìrú.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Her confidence is complete, and she can handle any situation with ease.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0248779-6CB7-4A40-83C3-EF97AE68EB1C}" type="slidenum">
              <a:t>391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诗歌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诗歌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(shīgē)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Poetry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他的诗歌充满了深情和哲理。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de shīgē chōngmǎn le shēnqíng hé zhélǐ.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His poetry is full of deep emotions and philosophy.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372173B-5D7C-4596-9EF6-B2AED890C7C4}" type="slidenum">
              <a:t>392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师傅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师傅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(shīfu)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Master; skilled worker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这位厨师是一位真正的烹饪师傅。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wèi chúshī shì yī wèi zhēnzhèng de pēngrèn shīfu.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chef is a true master of culinary arts.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1B679DB-7845-4093-AF30-473BF909F3BB}" type="slidenum">
              <a:t>393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失误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失误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(shīwù)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Mistake; error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在比赛中，他犯了一个致命的失误。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Zài bǐsài zhōng, tā fàn le yīgè zhìmìng de shīwù.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 the game, he made a fatal mistake.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4C04E6F-7152-44F2-942C-AB66BB07F52E}" type="slidenum">
              <a:t>394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剩下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剩下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(shèngxià)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Leftover; remaining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晚会结束后，剩下的食物被捐赠给了慈善机构。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Wǎnhuì jiéshù hòu, shèngxià de shíwù bèi juānzèng gěi le císhàn jīgòu.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After the party, the remaining food was donated to a charity organization.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96AEC2D-4EAC-4EB0-A9BB-8DC078D45E5A}" type="slidenum">
              <a:t>395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剩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剩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(shèng)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Remaining; leftover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这顿饭吃得很饱，剩下的可以留到明天。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dùn fàn chī de hěn bǎo, shèngxià de kěyǐ liú dào míngtiān.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We ate a lot for this meal, and the leftovers can be saved for tomorrow.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707C770-3E30-4BD6-AC5C-69EF7B894880}" type="slidenum">
              <a:t>396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胜负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胜负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(shèngfù)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Victory or defeat; outcome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在比赛中，重要的不是胜负，而是参与的过程。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Zài bǐsài zhōng, zhòngyào de bùshì shèngfù, ér shì cānyù de guòchéng.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 a competition, what matters is not the victory or defeat but the process of participation.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8D06139-FC4E-4626-9AA5-52A8D155186B}" type="slidenum">
              <a:t>397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声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声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(shēng)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Sound; voice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他的声音深沉而悠扬，引人入胜。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de shēngyīn shēnchén ér yōuyáng, yǐnrénrùshèng.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His voice is deep and melodious, captivating.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9FE0B00-2143-43C7-92F3-130B31AFBDF6}" type="slidenum">
              <a:t>398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生成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生成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(shēngchéng)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Generate; produce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这个软件能够自动生成报告。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ruǎnjiàn nénggòu zìdòng shēngchéng bàogào.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software can automatically generate reports.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88FC4A6-65C0-4193-8148-9E09D2C17754}" type="slidenum">
              <a:t>399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尊敬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8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尊敬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(zūn jìng)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To respect; to hold in high esteem; to esteem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尊敬长辈是中华文化的传统美德。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Zūnjìng zhǎngbèi shì Zhōnghuá wénhuà de chuántǒng měidé.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Respecting elders is a traditional virtue in Chinese culture.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3C29C8C-00B4-4456-9F8C-4406B9020DFB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主办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主办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(zhǔbàn)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Host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这个活动是由我们学校主办的。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huódòng shì yóu wǒmen xuéxiào zhǔbàn de.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event is hosted by our school.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5C86521-D8FF-4078-82CC-66172CB61690}" type="slidenum">
              <a:t>40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升高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升高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(shēnggāo)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Rise; increase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这座建筑的升高使得整个城市的天际线发生了变化。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zuò jiànzhù de shēnggāo shǐdé zhěnggè chéngshì de tiānjìxiàn fāshēngle biànhuà.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height of this building has changed the skyline of the entire city.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F348C55-54EB-4201-A76A-BAF6F475EA57}" type="slidenum">
              <a:t>400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神情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神情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(shénqíng)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Expression; look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她的神情表明她有些疲倦。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de shénqíng biǎomíng tā yǒuxiē píjuàn.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Her expression indicates that she is somewhat tired.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7127806-DB1B-4A5B-8757-1F4C817344FC}" type="slidenum">
              <a:t>401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神奇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神奇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(shénqí)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Magical; miraculous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大自然中有许多神奇的现象等待我们去发现。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Dàzìrán zhōng yǒu xǔduō shénqí de xiànxiàng děngdài wǒmen qù fāxiàn.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There are many magical phenomena in nature waiting for us to discover.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D719AA4-39FF-4504-9800-F7C0A15AE89E}" type="slidenum">
              <a:t>402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神经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66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神经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(shénjīng)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Nerve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保持良好的心理状态对神经系统有益。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Bǎochí liánghǎo de xīnlǐ zhuàngtài duì shénjīng xìtǒng yǒu yì.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Maintaining a good mental state is beneficial for the nervous system.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E6A1F0F-3CC8-4F2F-96F7-4E96C5252160}" type="slidenum">
              <a:t>403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神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神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(shén)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God; deity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他们在神的庇佑下顺利度过了困境。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Tāmen zài shén de bìyòu xià shùnlì dùguò le kùnjìng.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They smoothly passed through the difficulties under the protection of God.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6A1139B-EE60-4B71-A16B-73C75E8117C8}" type="slidenum">
              <a:t>404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深度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深度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(shēndù)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Depth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这篇文章从一个很深度的角度分析了问题。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piān wénzhāng cóng yīgè hěn shēndù de jiǎodù fēnxī le wèntí.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article analyzes the problem from a very deep perspective.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C7DF181-ACE0-4745-9408-64B21A9C033E}" type="slidenum">
              <a:t>405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深处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深处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(shēnchù)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Deep place; depth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他喜欢探索森林深处的神秘之地。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xǐhuān tànsuǒ sēnlín shēnchù de shénmì zhī dì.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enjoys exploring the mysterious places deep in the forest.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F6C8BF6-40E3-4C4B-A677-65D3F39D3943}" type="slidenum">
              <a:t>406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伸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伸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(shēn)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Stretch; extend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他伸出手握住了我的手，表示感谢。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shēn chū shǒu wò zhù le wǒ de shǒu, biǎoshì gǎnxiè.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reached out and shook my hand, expressing gratitude.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2692A6F-CD67-4EA4-AE1C-60700AAFF285}" type="slidenum">
              <a:t>407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摄影师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摄影师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(shèyǐngshī)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Photographer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这位摄影师以他独特的视角拍摄了许多精彩的照片。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wèi shèyǐngshī yǐ tā dútè de shìjiǎo pāishè le xǔduō jīngcǎi de zhàopiàn.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photographer has captured many wonderful photos with his unique perspective.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43E43C0-50D3-46A6-8340-E7333BA8510A}" type="slidenum">
              <a:t>408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摄影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摄影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(shèyǐng)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Photography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她对摄影艺术有着浓厚的兴趣。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duì shèyǐng yìshù yǒu zhe nónghòu de xìngqù.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She has a strong interest in the art of photography.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2FC13D7-6988-4C49-ACF9-C31E199D8AF0}" type="slidenum">
              <a:t>409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竹子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竹子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(zhúzi)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Bamboo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在中国，竹子被广泛用于建筑和手工艺品制作。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Zài Zhōngguó, zhúzi bèi guǎngfàn yòngyú jiànzhù hé shǒugōngyìpǐn zhìzuò.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 China, bamboo is widely used in construction and the crafting of handmade items.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627421D-5AA8-487B-9AE8-649EF9169B41}" type="slidenum">
              <a:t>41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摄像机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摄像机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(shèxiàngjī)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Camera; video camera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记者使用摄像机记录了现场的情况。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Jìzhě shǐyòng shèxiàngjī jìlù le xiànchǎng de qíngkuàng.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journalist used a video camera to record the situation on the scene.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8995C59-FC00-4405-A522-004839EB92F1}" type="slidenum">
              <a:t>410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摄像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摄像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(shèxiàng)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Record with a camera; shoot video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这个设备可以摄像并存储高清视频。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shèbèi kěyǐ shèxiàng bìng cúnchú gāoqīng shìpín.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device can record and store high-definition videos.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EEE2A62-C452-4560-97BA-1F70F97EC370}" type="slidenum">
              <a:t>411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射击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射击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(shèjī)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Shooting; marksmanship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他在射击比赛中获得了金牌。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zài shèjī bǐsài zhōng huòdé le jīn pái.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won a gold medal in the shooting competition.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7F661D5-9DFB-429C-BDB4-74EF568E305F}" type="slidenum">
              <a:t>412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射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8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射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(shè)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Shoot; fire (a projectile)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他瞄准目标，用弓箭射中了靶心。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miáozhǔn mùbiāo, yòng gōngjiàn shè zhòng le bā xīn.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aimed at the target and shot the bullseye with a bow and arrow.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4BE1ED8-E1B3-4937-A3E5-606E0004316D}" type="slidenum">
              <a:t>413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社区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社区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(shèqū)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Community; neighborhood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我们正在努力建设一个和谐的社区。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Wǒmen zhèngzài nǔlì jiànshè yīgè héxié de shèqū.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We are working hard to build a harmonious community.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9417099-DC2C-44E8-93DD-19279CE3D948}" type="slidenum">
              <a:t>414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社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社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(shè)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Society; club; organization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他是这个文学社的成员之一。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shì zhège wénxué shè de chéngyuán zhī yī.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is one of the members of this literary society.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69A82B4-DE0A-443E-AF7F-4F91E0A92FFB}" type="slidenum">
              <a:t>415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设想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设想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(shèxiǎng)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Imagine; envision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在制定计划时，我们需要设想各种可能的情况。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Zài zhìdìng jìhuà shí, wǒmen xūyào shèxiǎng gèzhǒng kěnéng de qíngkuàng.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When making plans, we need to envision various possible situations.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903DF94-4D21-4627-918C-EE1723174E87}" type="slidenum">
              <a:t>416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舍得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舍得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(shěde)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Be willing to part with; not hesitate to give up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他舍得花钱买一些好东西。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shěde huāqián mǎi yīxiē hǎo dōngxī.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is willing to spend money to buy some good things.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EA199CB-47ED-47CA-8F73-B47F0A804991}" type="slidenum">
              <a:t>417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舍不得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舍不得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(shěbude)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Hesitate to part with; be unwilling to let go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离别的时候，她舍不得离开家人。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Líbié de shíhòu, tā shěbude líkāi jiārén.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When parting, she was unwilling to leave her family.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5BF2B7E-747B-4929-B0B4-7987144575FA}" type="slidenum">
              <a:t>418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蛇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蛇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(shé)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Snake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在中国的文化中，蛇被视为一种神秘的动物。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Zài Zhōngguó de wénhuà zhōng, shé bèi shì wéi yī zhǒng shénmì de dòngwù.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 Chinese culture, snakes are considered mysterious animals.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C87E7B1-C120-411E-ABEF-2777E199973B}" type="slidenum">
              <a:t>419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周期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66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周期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(zhōuqī)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Cycle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生活中有许多循环的周期，如四季交替。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Shēnghuó zhōng yǒu xǔduō xúnhuán de zhōuqī, rú sìjì jiāotì.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Life has many cyclical periods, such as the changing of seasons.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B3927DA-377B-474F-884B-533DD21EC892}" type="slidenum">
              <a:t>42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稍微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稍微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(shāowēi)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 bit; a little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他稍微迟到了一会儿，但很快赶到了。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shāowēi chídào le yīhuìr, dàn hěnkuài gǎn dào le.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was a bit late, but he arrived quickly.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792A5B1-F1B8-44CC-B6B4-EAB8719D94DD}" type="slidenum">
              <a:t>420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稍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稍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(shāo)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 little; slightly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请稍等片刻，马上就好。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Qǐng shāo děng piànkè, mǎshàng jiù hǎo.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Please wait a moment; it will be ready soon.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6204E60-ABE6-4CB6-8A92-4217BDC7C09E}" type="slidenum">
              <a:t>421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上涨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上涨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(shàngzhǎng)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Rise; increase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股市上涨意味着投资者的收益可能会增加。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Gǔshì shàngzhǎng yìwèi zhe tóuzī zhě de shōuyì kěnéng huì zēngjiā.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 rise in the stock market means that investors' profits may increase.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8E22CF8-B1D9-4D1B-A010-3A72236065AB}" type="slidenum">
              <a:t>422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上下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上下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(shàngxià)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Up and down; top and bottom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这栋楼有十层，上下共有五十户人家。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dòng lóu yǒu shí céng, shàngxià gòng yǒu wǔshí hù rénjiā.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building has ten floors, with a total of fifty households up and down.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58FADC9-9173-47B4-B9B6-38853FE3ABA5}" type="slidenum">
              <a:t>423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上级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8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上级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(shàngjí)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Superior; higher authority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他要向上级汇报工作进展情况。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yào xiàng shàngjí huìbào gōngzuò jìnzhǎn qíngkuàng.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needs to report the progress of the work to his superiors.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840DD07-56F4-4364-BDD1-A6351A84513A}" type="slidenum">
              <a:t>424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商标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商标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(shāngbiāo)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Trademark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这个商标代表了公司的形象和品牌价值。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shāngbiāo dàibiǎo le gōngsī de xíngxiàng hé pǐnpái jiàzhí.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trademark represents the image and brand value of the company.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B30BA55-5EFA-434C-97D5-DDEEC95563A9}" type="slidenum">
              <a:t>425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扇子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扇子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(shànzi)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Fan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她用扇子轻轻拂过脸颊。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yòng shànzi qīngqīng fú guò liǎnjiá.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She lightly brushed her cheeks with the fan.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8A08F04-C326-4AEC-BB1C-0F9B552C4AAE}" type="slidenum">
              <a:t>426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扇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扇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(shàn)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Fan; to fan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他手里拿着一把扇子，缓缓摇动。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shǒu lǐ ná zhe yī bǎ shànzi, huǎn huǎn yáodòng.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held a fan in his hand and waved it slowly.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4BAB96F-F8AD-4D51-96E7-90EB916B4761}" type="slidenum">
              <a:t>427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山区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66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山区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(shānqū)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Mountainous area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这个地区大部分都是山区，交通不太方便。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dìqū dàbùfen dōu shì shānqū, jiāotōng bù tài fāngbiàn.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Most of this region is mountainous, and transportation is not very convenient.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4A02E86-37EA-4B1A-AC17-92220FEC5559}" type="slidenum">
              <a:t>428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傻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傻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(shǎ)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Foolish; silly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别再做这么傻的事了。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Bié zài zuò zhème shǎ de shì le.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Don't do such silly things again.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A0B5DA2-D9F4-4C9C-9577-8384A1655D3A}" type="slidenum">
              <a:t>429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众多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66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众多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(zhòngduō)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Numerous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这个城市有众多的历史古迹吸引着游客。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chéngshì yǒu zhòngduō de lìshǐ gǔjì xīyǐn zhe yóukè.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city has numerous historical landmarks that attract tourists.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C44CA25-62B3-46F1-A048-FF6002F0F475}" type="slidenum">
              <a:t>43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沙漠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沙漠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(shāmò)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Desert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在沙漠中，水资源是非常珍贵的。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Zài shāmò zhōng, shuǐ zīyuán shì fēicháng zhēnguì de.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 the desert, water resources are very precious.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006F526-E14A-43A7-B2CE-E0FC715CD049}" type="slidenum">
              <a:t>430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杀毒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杀毒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(shādú)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Antivirus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及时更新防火墙有助于杀毒软件的有效运行。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Jíshí gēngxīn fánghuǒqiáng yǒuzhù yú shādú ruǎnjiàn de yǒuxiào yùnxíng.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Updating the firewall in a timely manner helps the effective operation of antivirus software.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60C80FC-9134-407E-9D0F-ABA2E2C99DE7}" type="slidenum">
              <a:t>431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杀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杀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(shā)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Kill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这种药能够杀死细菌。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zhǒng yào nénggòu shāsǐ xìjùn.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medicine can kill bacteria.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1732BCD-4690-433F-8ACE-82195F0A5754}" type="slidenum">
              <a:t>432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散文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散文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(sǎnwén)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Prose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他的散文作品充满了对生活的独特见解。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de sǎnwén zuòpǐn chōngmǎnle duì shēnghuó de dútè jiànjiě.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His prose works are full of unique insights into life.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D2165C9-0966-425B-AF2F-1DA9DB79CDBE}" type="slidenum">
              <a:t>433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散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散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(sàn)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Disperse; scatter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树叶在微风中散落一地。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Shùyè zài wēifēng zhōng sànluò yī dì.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leaves scatter on the ground in the gentle breeze.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ACA0462-BE6D-46AE-A5B9-FE202D63F873}" type="slidenum">
              <a:t>434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洒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洒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(sǎ)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Sprinkle; scatter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阳光洒在湖面上，波光粼粼。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Yángguāng sǎ zài húmiàn shàng, bōguāng lín lín.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sunlight sprinkles on the lake, sparkling.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D6B6C7D-D84B-465D-A7C8-2D9CEC030FC8}" type="slidenum">
              <a:t>435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软件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软件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(ruǎnjiàn)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Software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这款软件具有强大的图像处理功能。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kuǎng ruǎnjiàn jùyǒu qiángdà de túxiàng chǔlǐ gōngnéng.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software has powerful image processing capabilities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9B7EB98-6C65-4D73-A08A-C68CDB339B8D}" type="slidenum">
              <a:t>436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软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软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(ruǎn)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Soft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这张床垫非常软，非常舒适。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zhāng chuáng diàn fēicháng ruǎn, fēicháng shūshì.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mattress is very soft and comfortable.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6EFA710-D362-4A99-A5F4-CD9CB9BDACB4}" type="slidenum">
              <a:t>437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入门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入门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(rùmén)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Entry-level; beginner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这是一门入门级的课程，适合初学者。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shì yīmén rùmén jí de kèchéng, shìhé chūxuézhě.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is an entry-level course suitable for beginners.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467534F-2F8C-4652-A388-D81068294CF9}" type="slidenum">
              <a:t>438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如下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如下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(rúxià)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As follows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请按照如下步骤操作。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Qǐng ànzhào rúxià bùzhòu cāozuò.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Please follow the steps below.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F87E336-F233-4013-8234-05E488725DD8}" type="slidenum">
              <a:t>439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中毒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中毒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(zhòngdú)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Poisoning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小狗可能中毒了，赶紧去看兽医吧！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Xiǎo gǒu kěnéng zhòngdú le, gǎnjǐn qù kàn shòuyī ba!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puppy may be poisoned; hurry and take it to the vet!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B2A16CE-CB59-4CCB-BFF0-2F08582A69D0}" type="slidenum">
              <a:t>44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如同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如同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(rútóng)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Like; similar to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他的笑声如同清风拂过，让人感到舒畅。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de xiàoshēng rútóng qīngfēng fúguò, ràng rén gǎndào shūchàng.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His laughter is like a gentle breeze, making people feel relaxed.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6C5D0FC-0F20-4B2B-8127-A2371E584487}" type="slidenum">
              <a:t>440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如此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66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如此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(rúcǐ)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So; in this way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事情发展得如此迅速，让人有些措手不及。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Shìqíng fāzhǎn dé rúcǐ xùnsù, ràng rén yǒuxiē cuòshǒubùjí.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development of events has been so rapid that it caught people off guard.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1038C34-FA1F-49C8-8DB9-ED906A9CD083}" type="slidenum">
              <a:t>441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仍旧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仍旧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(réngjiù)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Still; as before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尽管遇到了困难，他仍旧坚持下去。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Jǐnguǎn yùdào le kùnnán, tā réngjiù jiānchí xiàqù.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Despite facing difficulties, he still persists.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10EC724-14C9-434C-A941-9C0B61D5DBDE}" type="slidenum">
              <a:t>442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扔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扔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(rēng)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Throw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他把垃圾扔进垃圾桶里。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bǎ lèsè rēng jìn lèsètǒng lǐ.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threw the trash into the garbage can.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207B74D-8859-4DF6-A4A3-633B4B029E3E}" type="slidenum">
              <a:t>443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认定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认定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(rèndìng)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Identify; recognize; determine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专家们一致认定这是一种新的病毒。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Zhuānjiāmen yīzhì rèndìng zhè shì yī zhǒng xīn de bìngdú.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Experts unanimously identify this as a new virus.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D05DC3F-4145-401C-8108-4B398DC61398}" type="slidenum">
              <a:t>444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认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认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(rèn)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Recognize; admit; accept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她不愿意认自己的错误。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bù yuànyì rèn zìjǐ de cuòwù.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She is unwilling to admit her mistake.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E12BD8D-B784-46FB-8268-0D0EB9F4FCAE}" type="slidenum">
              <a:t>445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忍受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忍受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(rěnshòu)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Endure; bear; tolerate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他能够忍受各种压力，保持冷静。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nénggòu rěnshòu gè zhǒng yālì, bǎochí lěngjìng.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can endure various pressures and remain calm.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40C7667-564A-46D6-AD26-AAA67B8A3C87}" type="slidenum">
              <a:t>446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忍不住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忍不住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(rěn bù zhù)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Cannot help; can't resist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看到她受伤的样子，我忍不住流下了眼泪。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Kàn dào tā shòushāng de yàngzi, wǒ rěn bù zhù liú xià le yǎnlèi.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Seeing her injured, I couldn't help but shed tears.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CFC31B8-B49A-458F-9E09-DAAFDEB940B3}" type="slidenum">
              <a:t>447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忍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忍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(rěn)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Endure; bear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面对困难，我们要学会忍。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Miàn duì kùnnan, wǒmen yào xuéhuì rěn.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 the face of difficulties, we need to learn to endure.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F73BB42-3684-40C5-B424-725DBAE2494C}" type="slidenum">
              <a:t>448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人物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人物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(rénwù)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Person; character (in a story, movie, etc.)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小说中的人物形象栩栩如生。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Xiǎoshuō zhōng de rénwù xíngxiàng xǔxǔrúshēng.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characters in the novel are vivid and lifelike.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873CD30-F7E8-4F94-9DBA-D05F41B866E2}" type="slidenum">
              <a:t>449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终止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终止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(zhōngzhǐ)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Terminate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公司决定终止这个项目，因为资金短缺。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Gōngsī juédìng zhōngzhǐ zhè ge xiàngmù, yīnwèi zījīn duǎnquē.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company decided to terminate this project due to a lack of funds.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0517CF8-C4BB-4AFC-BFF7-5CD807A959C0}" type="slidenum">
              <a:t>45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人士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66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人士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(rénshì)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Person; figure; public figure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他是一位在教育领域有着丰富经验的人士。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shì yī wèi zài jiàoyù lǐngyù yǒuzhe fēngfù jīngyàn de rénshì.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is a person with rich experience in the field of education.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F969E86-C92A-48CB-80B0-4F6093EF933C}" type="slidenum">
              <a:t>450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人力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人力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(rénlì)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Human power; manpower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这个项目需要大量的人力支持。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xiàngmù xūyào dàliàng de rénlì zhīchí.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project requires a large amount of manpower support.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517421E-B6D9-47AB-9F47-46996A86706D}" type="slidenum">
              <a:t>451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人间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66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人间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(rénjiān)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Human world; the mortal world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诗人常常在作品中歌颂人间美好。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Shīrén chángcháng zài zuòpǐn zhōng gēsòng rénjiān měihǎo.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Poets often praise the beauty of the human world in their works.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C71E609-12D4-49A3-8CDB-098EE4AF0DB1}" type="slidenum">
              <a:t>452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热门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热门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(rèmén)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Hot; popular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这个话题在社交媒体上很热门。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huàtí zài shèjiāo méitǐ shàng hěn rèmén.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topic is very popular on social media.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2DD10E2-DF49-49F7-B2CD-A524F03E9562}" type="slidenum">
              <a:t>453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热量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热量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(rèliàng)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Heat; caloric content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食物的热量会影响体重的变化。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Shíwù de rèliàng huì yǐngxiǎng tǐzhòng de biànhuà.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caloric content of food can affect changes in body weight.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50FAE31-230B-43A0-9AFA-FD3A98FED0C8}" type="slidenum">
              <a:t>454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绕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绕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(rào)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Go around; wind around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小溪绕过山脚，形成一片美丽的湿地。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Xiǎoxī rào guò shānjiǎo, xíngchéng yīpiàn měilì de shīdì.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stream winds around the foot of the mountain, forming a beautiful wetland.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6A1A4E5-D2F8-4ED2-A18C-85727169CF33}" type="slidenum">
              <a:t>455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染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染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(rǎn)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Dye; infect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这种颜色容易染到其他衣物上。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zhǒng yánsè róngyì rǎn dào qítā yīwù shàng.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color is easy to dye onto other clothes.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1D03879-4E26-439A-817C-AA48615F9069}" type="slidenum">
              <a:t>456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群众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群众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(qúnzhòng)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Masses; the people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党的力量来自于群众的支持。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Dǎng de lìliàng láizì yú qúnzhòng de zhīchí.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strength of the party comes from the support of the masses.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1BD10E9-04A4-42E8-8A53-5333D3377067}" type="slidenum">
              <a:t>457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群体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群体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(qúntǐ)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Group; community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这个群体致力于环保事业。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qúntǐ zhìlì yú huánbǎo shìyè.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group is dedicated to environmental protection.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285254D-A6F5-40B6-832B-AFA699245058}" type="slidenum">
              <a:t>458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确立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确立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(quèlì)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Establish; set up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他们努力确立了一套科学的管理体系。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Tāmen nǔlì quèlì le yī tào kēxué de guǎnlǐ tǐxì.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They worked hard to establish a scientific management system.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BFF3095-B77C-4072-AA1B-BD05208AF3B7}" type="slidenum">
              <a:t>459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终身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终身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(zhōngshēn)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Lifelong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他对这个事业有着终身的热爱。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duì zhège shìyè yǒuzhe zhōngshēn de rè'ài.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has a lifelong passion for this career.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C5B85C6-9D3C-4196-9801-DF2B608EA8D7}" type="slidenum">
              <a:t>46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缺乏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缺乏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(quēfá)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Lack; be deficient in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这个项目缺乏必要的资金支持。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xiàngmù quēfá bìyào de zījīn zhīchí.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project lacks the necessary financial support.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3418981-8745-42D1-BB81-24937EB67047}" type="slidenum">
              <a:t>460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劝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劝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(quàn)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Advise; urge; exhort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他劝我放下过去，重新开始。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quàn wǒ fàngxià guòqù, chóngxīn kāishǐ.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advised me to let go of the past and start anew.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5055BC0-08DF-4654-BA1B-DA2D5C6C7398}" type="slidenum">
              <a:t>461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泉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泉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(quán)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Spring; fountain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这座城市有许多优美的泉水。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zuò chéngshì yǒu xǔduō yōuměi de quánshuǐ.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city has many beautiful springs.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7351336-7056-4321-9A66-1AB2AC0F4F14}" type="slidenum">
              <a:t>462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全世界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全世界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(quán shìjiè)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whole world; all over the world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这个消息引起了全世界的关注。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xiāoxī yǐnqǐle quán shìjiè de guānzhù.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news has attracted attention from all over the world.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08D003A-0C01-477A-ACD8-A40C805D704E}" type="slidenum">
              <a:t>463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全都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全都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(quándōu)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All; entirely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这些任务全都按时完成了。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Zhèxiē rènwu quándōu ànshí wánchéngle.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All these tasks were completed on time.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1A96197-CA74-487E-A4EF-DE82A7AC236E}" type="slidenum">
              <a:t>464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区域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区域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(qūyù)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Region; area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这个城市被划分为不同的区域。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chéngshì bèi huáfèn wéi bùtóng de qūyù.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city is divided into different regions.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2F07A4E-4996-48D3-A722-2B19948CF832}" type="slidenum">
              <a:t>465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晴朗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晴朗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(qínglǎng)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Clear; sunny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今天是个晴朗的日子，阳光明媚。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Jīntiān shì gè qínglǎng de rìzi, yángguāng míngmèi.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Today is a clear and sunny day, with bright sunshine.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997557F-C543-48C1-AEBF-26F7FB1B7197}" type="slidenum">
              <a:t>466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情形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情形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(qíngxíng)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Situation; circumstance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根据目前的情形，我们需要采取行动。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Gēnjù mùqián de qíngxíng, wǒmen xūyào cǎiqǔ xíngdòng.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Based on the current situation, we need to take action.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6FBBF49-A26E-4ABD-A3A1-5DEB6F0B0D5B}" type="slidenum">
              <a:t>467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情节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情节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(qíngjié)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Plot; storyline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小说中的情节非常扣人心弦。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Xiǎoshuō zhōng de qíngjié fēicháng kòurénxīnxián.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plot in the novel is very gripping.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C68F45D-DD9B-4029-BE6A-698E8E1EECA5}" type="slidenum">
              <a:t>468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清理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清理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(qīnglǐ)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Clean up; clear away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请你把桌子上的杂物清理一下。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Qǐng nǐ bǎ zhuōzi shàng de záwù qīnglǐ yīxià.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Please clean up the miscellaneous items on the table.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1976CAE-4E04-4047-811F-B1A578C9678E}" type="slidenum">
              <a:t>469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终点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终点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(zhōngdiǎn)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End Point / Finish Line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他们终于到达了比赛的终点。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Tāmen zhōngyú dàodále bǐsài de zhōngdiǎn.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They finally reached the finish line of the race.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6B5CB1A-4940-4BC6-AF6C-1A2E7E06DFF2}" type="slidenum">
              <a:t>47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清晨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清晨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(qīngchén)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Early morning; dawn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在清晨，公园里空气格外清新宜人。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Zài qīngchén, gōngyuán lǐ kōngqì géwài qīngxīn yírén.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 the early morning, the air in the park is exceptionally fresh and pleasant.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290F0D4-3029-4837-A0FA-043C64CEFAE9}" type="slidenum">
              <a:t>470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青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青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(qīng)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Green; young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春天来了，树叶变得嫩绿青葱。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Chūntiān lái le, shùyè biàn de nèn lǜ qīngcōng.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Spring is here, and the leaves turn tender and green.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127A70C-E0C4-4D59-84E6-71E50A67AD88}" type="slidenum">
              <a:t>471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勤奋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勤奋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(qínfèn)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Diligent; hardworking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他通过勤奋努力，取得了显著的成绩。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tōngguò qínfèn nǔlì, qǔdé le xiǎnzhù de chéngjī.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Through diligent efforts, he has achieved remarkable results.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6A2A764-620A-40BD-9181-A423086E1B1A}" type="slidenum">
              <a:t>472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琴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琴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(qín)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Musical instrument; piano; stringed instrument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她在演奏古典吉他，悠扬的琴声飘荡在夜空。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zài yǎnzhòu gǔdiǎn jítā, yōuyáng de qínshēng piāodàng zài yèkōng.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She is playing classical guitar, and the melodious sound of the strings floats in the night sky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A62491F-4E01-4719-918D-F3ABE122E480}" type="slidenum">
              <a:t>473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瞧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瞧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(qiáo)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Look; see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瞧，那只小猫好可爱！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Qiáo, nà zhī xiǎo māo hǎo kě'ài!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Look, that little cat is so cute!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66D5740-9F6B-47C4-8397-747655D4109A}" type="slidenum">
              <a:t>474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敲门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敲门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(qiāo mén)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Knock on the door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有人在敲门，你去看看是谁。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Yǒurén zài qiāo mén, nǐ qù kànkan shì shéi.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Someone is knocking on the door; go see who it is.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4072CCF-D2F4-49AC-BD9E-77C6F1E833D2}" type="slidenum">
              <a:t>475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敲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敲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(qiāo)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Knock; strike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他轻轻地敲了敲门，然后推开了。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qīngqīng de qiāo le qiāo mén, ránhòu tuīkāi le.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knocked gently on the door and then pushed it open.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7D85A0B-73C2-4CA3-B4CA-7B6BC54D7817}" type="slidenum">
              <a:t>476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悄悄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66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悄悄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(qiāoqiāo)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Quietly; stealthily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他悄悄地走进房间，不想惊扰到任何人。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qiāoqiāo de zǒu jìn fángjiān, bùxiǎng jīngrǎo dào rènhé rén.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quietly entered the room, not wanting to disturb anyone.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63CBF8B-B738-4315-91A0-907F085F0769}" type="slidenum">
              <a:t>477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强迫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强迫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(qiǎngpò)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Force; compel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不应该强迫孩子做他们不喜欢的事情。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Bù yīnggāi qiǎngpò háizi zuò tāmen bù xǐhuan de shìqing.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Children should not be forced to do things they don't like.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039E02D-E7DF-4F74-B8B3-AEEE53648DC9}" type="slidenum">
              <a:t>478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抢救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抢救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(qiǎngjiù)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Rescue; emergency treatment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事故发生后，医护人员立即展开抢救工作。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Shìgù fāshēng hòu, yīhù rényuán lìjí zhǎnkāi qiǎngjiù gōngzuò.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After the accident, medical personnel immediately began emergency rescue work.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4508528-7AD6-4292-A847-419FB10C2B58}" type="slidenum">
              <a:t>479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中药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中药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(zhōngyào)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Traditional Chinese Medicine (TCM)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许多人选择使用中药来维护健康。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Xǔduō rén xuǎnzé shǐyòng zhōngyào lái wéihù jiànkāng.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Many people choose to use traditional Chinese medicine to maintain their health.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E11B7A3-E580-4C68-879C-7B1E7EE7550A}" type="slidenum">
              <a:t>48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抢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抢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(qiǎng)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Rob; seize; rush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匪徒试图抢劫银行，但被警察制止了。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Fěitú shìtú qiǎngjié yínháng, dàn bèi jǐngchá zhìzhǐle.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gangsters attempted to rob the bank but were stopped by the police.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936A1BD-8EE5-46F5-A5E3-F89DF1FB90F6}" type="slidenum">
              <a:t>480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墙壁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墙壁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(qiángbì)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Wall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这面墙壁上挂着一幅精美的画。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miàn qiángbì shàng guàzhe yī fú jīngměi de huà.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 beautiful painting hangs on the wall.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1591484-0CC0-4E14-A85F-211AEA7069F1}" type="slidenum">
              <a:t>481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强度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强度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(qiángdù)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Intensity; strength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训练的强度逐渐增加，以提高体能。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Xùnliàn de qiángdù zhújiàn zēngjiā, yǐ tígāo tǐnéng.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intensity of the training gradually increases to improve physical fitness.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7451273-111E-4144-A66C-DF2723096F64}" type="slidenum">
              <a:t>482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枪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枪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(qiāng)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Gun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士兵们肩负着沉重的任务，手中紧握着枪支。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Shìbīngmen jiānfùzhe chénzhòng de rènwu, shǒuzhōng jǐn wòzhe qiāngzhī.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soldiers bear a heavy responsibility, holding guns tightly in their hands.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D9C4E3A-2F03-4C6F-9348-E8673C3DA8F5}" type="slidenum">
              <a:t>483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欠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欠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(qiàn)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Owe; lack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他欠了一笔巨款，正在努力还清。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qiànle yī bǐ jù kuǎn, zhèngzài nǔlì huánqīng.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owes a large sum of money and is working hard to pay it off.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344D37B-2955-4C5E-996D-046582379B36}" type="slidenum">
              <a:t>484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前提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前提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(qiántí)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Prerequisite; premise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了解基本的数学知识是学习物理的前提。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Liǎojiě jīběn de shùxué zhīshì shì xuéxí wùlǐ de qiántí.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Understanding basic mathematical knowledge is a prerequisite for learning physics.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9951ADE-3862-4503-8A7C-D02B8A050325}" type="slidenum">
              <a:t>485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前景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前景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(qiánjǐng)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Prospect; outlook; foreground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这个城市的发展前景非常乐观。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chéngshì de fāzhǎn qiánjǐng fēicháng lèguān.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development prospects of this city are very optimistic.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DF05988-0D1B-4C7B-8AB9-DF63BDB15E1E}" type="slidenum">
              <a:t>486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签字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签字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(qiānzì)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Sign one's name; signature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请您在这张文件上签字确认。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Qǐng nín zài zhè zhāng wénjiàn shàng qiānzì quèrèn.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Please sign and confirm on this document.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9517AEA-9B85-4D02-B886-D49D887EA028}" type="slidenum">
              <a:t>487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签证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签证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(qiānzhèng)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Visa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申请留学需要办理学生签证。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Shēnqǐng liúxué xūyào bànlǐ xuéshēng qiānzhèng.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Applying for studying abroad requires obtaining a student visa.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3BB7E19-6F3B-4051-978A-70BDC6555A8E}" type="slidenum">
              <a:t>488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签约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签约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(qiānyuē)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Enter into a contract; sign a contract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这家公司和国际知名设计师签约合作。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jiā gōngsī hé guójì zhīmíng shèjìshī qiānyuē hézuò.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company has signed a cooperation contract with an internationally renowned designer.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BE159DC-14F3-4EFE-9561-E715A18A3A2E}" type="slidenum">
              <a:t>489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中央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中央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(zhōngyāng)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Central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中央政府制定了新的经济政策。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Zhōngyāng zhèngfǔ zhìdìngle xīn de jīngjì zhèngcè.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central government has formulated new economic policies.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D84A8DB-9FD0-4336-B9C2-3BA8D9580CA6}" type="slidenum">
              <a:t>49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签名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签名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(qiānmíng)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Signature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请在这张支票上签上您的名字。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Qǐng zài zhè zhāng zhīpiào shàng qiān shàng nín de míngzi.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Please sign your name on this check.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5D44BAA-455F-45A9-B428-45BBD16BDBB1}" type="slidenum">
              <a:t>490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签订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签订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(qiāndìng)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Sign (a treaty, contract, etc.)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双方代表在会议上正式签订了协议。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Shuāngfāng dàibiǎo zài huìyì shàng zhèngshì qiāndìngle xiéyì.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Representatives from both sides formally signed the agreement at the meeting.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44BB91B-B0AA-4064-9AEA-30D8860A7A9C}" type="slidenum">
              <a:t>491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签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签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(qiān)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Sign; mark; underwrite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他用笔在纸上签了一个字。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yòng bǐ zài zhǐ shàng qiān le yī gè zì.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signed a character on the paper with a pen.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A6DCC6E-7AAE-41EC-A7A1-2985E30D4A8E}" type="slidenum">
              <a:t>492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气象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气象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(qìxiàng)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Meteorology; weather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气象台发布了明天的天气预报。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Qìxiàng tái fābùle míngtiān de tiānqì yùbào.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meteorological station has issued tomorrow's weather forecast.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BA795E6-BCCA-4C33-B6B6-97EF407FE893}" type="slidenum">
              <a:t>493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气体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气体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(qìtǐ)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Gas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气体可以通过压缩来储存和运输。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Qìtǐ kěyǐ tōngguò yāsuò lái chǔcún hé yùnshū.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Gases can be stored and transported by compression.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5D0750E-63F8-484D-A42F-6DCCE85E35CB}" type="slidenum">
              <a:t>494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起码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起码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(qǐmǎ)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At least; minimum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你至少需要有一年的工作经验。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Nǐ zhìshǎo xūyào yǒu yī nián de gōngzuò jīngyàn.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You need at least one year of work experience.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5E7396A-38EF-4B43-A086-4A1D3009E19A}" type="slidenum">
              <a:t>495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起到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起到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(qǐdào)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Play the role of; function as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在团队中，每个成员都应该发挥自己的作用，起到协同效应。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Zài tuánduì zhōng, měi gè chéngyuán dōu yīnggāi fāhuī zìjǐ de zuòyòng, qǐdào xiétóng xiàoyìng.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 a team, each member should play their role and contribute to synergy.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2140104-4D41-45D8-A65E-7987871B1681}" type="slidenum">
              <a:t>496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启事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启事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(qǐshì)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Announcement; notice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这是一篇感人的启事，号召大家共同奋斗。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shì yī piān gǎnrén de qǐshì, hàozhào dàjiā gòngtóng fèndòu.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is a touching announcement calling on everyone to work together.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A76CDC1-561E-4D34-AA51-A8A1B15187E8}" type="slidenum">
              <a:t>497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启发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启发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(qǐfā)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Inspire; arouse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老师的讲解启发了学生对科学的兴趣。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Lǎoshī de jiǎngjiě qǐfāle xuéshēng duì kēxué de xìngqù.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teacher's explanation inspired students' interest in science.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F27D160-4A06-4466-ACD9-0A87027C3498}" type="slidenum">
              <a:t>498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启动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启动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(qǐdòng)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Start; launch; initiate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这个按钮用于启动电机。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ànniǔ yòngyú qǐdòng diànjī.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button is used to start the motor.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8BEBAC6-89C2-40D0-A4C5-DEBBA03A66DA}" type="slidenum">
              <a:t>499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醉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醉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(zuì)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Drunk; to get drunk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他昨晚喝得太多，完全醉了。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zuó wǎn hē dé tài duō, wánquán zuì le.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drank too much last night and was completely drunk.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A78BC7B-3BF4-4160-BD67-F4CA3F3B0E30}" type="slidenum">
              <a:t>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中秋节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中秋节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(Zhōngqiū Jié)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Mid-Autumn Festival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中秋节是中国传统的重要节日之一。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Zhōngqiū Jié shì Zhōngguó chuántǒng de zhòngyào jiérì zhī yī.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Mid-Autumn Festival is one of the traditional and important festivals in China.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D9A4EA4-8809-494F-813B-2F79C4A3CC1F}" type="slidenum">
              <a:t>50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其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66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其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(qí)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Its; his; her; their; that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这是一家以创新为其发展方向的公司。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shì yī jiā yǐ chuàngxīn wèi qí fāzhǎn fāngxiàng de gōngsī.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is a company that takes innovation as its development direction.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2334861-8C12-412B-BC30-01E60D637EDE}" type="slidenum">
              <a:t>500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齐全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齐全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(qíquán)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Complete; all in readiness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这个商店的商品种类齐全，应有尽有。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Zhège shāngdiàn de shāngpǐn zhǒnglèi qíquán, yīngyǒu jìnyǒu.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 shop has a complete range of goods, with everything you need.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B0C129B-1258-41D0-9C4B-D845F47F47B0}" type="slidenum">
              <a:t>501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期望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8888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期望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(qīwàng)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Expect; expectation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他对未来充满期望，希望能取得更大的成就。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duì wèilái chōngmǎn qīwàng, xīwàng néng qǔdé gèng dà de chéngjiù.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He is full of expectations for the future and hopes to achieve greater success.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84F9D20-765D-4CB5-A886-5CFC7B150463}" type="slidenum">
              <a:t>502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葡萄酒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葡萄酒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(pútáojiǔ)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Wine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这瓶红葡萄酒口感醇厚，回味悠长。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Zhè píng hóng pútáojiǔ kǒugǎn chúnhòu, huíwèi yōucháng.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This bottle of red wine has a rich taste and a long aftertaste.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C240BC2-7D02-4378-94DB-1FAD5FEB0D8D}" type="slidenum">
              <a:t>503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葡萄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葡萄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(pútáo)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Grape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葡萄是一种美味的水果，也可以酿造成葡萄酒。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Pútáo shì yī zhǒng měiwèi de shuǐguǒ, yě kěyǐ niàngzào chéng pútáojiǔ.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Grapes are a delicious fruit and can also be fermented into wine.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0596FB4-01DF-47EE-96A6-0BC1CF4CB527}" type="slidenum">
              <a:t>504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泼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泼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(pō)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Splash; sprinkle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小朋友们在水池旁边欢快地玩着，互相泼水。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Xiǎo péngyǒumen zài shuǐchí pángbiān huānkuài de wánzhe, hùxiāng pōshuǐ.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children played happily by the pool, splashing water at each other.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348D078-33AC-4131-B207-6AEA7E2FE82B}" type="slidenum">
              <a:t>505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凭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凭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(píng)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Rely on; depend on; by means of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凭着努力，他终于实现了自己的梦想。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Píngzhe nǔlì, tā zhōngyú shíxiànle zìjǐ de mèngxiǎng.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By means of hard work, he finally realized his dream.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CF3900B-28FE-4BDC-901D-D194B25435DF}" type="slidenum">
              <a:t>506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评论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评论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(pínglùn)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Comment; review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许多读者对这本小说发表了评论。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Xǔduō dúzhě duì zhè běn xiǎoshuō fābiǎole pínglùn.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Many readers have commented on this novel.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6AF7640-1DA7-488E-8E27-A7B93B580D1F}" type="slidenum">
              <a:t>507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评估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评估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(pínggū)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Evaluate; assess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我们需要对项目的风险进行评估。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Wǒmen xūyào duì xiàngmù de fēngxìn jìnxíng pínggū.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We need to assess the risks of the project.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285AC40-8B5C-4733-AE47-5646E95FA453}" type="slidenum">
              <a:t>508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平原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平原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(píngyuán)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Plain; flatland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这片平原是农业的良好耕地。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piàn píngyuán shì nóngyè de liánghǎo gēngdì.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plain is good farmland for agriculture.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973F98C-06A7-4316-B398-75B92BF0B29D}" type="slidenum">
              <a:t>509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中断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中断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(zhōngduàn)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Interrupt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由于网络问题，会议中断了。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Yóuyú wǎngluò wèntí, huìyì zhōngduànle.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Due to network issues, the meeting was interrupted.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E895F52-2448-43E4-BA69-1EAB447BB02D}" type="slidenum">
              <a:t>51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平坦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平坦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(píngtǎn)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Flat;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这片土地非常平坦，适合建设大型工业区。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piàn tǔdì fēicháng píngtǎn, shìhé jiànshè dàxíng gōngyèqū.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piece of land is very flat and suitable for constructing a large industrial area.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3679CF3-A292-4E59-AAFA-DC407F006B8E}" type="slidenum">
              <a:t>510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品种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品种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(pǐnzhǒng)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Variety; breed; species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这个农场培育了多种不同品种的植物。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nóngchǎng péiyùle duōzhǒng bùtóng pǐnzhǒng de zhíwù.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farm cultivates various species of plants.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C816349-864A-4AFF-8326-709449F7DC0C}" type="slidenum">
              <a:t>511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品（工艺品）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品（工艺品）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(pǐn)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Article; product (handicraft)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这个城市以制作精美的工艺品而闻名。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chéngshì yǐ zhìzuò jīngměi de gōngyìpǐn ér wénmíng.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city is famous for producing exquisite handicrafts.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90CA9C0-1CD1-4EBB-8CF4-36A17C7C06D3}" type="slidenum">
              <a:t>512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品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品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(pǐn)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Taste; flavor; judge; grade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这道菜的味道真是一级棒！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dào cài de wèidào zhēnshi yījí bàng!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taste of this dish is really excellent!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611CF77-0DBD-451E-8C63-465F96F25A89}" type="slidenum">
              <a:t>513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</a:rPr>
              <a:t>频繁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频繁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(pínfán)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Frequent; often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近期发生的频繁事故引起了社会的关注。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Jìnqī fāshēng de pínfán shìgù yǐnqǐle shèhuì de guānzhù.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 frequent accidents that have occurred recently have attracted social attention.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1B0507D-7EEA-4933-A3C0-ACB70A6A5D64}" type="slidenum">
              <a:t>514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频道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8888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频道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(píndào)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Channel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电视上有很多不同类型的频道，满足不同的观众需求。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Diànshì shàng yǒu hěnduō bùtóng lèixíng de píndào, mǎnzú bùtóng de guānzhòng xūqiú.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There are many different types of channels on TV to meet the needs of different audiences.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256D1A7-C55C-473A-B0D3-B0ACBEFF6811}" type="slidenum">
              <a:t>515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拼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拼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(pīn)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Spell; piece together; work hard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大家一起努力，共同拼搏，就一定能取得成功。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Dàjiā yīqǐ nǔlì, gòngtóng pīnbó, jiù yīdìng néng qǔdé chénggōng.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If everyone works hard together, we will definitely achieve success.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4C8F7C8-3A46-4242-AC09-E776253482AB}" type="slidenum">
              <a:t>516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骗子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骗子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(piànzi)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Swindler; cheat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小心那些看起来可疑的骗子，不要轻易相信。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Xiǎoxīn nàxiē kàn qǐlái kěyí de piànzi, bùyào qīngyì xiāngxìn.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Be careful of those suspicious-looking swindlers; don't easily trust them.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5F4FC49-D366-4AE4-A60A-F4C4A4B3346A}" type="slidenum">
              <a:t>517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骗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骗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(piàn)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Cheat; deceive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他被骗了很多钱，现在非常警惕。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bèi piànle hěnduō qián, xiànzài fēicháng jǐngtì.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He was cheated out of a lot of money and is now very cautious.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25F114D-2309-4B3E-9C58-85E9B41B608E}" type="slidenum">
              <a:t>518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匹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匹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(pǐ)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Measure word for horses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这匹马是一匹优秀的赛马。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Zhè pǐ mǎ shì yī pǐ yōuxiù de sàimǎ.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This horse is an excellent racehorse.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0D771D6-19E1-4276-B9E7-4B5818F22085}" type="slidenum">
              <a:t>519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治理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治理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(zhìlǐ)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Governance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政府正在制定新的政策来治理环境问题。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Zhèngfǔ zhèngzài zhìdìng xīn de zhèngcè lái zhìlǐ huánjìng wèntí.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government is formulating new policies to govern environmental issues.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6D58B56-5E5A-44EF-9D46-C2D6402C744C}" type="slidenum">
              <a:t>52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脾气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脾气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(píqì)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Temper; temperament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他脾气火爆，需要学会控制情绪。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píqì huǒbào, xūyào xuéhuì kòngzhì qíngxù.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He has a quick temper and needs to learn to control his emotions.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CC9AA3F-CCF4-455B-BF2F-40B2AB51643D}" type="slidenum">
              <a:t>520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皮鞋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8888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皮鞋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(píxié)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Leather shoes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这双皮鞋非常舒适，适合正式场合穿着。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Zhè shuāng píxié fēicháng shūshì, shìhé zhèngshì chǎng hé chuānzhuó.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These leather shoes are very comfortable and suitable for formal occasions.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91EB8FD-525D-4AC4-8E6F-D0DBA4F1E84E}" type="slidenum">
              <a:t>521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皮肤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皮肤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(pífū)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Skin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保持良好的皮肤护理习惯有助于保持肌肤健康。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Bǎochí liánghǎo de pífū hùlǐ xíguàn yǒuzhù yú bǎochí jīfū jiànkāng.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Maintaining good skincare habits helps keep the skin healthy.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C975724-9528-4630-A168-BA05841D0536}" type="slidenum">
              <a:t>522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披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披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(pī)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Drape over; open up; unroll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他披着一件厚厚的外套，抵挡着寒风。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pīzhe yī jiàn hòu hòu de wàitào, dǐdǎngzhe hánfēng.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He draped himself in a thick coat to shield against the cold wind.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F906C73-3E2C-458E-A812-15F5172DEC0A}" type="slidenum">
              <a:t>523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盆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盆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(pén)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Pot; basin; container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这盆花非常漂亮，是我最喜欢的品种。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Zhè pén huā fēicháng piàoliang, shì wǒ zuì xǐhuān de pǐnzhǒng.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This pot of flowers is very beautiful; it's my favorite variety.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F1FD75D-A3E3-4C10-82EE-5784F50EB817}" type="slidenum">
              <a:t>524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喷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8888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喷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(pēn)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Spray; spout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花园里的喷泉在夜晚灯光的照耀下格外美丽。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Huāyuán lǐ de pēnquán zài yèwǎn dēngguāng de zhàoyào xià géwài měilì.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 fountain in the garden is especially beautiful under the illumination of lights at night.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68658CE-18B3-4DB1-BAEA-68CBCC4C0434}" type="slidenum">
              <a:t>525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配套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配套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(pèitào)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Match with; form a complete set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这个项目包括住宅和商业配套设施。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Zhège xiàngmù bāokuò zhùzhái hé shāngyè pèitào shèshī.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This project includes residential and commercial supporting facilities.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43F4DCA-833A-439A-879C-D4FEA77D25F9}" type="slidenum">
              <a:t>526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配备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配备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(pèibèi)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Equip; outfit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这辆汽车配备了最新的安全技术。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Zhè liàng qìchē pèibèi le zuìxīn de ānquán jìshù.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This car is equipped with the latest safety technology.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4F79DCF-4C27-437F-94AA-1C23FAB49513}" type="slidenum">
              <a:t>527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赔偿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8888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赔偿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(péicháng)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Compensate; make reparations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公司将为因产品质量问题而引发的损失进行赔偿。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Gōngsī jiāng wèi yīn chǎnpǐn zhìliàng wèntí ér yǐnfā de sǔnshī jìnxíng péicháng.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 company will compensate for losses caused by product quality issues.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B894029-3D7E-4F1B-8B92-DDB59F83E66C}" type="slidenum">
              <a:t>528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赔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赔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(péi)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Compensate; lose money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由于失误，他不得不赔偿客户的损失。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Yóuyú shīwù, tā bùdé bù péicháng kèhù de sǔnshī.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Due to a mistake, he had to compensate the customer for the loss.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408E4FD-D6A7-4188-B641-159B6BE4C9DA}" type="slidenum">
              <a:t>529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治安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治安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(zhì'ān)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Public Security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这个城市的治安状况相对较好。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chéngshì de zhì'ān zhuàngkuàng xiāngduì jiào hǎo.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public security situation in this city is relatively good.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3293964-C902-49A5-86F2-2E48A226E4CD}" type="slidenum">
              <a:t>53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陪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陪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(péi)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Accompany; keep company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我会陪你一起度过难过的时光。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Wǒ huì péi nǐ yīqǐ dùguò nànguò de shíguāng.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I will accompany you through difficult times.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8986114-05A3-4437-9759-1D341D338E28}" type="slidenum">
              <a:t>530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旁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旁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(páng)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Side; beside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他坐在窗户的旁边，欣赏着美丽的风景。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zuò zài chuānghu de pángbiān, xīnshǎngzhe měilì de fēngjǐng.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He sat beside the window, enjoying the beautiful scenery.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02754D6-8166-44ED-A76F-60B1D0781AD5}" type="slidenum">
              <a:t>531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排除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排除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(páichú)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Exclude; eliminate; rule out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经过调查，我们可以排除技术故障的可能性。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Jīngguò diàochá, wǒmen kěyǐ páichú jìshù gùzhàng de kěnéng xìng.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After investigation, we can rule out the possibility of technical failure.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D31C42D-5C45-4B2B-9AEA-C11B6DDBA525}" type="slidenum">
              <a:t>532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拍摄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拍摄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(pāishè)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Shoot (a picture or film); take a photo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电影是在这个美丽的地方拍摄的。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Diànyǐng shì zài zhège měilì de dìfāng pāishè de.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 movie was shot in this beautiful place.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3CF9D11-45B0-4DE8-8975-75DCD1C3EF57}" type="slidenum">
              <a:t>533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偶像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偶像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(ǒuxiàng)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Idol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这位歌手是她的偶像，她一直都很喜欢她的音乐。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Zhè wèi gēshǒu shì tā de ǒuxiàng, tā yīzhí dōu hěn xǐhuān tā de yīnyuè.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This singer is her idol, and she has always liked her music.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FFE8B40-00DC-416D-83E6-44AD2F5BADF3}" type="slidenum">
              <a:t>534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偶然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偶然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(ǒurán)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By chance; accidentally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我是偶然发现这个小店的，但是里面的东西都很好。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Wǒ shì ǒurán fāxiàn zhège xiǎodiàn de, dànshì lǐmiàn de dōngxi dōu hěn hǎo.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I found this small shop by chance, but everything inside is very good.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EDC6030-EF17-4FE3-832A-95B928D53E0D}" type="slidenum">
              <a:t>535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偶尔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偶尔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(ǒu'ěr)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Occasionally; once in a while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他偶尔会在周末去远足放松一下。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ǒu'ěr huì zài zhōumò qù yuǎnzú fàngsōng yīxià.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He occasionally goes hiking on weekends to relax.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9622C8E-DB0B-47D8-827B-093CE58970ED}" type="slidenum">
              <a:t>536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暖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暖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(nuǎn)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Warm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在寒冷的冬天，一杯热茶能给人带来暖意。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Zài hánlěng de dōngtiān, yī bēi rè chá néng gěi rén dàilái nuǎnyì.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On a cold winter day, a cup of hot tea can bring warmth.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4F400CA-A7DD-4F1E-970E-FB97305C7A5E}" type="slidenum">
              <a:t>537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女性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女性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(nǚxìng)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Female; woman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女性在社会发展中发挥着重要的作用。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Nǚxìng zài shèhuì fāzhǎn zhōng fāhuīzhe zhòngyào de zuòyòng.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Women play an important role in social development.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673D0D4-453F-4500-A85D-954F8AC2F185}" type="slidenum">
              <a:t>538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农产品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农产品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(nóngchǎnpǐn)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Agricultural products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这个地区以生产优质农产品而闻名。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Zhège dìqū yǐ shēngchǎn yōuzhì nóngchǎnpǐn ér wénmíng.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This region is known for producing high-quality agricultural products.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AE14183-287D-4241-A625-BC006E26B85F}" type="slidenum">
              <a:t>539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制约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制约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(zhìyuē)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Constrain / Restrict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法律制约了个人行为。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Fǎlǜ zhìyuēle gèrén xíngwéi.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law constrains individual behavior.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2D96703-C1F0-4601-A012-544219920C15}" type="slidenum">
              <a:t>54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牛仔裤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牛仔裤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(niúzǎikù)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Jeans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牛仔裤是一种非常流行的休闲裤。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Niúzǎikù shì yī zhǒng fēicháng liúxíng de xiūxián kù.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Jeans are a very popular type of casual pants.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D0C04FD-6179-4589-A6C4-441EC07A11BA}" type="slidenum">
              <a:t>540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牛（形）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牛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(niú) - (</a:t>
            </a: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形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Awesome; amazing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这个项目的成果真是牛！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Zhège xiàngmù de chéngguǒ zhēnshi niú!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 results of this project are really awesome!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97EB1B7-9F38-421E-8AE1-F4786B1711A4}" type="slidenum">
              <a:t>541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年前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年前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(niánqián)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Before the New Year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许多人都喜欢在年前购物，准备过节。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Xǔduō rén dōu xǐhuān zài niánqián gòuwù, zhǔnbèi guòjié.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Many people like to go shopping before the New Year to prepare for the festival.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511BA72-42CC-4D1C-BE41-7876B3285E27}" type="slidenum">
              <a:t>542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年龄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8888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年龄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(niánlíng)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Age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在招聘过程中，有时候年龄不应该是评价一个人的唯一标准。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Zài zhāopìn guòchéng zhōng, yǒushíhòu niánlíng bù yīnggāi shì píngjià yīgèrén de wéiyī biāozhǔn.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In the recruitment process, sometimes age should not be the sole criterion for evaluating a person.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DCB07D4-92AD-41D0-955A-33037CFC5DC5}" type="slidenum">
              <a:t>543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年度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年度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(niándù)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Yearly; annual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公司每年都会举行一次年度会议。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Gōngsī měi nián dōu huì jǔxíng yīcì niándù huìyì.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 company holds an annual meeting every year.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3E962EF-C6C8-4BFC-AB1A-830DFF192438}" type="slidenum">
              <a:t>544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能量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777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能量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(néngliàng)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Energy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每天锻炼可以增加身体的能量。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Měitiān duànliàn kěyǐ zēngjiā shēntǐ de néngliàng.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Exercising every day can increase the body's energy.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5FA7626-CC91-4613-884D-A8757972631B}" type="slidenum">
              <a:t>545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内在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内在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(nèizài)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Inherent; intrinsic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一个人的内在品质比外表更重要。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Yīgè rén de nèizài pǐnzhì bǐ wàibiǎo gèng zhòngyào.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A person's intrinsic qualities are more important than their appearance.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8901654-6742-4F87-8D69-BCE690156482}" type="slidenum">
              <a:t>546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脑子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脑子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(nǎozi)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Brain; mind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用脑子思考问题是很重要的。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Yòng nǎozi sīkǎo wèntí shì hěn zhòngyào de.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Using your brain to think about problems is very important.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581543C-89E2-48D1-A3DD-C2DBB9B961D5}" type="slidenum">
              <a:t>547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难以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难以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(nányǐ)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Hard to; difficult to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这个问题很复杂，难以一时解决。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Zhège wèntí hěn fùzá, nányǐ yīshí jiějué.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This problem is very complex and difficult to solve in a short time.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240450B-9AFC-40BB-98EE-99E4EA084F6D}" type="slidenum">
              <a:t>548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难得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难得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(nándé)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Rare; hard to come by; seldom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这样的机会真是难得一见。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Zhèyàng de jīhuì zhēnshi nándé yījiàn.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Such opportunities are truly hard to come by.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373907A-BDB6-4973-A8DB-D6C3343FBF72}" type="slidenum">
              <a:t>549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制成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制成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(zhìchéng)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Manufacture / Produce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这个产品是由优质材料制成的。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chǎnpǐn shì yóu yòu cáiliào zhìchéng de.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product is made from high-quality materials.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10F6347-54E7-482B-B8B4-646EB7AB205A}" type="slidenum">
              <a:t>55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南极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777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南极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(nánjí)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South Pole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南极是地球上最寒冷的地方之一。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Nánjí shì dìqiú shàng zuì hánlěng de dìfāng zhī yī.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 South Pole is one of the coldest places on Earth.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BE13C64-E276-4917-BF2A-673065D4C107}" type="slidenum">
              <a:t>550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南北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南北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(nánběi)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North and south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这个国家被山脉分割成南北两部分。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Zhège guójiā bèi shānmài fēngē chéng nánběi liǎng bùfen.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This country is divided into two parts by mountain ranges, north and south.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4928F78-161E-44AF-A433-026508D99AE8}" type="slidenum">
              <a:t>551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男性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男性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(nánxìng)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Male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在这个领域，男性占据主导地位。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Zài zhège lǐngyù, nánxìng zhànjù zhǔdǎo dìwèi.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In this field, males dominate the majority.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D385934-D0DC-4CEA-AF10-4960DAC5BC27}" type="slidenum">
              <a:t>552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耐心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777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耐心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(nàixīn)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Patient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教学工作需要有耐心和责任心。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Jiàoxué gōngzuò xūyào yǒu nàixīn hé zérènxīn.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Teaching requires patience and a sense of responsibility.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863B114-C26A-4CE9-A81E-67E89E21B518}" type="slidenum">
              <a:t>553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目光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目光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(mùguāng)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Gaze; eyesight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他的目光坚定而又深远。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de mùguāng jiāndìng ér yòu shēnyuǎn.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His gaze is firm and far-reaching.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CE38E28-AF05-4B60-82CC-28B061C354B6}" type="slidenum">
              <a:t>554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模样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模样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(múyàng)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Appearance; look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她穿上这身礼服，整个人的模样焕然一新。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chuān shàng zhè shēn lǐfú, zhěnggè rén de múyàng huànrán yīxīn.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Wearing this gown, she looks completely different.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0E49206-0829-4CB9-9159-9B19CDD6CC9A}" type="slidenum">
              <a:t>555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摩托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摩托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(mótuō)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Motorcycle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他喜欢骑摩托车穿越山区。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xǐhuān qí mótuōchē chuānyuè shānqū.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He enjoys riding a motorcycle through the mountains.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1BDEFA6-B440-43CB-8677-C743A14D5DF8}" type="slidenum">
              <a:t>556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摩擦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摩擦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(mócā)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Friction; rubbing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两个物体之间的摩擦会产生热量。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Liǎng gè wùtǐ zhījiān de mócā huì chǎnshēng rèliàng.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Friction between two objects generates heat.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6219698-CD9B-4421-8719-82FF72B7906F}" type="slidenum">
              <a:t>557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模式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777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模式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(móshì)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Mode; pattern; model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这个系统有多种不同的工作模式。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Zhège xìtǒng yǒu duōzhǒng bùtóng de gōngzuò móshì.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This system has various different operation modes.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8741276-3C34-4EAD-9EA1-D50243FA3B63}" type="slidenum">
              <a:t>558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模糊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模糊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(móhú)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Vague; blurred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由于雾气，远处的山峰显得模糊不清。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Yóuyú wùqì, yuǎn chù de shānfēng xiǎnde móhú bùqīng.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Due to the mist, the distant mountains appear blurred.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EE92122-1614-43E3-BB70-F4C57660ECF4}" type="slidenum">
              <a:t>559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至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制成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(zhìchéng)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Manufacture / Produce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这个产品是由优质材料制成的。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chǎnpǐn shì yóu yòu cáiliào zhìchéng de.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product is made from high-quality materials.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A5202B1-4BDB-4323-AC98-389E791A2382}" type="slidenum">
              <a:t>56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模仿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模仿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(mófǎng)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Imitate; mimic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孩子们喜欢模仿成人的动作和语言。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Háizimen xǐhuān mófǎng chéngrén de dòngzuò hé yǔyán.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Children like to imitate the actions and language of adults.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E9A5D8E-79DA-481C-B224-303A92A4A7BB}" type="slidenum">
              <a:t>560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模范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模范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(mófàn)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Model; exemplary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他是一个值得我们学习的模范。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shì yīgè zhídé wǒmen xuéxí de mófàn.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He is a model worthy of our learning.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C1E947D-9038-420C-965B-EED0316BC781}" type="slidenum">
              <a:t>561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命令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命令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(mìnglìng)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Command; order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上级下达了一个紧急命令，要求我们立即采取行动。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Shàngjí xiàdále yīgè jǐnjí mìnglìng, yāoqiú wǒmen lìjí cǎiqǔ xíngdòng.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Superiors issued an urgent order, requiring us to take immediate action.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4AF26DF-6963-4297-A484-0A76E40F9A81}" type="slidenum">
              <a:t>562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明明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明明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(míngmíng)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Obviously; clearly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他明明知道规定，却还是违反了。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míngmíng zhīdào guīdìng, què háishì wéifǎnle.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He clearly knew the rules, but still violated them.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3E850D0-0F2E-4CD6-AFC3-C90261E58B49}" type="slidenum">
              <a:t>563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明亮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8888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明亮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(míngliàng)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Bright; shining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房间里有明亮的灯光，让人感到温馨舒适。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Fángjiān lǐ yǒu míngliàng de dēngguāng, ràng rén gǎndào wēnxīn shūshì.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 room has bright lighting, creating a warm and comfortable atmosphere.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E13FA99-1BD9-40A5-B1D2-35A0949C19BA}" type="slidenum">
              <a:t>564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敏感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8888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敏感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(mǐngǎn)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Sensitive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有些人对批评非常敏感，需要用温和的方式表达意见。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Yǒuxiē rén duì pīpíng fēicháng mǐngǎn, xūyào yòng wēnhé de fāngshì biǎodá yìjiàn.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Some people are very sensitive to criticism and need opinions to be expressed in a gentle way.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9B697C4-DB3F-4110-9E69-A3B4DA81B418}" type="slidenum">
              <a:t>565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秒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秒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(miǎo)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Second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比赛的最后一刻，他用了只有一秒的时间赢得了比赛。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Bǐsài de zuìhòu yī kè, tā yòng le zhǐyǒu yī miǎo de shíjiān yíngdé le bǐsài.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In the last moment of the game, he used only one second to win.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406AA43-D457-44F9-901F-7FD421E35FE5}" type="slidenum">
              <a:t>566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面子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面子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(miànzi)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Face; reputation; dignity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在中国文化中，面子很重要。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Zài Zhōngguó wénhuà zhōng, miànzi hěn zhòngyào.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In Chinese culture, face is very important.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49B0566-CAD2-41CA-9A03-96B787F7A487}" type="slidenum">
              <a:t>567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面貌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8888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面貌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(miànmào)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Appearance; facial features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这座城市正在经历着巨大的变革，面貌焕然一新。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Zhè zuò chéngshì zhèngzài jīnglìzhe jùdà de biàngé, miànmào huànrán yīxīn.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 city is undergoing significant changes, and its appearance is completely renewed.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CBBE208-A07E-4316-BD4C-A991BDF8E88D}" type="slidenum">
              <a:t>568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迷信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8888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迷信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(míxìn)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Superstition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一些人仍然相信迷信，对各种吉凶有着特殊的信仰。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Yīxiē rén réngrán xiāngxìn míxìn, duì gèzhǒng jíxiōng yǒuzhe tèshū de xìnyǎng.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Some people still believe in superstitions and have special beliefs about various omens.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25EF7CA-13ED-47DE-B9AA-7A409B8F97B0}" type="slidenum">
              <a:t>569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指责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指责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(zhǐzé)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Blame / Accuse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他对团队的失败进行了公开的指责。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duì tuánduì de shībài jìnxíngle gōngkāi de zhǐzé.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publicly blamed the team for the failure.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4E6DAA9-1D1E-4B4C-9CD5-82C28D7C58DA}" type="slidenum">
              <a:t>57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迷人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迷人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(mírén)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Charming; enchanting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这座小镇有着迷人的风景和悠久的历史。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Zhè zuò xiǎozhèn yǒuzhe mírén de fēngjǐng hé yōujiǔ de lìshǐ.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This town has charming scenery and a long history.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D958683-DDCD-4A93-8531-67D3194DF640}" type="slidenum">
              <a:t>570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门诊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门诊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(ménzhěn)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Outpatient service; clinic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他去医院门诊看病。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qù yīyuàn ménzhěn kànbìng.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He went to the hospital outpatient clinic for a medical checkup.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7BE67C4-EB2D-4C5B-916E-32EC9072A30A}" type="slidenum">
              <a:t>571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煤气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煤气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(méiqì)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Gas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厨房用煤气来烹饪食物。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Chúfáng yòng méiqì lái pēnguò shíwù.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Gas is used in the kitchen for cooking.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F1EAE41-2BC5-4BF4-BC85-60784D6028E5}" type="slidenum">
              <a:t>572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煤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煤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(méi)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Coal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煤是一种重要的能源资源。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Méi shì yī zhǒng zhòngyào de néngyuán zīyuán.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Coal is an important energy resource.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E06F0F4-AC54-4794-88CB-94CC7105F637}" type="slidenum">
              <a:t>573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贸易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贸易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(màoyì)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Trade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国际贸易对世界各国的经济发展有重要影响。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Guójì màoyì duì shìjiè gèguó de jīngjì fāzhǎn yǒu zhòngyào yǐngxiǎng.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International trade has a significant impact on the economic development of countries around the world.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4BC1E0D-3BC6-4BEE-8DAA-52477BB1CABA}" type="slidenum">
              <a:t>574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冒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冒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(mào)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Take risks; dare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在创业过程中，有时候需要冒一些风险。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Zài chuàngyè guòchéng zhōng, yǒushíhòu xūyào mào yīxiē fēngxiǎn.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In the entrepreneurial process, sometimes you need to take some risks.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701C3A1-7D69-4D59-9FE1-1FF2A66A9DE6}" type="slidenum">
              <a:t>575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矛盾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矛盾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(máodùn)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Contradiction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这个问题存在着一些矛盾，需要我们仔细分析。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Zhège wèntí cúnzài zhe yīxiē máodùn, xūyào wǒmen zǐxì fēnxī.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There are some contradictions in this issue that require careful analysis.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43A4D6F-0061-44C5-9E55-98E5180950BF}" type="slidenum">
              <a:t>576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毛笔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毛笔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(máobǐ)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Writing brush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中国书法常用毛笔来写字。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Zhōngguó shūfǎ chángyòng máobǐ lái xiězì.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Chinese calligraphy often uses a writing brush to write characters.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0441406-1EBF-4282-8A51-DBF09EC517E6}" type="slidenum">
              <a:t>577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漫画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777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漫画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(mànhuà)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Comic; cartoon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他喜欢看漫画，觉得很有趣。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xǐhuān kàn mànhuà, juéde hěn yǒuqù.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He likes to read comics and finds them very interesting.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89D18ED-31DC-46C8-902E-551BDDD147F4}" type="slidenum">
              <a:t>578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漫长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漫长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(màncháng)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Very long; endless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等待的时间好像变得漫长起来。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Děngdài de shíjiān hǎoxiàng biàn de màncháng qǐlai.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 waiting time seems to become endless.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368C9DA-214D-4F5F-9B0A-27FF57ED8733}" type="slidenum">
              <a:t>579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指示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指示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(zhǐshì)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Instruct / Indicate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老板给了明确的指示，要求在一个月内完成项目。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Lǎobǎn gěile míngquè de zhǐshì, yāoqiú zài yī gè yuè nèi wánchéng xiàngmù.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boss gave clear instructions to complete the project within one month.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9A67356-897A-4E60-8E88-4CD318587D13}" type="slidenum">
              <a:t>58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买卖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777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买卖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(mǎimài)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Buy and sell; trade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这个市场上有各种各样的买卖。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Zhège shìchǎng shàng yǒu gèzhǒng gèyàng de mǎimài.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There are all kinds of trades in this market.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FD42B84-2309-419A-AF10-B874389C1C5B}" type="slidenum">
              <a:t>580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骂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骂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(mà)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Scold; curse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在解决问题时，不应该用骂人的方式表达不满。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Zài jiějué wèntí shí, bù yīnggāi yòng màrén de fāngshì biǎodá bùmǎn.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When solving problems, one should not express dissatisfaction in a way that involves cursing.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D9E7292-CF25-41B7-82B8-DCF5A549F65C}" type="slidenum">
              <a:t>581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码头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码头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(mǎtóu)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Wharf; dock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货轮停靠在码头，准备卸货。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Huòlún tíngkào zài mǎtóu, zhǔnbèi xièhuò.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 cargo ship is docked at the wharf, preparing to unload.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307BFB4-67AB-4D7B-992D-2DEF9ECD5843}" type="slidenum">
              <a:t>582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落实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落实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(luòshí)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Implement; carry out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要确保计划的成功，需要落实每一个细节。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Yào quèbǎo jìhuà de chénggōng, xūyào luòshí měi yīgè xìjié.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To ensure the success of the plan, it is necessary to implement every detail.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E991DC6-C98A-4F70-9E49-0EAF6B823862}" type="slidenum">
              <a:t>583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逻辑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逻辑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(luójì)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Logic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学习逻辑有助于提高思维能力。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Xuéxí luójì yǒuzhù yú tígāo sīwéi nénglì.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Studying logic helps improve thinking ability.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9BEDC8C-F6A9-4472-A8D6-421ECC65FEDD}" type="slidenum">
              <a:t>584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漏洞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漏洞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(lòudòng)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Loophole; vulnerability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网络安全需要不断查找和修复漏洞。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Wǎngluò ānquán xūyào bùduàn cházhǎo hé xiūfù lòudòng.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Cybersecurity requires constantly finding and fixing vulnerabilities.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F460771-595E-4DD5-99B3-356238C9ECDB}" type="slidenum">
              <a:t>585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漏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777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漏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(lòu)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Leak; reveal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屋顶上有一个漏点，下雨时会漏水。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Wūdǐng shàng yǒu yīgè lòudiǎn, xiàyǔ shí huì lòushuǐ.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There is a leak in the roof, and it leaks when it rains.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66BDF76-C101-40A0-A88C-F281A8DC89D6}" type="slidenum">
              <a:t>586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流通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流通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(liútōng)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Circulate; circulation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货币在市场上的流通非常重要。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Huòbì zài shìchǎng shàng de liútōng fēicháng zhòngyào.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 circulation of currency in the market is very important.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DA736F8-2358-4AD8-8EAA-34306C270C1F}" type="slidenum">
              <a:t>587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流动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流动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(liúdòng)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Flow; mobile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水的流动形成了河流。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Shuǐ de liúdòng xíngchéngle héliú.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 flow of water forms a river.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DBEA9E4-7987-4014-9F11-FC2FAFDA3C8B}" type="slidenum">
              <a:t>588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令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8888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令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(lìng)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Command; order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上级发布了一份紧急令，要求全体人员做好防护工作。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Shàngjí fābùle yīfèn jǐnjí lìng, yāoqiú quántǐ rényuán zuò hǎo fánghù gōngzuò.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Superiors issued an urgent order requiring all personnel to take protective measures.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D4B9B3A-93E2-4D53-874B-0580D230CE67}" type="slidenum">
              <a:t>589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指甲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指甲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(zhǐjiǎ)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Fingernail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她喜欢涂漂亮的颜色在指甲上。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xǐhuān tú piàoliang de yánsè zài zhǐjiǎ shàng.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She likes to paint pretty colors on her fingernails.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8C957B2-FD80-4815-A004-8F731310C033}" type="slidenum">
              <a:t>59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领带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领带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(lǐngdài)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Necktie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他的领带很搭配他的西装。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de lǐngdài hěn dāpèi tā de xīzhuāng.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His necktie matches well with his suit.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84FA394-30F8-4D54-ACD3-70AB2E0471F9}" type="slidenum">
              <a:t>590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铃声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铃声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(língshēng)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Ringtone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我喜欢将手机铃声设置成轻快的音乐。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Wǒ xǐhuān jiāng shǒujī língshēng shèzhì chéng qīngkuài de yīnyuè.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I like to set my mobile phone ringtone to cheerful music.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5465D4E-F2EF-4C33-B831-CC34CF16E324}" type="slidenum">
              <a:t>591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铃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铃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(líng)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Bell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教室里响起了铃声。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Jiàoshì lǐ xiǎng qǐle língshēng.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 bell rang in the classroom.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095DFBD-2EFC-4F84-B823-CEB29234A7E1}" type="slidenum">
              <a:t>592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邻居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邻居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(línjū)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Neighbor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我们家的邻居非常友好。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Wǒmen jiā de línjū fēicháng yǒuhǎo.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Our neighbors are very friendly.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2A07D99-EA4C-430A-B5E2-1510C08A0388}" type="slidenum">
              <a:t>593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两岸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两岸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(liǎng'àn)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Both sides of the strait; across the strait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两岸的人民都希望保持和平稳定的关系。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Liǎng'àn de rénmín dōu xīwàng bǎochí hépíng wěndìng de guānxì.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People on both sides of the strait hope to maintain peaceful and stable relations.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72E22B3-9B62-4D84-8A9A-D2DF9EEDD2AE}" type="slidenum">
              <a:t>594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恋爱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777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恋爱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(liàn'ài)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Falling in love; love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他们已经开始恋爱了，感情很好。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Tāmen yǐjīng kāishǐ liàn'ài le, gǎnqíng hěn hǎo.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They have started dating and have a good relationship.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BAE48D8-3091-43B6-A977-7AB4782528F3}" type="slidenum">
              <a:t>595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脸色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777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脸色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(liǎnsè)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Facial expression; complexion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看到老板的脸色，大家都安静了下来。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Kàn dào lǎobǎn de liǎnsè, dàjiā dōu ānjìngle xiàlai.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Seeing the boss's expression, everyone quieted down.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74FB3C8-EBA4-4EBF-82AC-CA244BA7AC97}" type="slidenum">
              <a:t>596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脸盆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脸盆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(liǎnpén)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Washbasin; face basin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她拿着脸盆准备洗脸。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ná zhe liǎnpén zhǔnbèi xǐliǎn.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She is holding a washbasin to wash her face.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7B328E7-783C-4C34-B3F2-B48C3911408D}" type="slidenum">
              <a:t>597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联想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联想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(liánxiǎng)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Associate; connect in the mind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这个词让我联想到了童年的回忆。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Zhège cí ràng wǒ liánxiǎng dàole tóngnián de huíyì.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This word brings back memories of childhood.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88C778B-2EE7-4AD6-9EFC-AB83D5F41044}" type="slidenum">
              <a:t>598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联络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联络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(liánluò)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Contact; get in touch with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请尽快与我们联系，确认订单细节。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Qǐng jǐnkuài yǔ wǒmen liánluò, quèrèn dìngdān xìjié.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Please contact us as soon as possible to confirm the details of the order.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5D65532-FDCF-48D5-ACE2-6BEE7DB79AD9}" type="slidenum">
              <a:t>599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组织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组织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(zǔzhī)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Organize; organization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我们需要组织一场会议讨论新计划。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Wǒmen xūyào zǔzhī yīchǎng huìyì tǎolùn xīn jìhuà.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We need to organize a meeting to discuss the new plan.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CAE26A7-665B-4407-9E0C-DCB93171FAC7}" type="slidenum">
              <a:t>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指标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指标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(zhǐbiāo)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Indicator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这些数据是评估项目进展的重要指标。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Zhèxiē shùjù shì pínggū xiàngmù jìnzhǎn de zhòngyào zhǐbiāo.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These data are important indicators for evaluating the progress of the project.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0F8CA6F-A210-4F1D-971B-3BA5D101D83B}" type="slidenum">
              <a:t>60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连接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连接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(liánjiē)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Connect; link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这两个城市之间有一条高速公路连接。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Zhè liǎng gè chéngshì zhījiān yǒu yītiáo gāosù gōnglù liánjiē.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There is a highway connecting the two cities.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36481B9-11C5-451E-9573-11969A0506D3}" type="slidenum">
              <a:t>600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例外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例外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(lìwài)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Exception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每个规则都有例外。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Měi gè guīzé dōu yǒu lìwài.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Every rule has exceptions.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3CC37BD-AFDD-4B2C-A0C9-3660BE6D9959}" type="slidenum">
              <a:t>601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利润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利润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(lìrùn)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Profit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企业的目标之一是实现稳定的利润增长。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Qǐyè de mùbiāo zhī yī shì shíxiàn wěndìng de lìrùn zēngzhǎng.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One of the goals of a business is to achieve stable profit growth.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5D37727-1E62-4AD6-94AE-3AF0C6A5EA7E}" type="slidenum">
              <a:t>602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立场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777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立场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(lìchǎng)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Standpoint; position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在这个问题上，我们有不同的立场。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Zài zhège wèntí shàng, wǒmen yǒu bùtóng de lìchǎng.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We have different standpoints on this issue.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411EF89-7C22-4221-A048-ED3A8E0DF28F}" type="slidenum">
              <a:t>603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立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立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(lì)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Stand; set up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他站在窗前，望着远方。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zhàn zài chuāng qián, wàngzhe yuǎnfāng.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He stood by the window, looking into the distance.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654DF69-8C3B-4E81-9AD4-6D42F756BF6A}" type="slidenum">
              <a:t>604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厉害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厉害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(lìhài)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Formidable; amazing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他在数学方面非常厉害。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zài shùxué fāngmiàn fēicháng lìhài.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He is very proficient in mathematics.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5CD961F-AFCC-4EC0-9705-52C8D98CC2A3}" type="slidenum">
              <a:t>605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礼貌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礼貌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(lǐmào)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Politeness; courtesy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在交往中保持礼貌是非常重要的。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Zài jiāowǎng zhōng bǎochí lǐmào shì fēicháng zhòngyào de.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Maintaining politeness in interactions is very important.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0296013-57DD-47DD-BD83-FF63601C14F2}" type="slidenum">
              <a:t>606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礼拜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礼拜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(lǐbài)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Week; worship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我每个礼拜都会去教堂做礼拜。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Wǒ měi gè lǐbài dūhuì qù jiàotáng zuò lǐbài.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I go to church every week to worship.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2D07977-336D-4F1E-9A3F-B2A7A177736A}" type="slidenum">
              <a:t>607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礼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礼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(lǐ)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Gift; ceremony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他送给我一份精美的礼物。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Tā sòng gěi wǒ yīfèn jīngměi de lǐwù.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He gave me a beautiful gift.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C31722C-F1F6-4370-9E1E-23394629A0D1}" type="slidenum">
              <a:t>608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梨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梨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(lí)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Pear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这个季节梨子非常甜美。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Zhège jìjié lízi fēicháng tiánměi.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Pears are very sweet in this season.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EEC1213-6782-4EF0-BAA7-28DF60705F8D}" type="slidenum">
              <a:t>609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只见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只见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(zhǐjiàn)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See Only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只见他匆匆忙忙地离开了房间。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Zhǐjiàn tā cōngcōngmángmáng de líkāile fángjiān.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See only, he hurriedly left the room.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05CE614-1D52-4BE2-A8A1-11F0B2E5796C}" type="slidenum">
              <a:t>61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劳动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劳动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(láodòng)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Labor; work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劳动是创造财富的重要手段之一。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Láodòng shì chuàngzào cáifù de zhòngyào shǒuduàn zhī yī.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Labor is one of the important means of creating wealth.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7555A2C-4FCA-484F-A16C-358B7204B2AE}" type="slidenum">
              <a:t>610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浪漫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浪漫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(làngmàn)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Romantic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在夕阳下散步是一种浪漫的体验。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Zài xīyáng xià sànbù shì yī zhǒng làngmàn de tǐyàn.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Taking a walk at sunset is a romantic experience.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4D7402C-B6A6-4A06-9A28-564D0ACE4CE8}" type="slidenum">
              <a:t>611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朗读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777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朗读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(lǎngdú)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Read aloud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每周，学生们都要轮流朗读课文。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Měi zhōu, xuéshēngmen dōu yào lúnliú lǎngdú kèwén.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Every week, students take turns reading the text aloud.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24AC65A-726C-43B2-8FD6-F933BBA499E6}" type="slidenum">
              <a:t>612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烂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烂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 làn 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Rotten; spoiled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这个苹果已经烂了，不能吃了。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Zhège píngguǒ yǐjīng lànle, bùnéng chīle.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This apple is already rotten and cannot be eaten.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1512A82-1AEB-4E3A-989E-D6F6A4CF46DF}" type="slidenum">
              <a:t>613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来信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来信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(láixìn)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Incoming letter; letter received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我最近收到了一封来信，是从老朋友寄来的。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Wǒ zuìjìn shōudàole yī fēng láixìn, shì cóng lǎo péngyǒu jìlái de.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I recently received a letter from an old friend.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B6CB2F3-7470-4250-A312-0E5B9AAA45F7}" type="slidenum">
              <a:t>614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落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落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(luò)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Fall; drop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雨点落在窗户上，发出清脆的声音。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Yǔ diǎn luò zài chuānghu shàng, fāchū qīngcuì de shēngyīn.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Raindrops fall on the window, making a crisp sound.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4E9E5BF-2890-452D-8D12-437C21FEC5A2}" type="slidenum">
              <a:t>615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D399E9C-3056-4729-A179-BCA74AE89791}" type="slidenum">
              <a:t>616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F1FD2D1-1911-4A65-A099-3DD3DCF0062F}" type="slidenum">
              <a:t>617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BF15E95-5157-4C50-A9F4-DA2DA35808D8}" type="slidenum">
              <a:t>618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382C72B-E06A-4D06-B227-3627EC0C87D8}" type="slidenum">
              <a:t>619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只不过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只不过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(zhǐbùguò)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Only, Merely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他的批评只不过是为了帮助你进步。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de pīpíng zhǐbùguò shì wèile bāngzhù nǐ jìnbù.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His criticism is only meant to help you improve.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571587B-970C-43CA-9A20-90F59F08ABD1}" type="slidenum">
              <a:t>62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80E7197-79D2-4F0F-8298-4F2792803088}" type="slidenum">
              <a:t>620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4E3D268-C28F-4E90-94B1-0A8DB55C1C8A}" type="slidenum">
              <a:t>621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职务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职务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(zhíwù)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Position / Post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他担任公司的销售经理职务。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dānrèn gōngsī de xiāoshòu jīnglǐ zhíwù.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holds the position of sales manager in the company.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DF9F265-38D8-41D0-8B62-576DBC7B85B8}" type="slidenum">
              <a:t>63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职位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职位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(zhíwèi)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Job Position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她申请了公司的市场营销职位。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shēnqǐngle gōngsī de shìchǎng yíngxiāo zhíwèi.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She applied for the marketing position in the company.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F87E79E-0341-4993-93D3-45D44DA0FCFA}" type="slidenum">
              <a:t>64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职能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职能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(zhínéng)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Function / Role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每个部门在公司中都有各自的职能。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Měi gè bùmén zài gōngsī zhōng dōu yǒu gèzì de zhínéng.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Each department in the company has its own functions.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FC5DF08-C2DE-4710-B0C3-1DD52A0899E2}" type="slidenum">
              <a:t>65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值班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值班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(zhíbān)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On Duty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医院的护士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24</a:t>
            </a: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小时都有人值班。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Yīyuàn de hùshi 24 xiǎoshí dōu yǒu rén zhíbān.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Nurses at the hospital are on duty 24 hours a day.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20E7C8C-FAAE-480F-8432-65A472F35AE6}" type="slidenum">
              <a:t>66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直线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直线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(zhíxiàn)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Straight Line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两点之间最短的路径是一条直线。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Liǎng diǎn zhījiān zuìduǎn de lùjìng shì yī tiáo zhíxiàn.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shortest path between two points is a straight line.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39AB451-1512-4122-BC6F-0FFB709337AC}" type="slidenum">
              <a:t>67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执行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执行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(zhíxíng)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Execute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公司将严格执行新的安全政策。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Gōngsī jiāng yángé zhíxíng xīn de ānquán zhèngcè.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company will rigorously execute the new safety policy.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D93CAD9-A912-4FA8-BBB2-807331F86D4E}" type="slidenum">
              <a:t>68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支配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支配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(zhīpèi)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Dominate / Control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这个国家曾经被一位独裁者支配。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guójiā céngjīng bèi yī wèi dúcáizhě zhīpèi.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country was once dominated by a dictator.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786A855-0CFE-496F-B9EB-EB426A0848DB}" type="slidenum">
              <a:t>69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阻碍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阻碍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(zǔ'ài)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Hinder; impede; obstruct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不要让困难阻碍你前进的步伐。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Bùyào ràng kùnnán zǔ'ài nǐ qiánjìn de bùfá.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Don't let difficulties hinder your progress.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3412C4E-9E44-4938-970F-FA854BB96803}" type="slidenum">
              <a:t>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支出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支出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(zhīchū)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Expenditure / Spending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我们需要合理控制家庭支出。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Wǒmen xūyào hélǐ kòngzhì jiātíng zhīchū.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We need to control our household expenditures reasonably.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F6A7D33-ACC9-4B88-963E-C1A70AFC1E67}" type="slidenum">
              <a:t>70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之中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之中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(zhīzhōng)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Among / In the midst of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这座城市有许多美丽的公园，是游客流连忘返之中。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zuò chéngshì yǒu xǔduō měilì de gōngyuán, shì yóukè liúliánwàngfǎn zhīzhōng.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city has many beautiful parks, among which tourists linger and forget to return.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D0DBE36-9CD3-4587-902E-924A294661C7}" type="slidenum">
              <a:t>71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之下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之下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(zhīxià)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Under / Beneath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这座山脉的脚下是一片宁静的村庄。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zuò shānmài de jiǎoxià shì yī piàn níngjìng de cūnzhuāng.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Beneath the foothills of this mountain range is a peaceful village.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205AED4-2970-4C00-8ECD-98C02FF400B6}" type="slidenum">
              <a:t>72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之外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之外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(zhīwài)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Outside / Beyond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我们公司有许多分支机构，不仅在国内，还在国外。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Wǒmen gōngsī yǒu xǔduō fēnzhī jīgòu, bù jǐn zài guónèi, hái zài guówài.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Our company has many branches, not only within the country but also beyond the borders.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1BEF149-650A-4EF9-9243-0975B842C6DA}" type="slidenum">
              <a:t>73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之内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之内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(zhīnèi)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Within / Inside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请在两小时之内完成这项任务。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Qǐng zài liǎng xiǎoshí zhīnèi wánchéng zhè xiàng rènwu.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Please complete this task within two hours.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3FE6969-BCCD-456C-A11D-A92D3D671BA0}" type="slidenum">
              <a:t>74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挣钱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挣钱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(zhèngqián)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Earn Money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他通过创业挣钱养家。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tōngguò chuàngyè zhèngqián yǎng jiā.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earns money to support his family through entrepreneurship.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8103BC0-F41B-4559-B473-A896F63966E7}" type="slidenum">
              <a:t>75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挣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挣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(zhèng)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Earn / Make (money)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他每天努力工作，为了挣更多的钱。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měitiān nǔlì gōngzuò, wèile zhèng gèngduō de qián.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works hard every day to earn more money.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46242A3-AEC8-4295-9E92-0DB1B8686C1B}" type="slidenum">
              <a:t>76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证书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证书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(zhèngshū)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Certificate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他获得了计算机编程的证书。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huòdéle jìsuànjī biānchéng de zhèngshū.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obtained a certificate in computer programming.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FE3D59C-54CE-45FC-80AB-36B015AC500B}" type="slidenum">
              <a:t>77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证实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证实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(zhèngshí)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Confirm / Verify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目击者的证词证实了事故的发生。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Mùjī zhě de zhèngcí zhèngshíle shìgù de fāshēng.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testimony of the eyewitness confirmed the occurrence of the accident.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B727192-E99A-40FF-959E-A9FF30995CE5}" type="slidenum">
              <a:t>78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正义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正义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(zhèngyì)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Justice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我们应该追求和平与正义。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Wǒmen yīnggāi zhuīqiú hépíng yǔ zhèngyì.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We should pursue peace and justice.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B09EDE4-DD86-4392-A701-6AD96B86E26E}" type="slidenum">
              <a:t>79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总体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总体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(zǒngtǐ)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Overall; on the whole; general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总体而言，这个项目取得了显著的进展。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Zǒngtǐ ér yán, zhège xiàngmù qǔdé le xiǎnzhù de jìnzhǎn.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Overall, this project has made significant progress.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6A82C97-D22E-480B-AA1A-2F559B427681}" type="slidenum">
              <a:t>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正如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正如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(zhèngrú)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Just as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正如太阳升起一样，新的一天充满了希望。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Zhèngrú tàiyáng shēngqǐ yīyàng, xīn de yītiān chōngmǎnle xīwàng.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Just as the sun rises, a new day is filled with hope.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312C7DC-20A8-41B0-9E50-5AF36AA238FD}" type="slidenum">
              <a:t>80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正规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正规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(zhèngguī)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Regular / Standard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请确保你选择的医院是正规的。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Qǐng quèbǎo nǐ xuǎnzé de yīyuàn shì zhèngguī de.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Please make sure the hospital you choose is a regular one.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2E238F6-8608-4F76-84D0-35BEC91E7168}" type="slidenum">
              <a:t>81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正版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正版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(zhèngbǎn)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Genuine / Legitimate Version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请购买正版软件以确保安全性。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Qǐng gòumǎi zhèngbǎn ruǎnjiàn yǐ quèbǎo ānquán xìng.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Please buy the legitimate version of the software to ensure security.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F3005AD-E2A1-41AF-B217-2D77483EAACA}" type="slidenum">
              <a:t>82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争议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争议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(zhēngyì)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Controversy / Dispute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这个决定引起了很大的争议。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juédìng yǐnqǐle hěn dà de zhēngyì.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decision has sparked significant controversy.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FD61626-B6D6-4CBD-8768-8152CBF7BB23}" type="slidenum">
              <a:t>83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震惊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震惊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(zhènjīng)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Shock / Astonish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这个消息令人震惊，大家都不敢相信。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xiāoxī lìng rén zhènjīng, dàjiā dōu bù gǎn xiāngxìn.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news is shocking; everyone can't believe it.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7BE4358-04E9-465E-905E-8F89D1366D39}" type="slidenum">
              <a:t>84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振动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振动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(zhèndòng)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Vibration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地震时，会产生强烈的振动。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Dìzhèn shí, huì chǎnshēng qiángliè de zhèndòng.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During an earthquake, strong vibrations occur.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95AE5BF-5B82-4427-8055-B25951ED1959}" type="slidenum">
              <a:t>85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诊断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诊断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(zhěnduàn)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Diagnosis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医生进行了一系列检查，最终做出了正确的诊断。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Yīshēng jìnxíngle yī xìliè jiǎnchá, zuìzhōng zuòchūle zhèngquè de zhěnduàn.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After a series of examinations, the doctor made the correct diagnosis.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E5283D1-47BF-4719-9DC4-D6F17889C04A}" type="slidenum">
              <a:t>86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真相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真相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(zhēnxiàng)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Truth / The Real Situation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揭露真相是新闻报道的责任之一。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Jiēlù zhēnxiàng shì xīnwén bàodào de zérèn zhī yī.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Revealing the truth is one of the responsibilities of news reporting.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3F7DD3D-7913-4AD4-AC02-B29A846CA16D}" type="slidenum">
              <a:t>87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真理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真理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(zhēnlǐ)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Truth / Truthfulness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追求真理是科学研究的核心目标。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Zhuīqiú zhēnlǐ shì kēxué yánjiū de héxīn mùbiāo.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pursuit of truth is the core goal of scientific research.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7BB4C72-877D-4EC8-AF77-CC585326963D}" type="slidenum">
              <a:t>88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真诚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66" lnSpcReduction="10000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真诚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(zhēnchéng)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Sincere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他发自内心地表达了对你的真诚感激之情。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fāzì nèixīn de biǎodále duì nǐ de zhēnchéng gǎnjī zhīqíng.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sincerely expressed his gratitude to you from the bottom of his heart.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28F2206-DBC4-42E5-8702-3043B1D0D9B4}" type="slidenum">
              <a:t>89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title"/>
          </p:nvPr>
        </p:nvSpPr>
        <p:spPr>
          <a:xfrm>
            <a:off x="1620000" y="2286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总算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总算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(zǒngsuàn)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Finally; at long last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经过漫长的等待，他们总算回家了。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Jīngguò màncháng de děngdài, tāmen zǒngsuàn huí jiā le.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After a long wait, they finally returned home.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445A883-B451-4F65-A612-28FEDEDDFFEA}" type="slidenum">
              <a:t>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珍珠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珍珠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(zhēnzhū)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Pearl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她戴着一串美丽的珍珠项链。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dài zhe yī chuàn měilì de zhēnzhū xiàngliàn.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She is wearing a beautiful pearl necklace.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FD5BF3E-E434-4CA2-9BE5-F57F7C2C287A}" type="slidenum">
              <a:t>90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珍惜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珍珠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(zhēnzhū)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Pearl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她戴着一串美丽的珍珠项链。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dài zhe yī chuàn měilì de zhēnzhū xiàngliàn.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She is wearing a beautiful pearl necklace.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643E94D-9CC7-41BB-97A5-089A539319A5}" type="slidenum">
              <a:t>91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珍贵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珍贵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(zhēnguì)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Precious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这是一本珍贵的手抄古籍。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shì yī běn zhēnguì de shǒuchāo gǔjí.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is a precious hand-copied ancient book.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7CF6282-E885-4FB3-A3F2-40631BAC60FA}" type="slidenum">
              <a:t>92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招手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招手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(zhāo shǒu)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Wave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他站在远处，向我们招手致意。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zhàn zài yuǎnchù, xiàng wǒmen zhāo shǒu zhìyì.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stood far away, waving to greet us.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D501BEC-5B3F-4D7A-82A1-535DF71A4D60}" type="slidenum">
              <a:t>93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招生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招生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(zhāoshēng)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Recruitment / Enrollment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学校正在进行新一轮的招生工作。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Xuéxiào zhèngzài jìnxíng xīn yī luò de zhāoshēng gōngzuò.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school is conducting a new round of enrollment.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23E582E-76A2-4336-89A2-E19BCA07FD1C}" type="slidenum">
              <a:t>94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掌握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掌握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(zhǎngwò)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Master / Grasp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学生需要掌握基本的数学知识。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Xuéshēng xūyào zhǎngwò jīběn de shùxué zhīshì.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Students need to master basic mathematical knowledge.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CB242E0-400E-443F-A096-BD814DC8A8AF}" type="slidenum">
              <a:t>95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涨价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涨价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(zhǎngjià)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Price Increase / Raise Prices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由于成本上升，公司决定涨价。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Yóuyú chéngběn shàngshēng, gōngsī juédìng zhǎngjià.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Due to the increase in costs, the company has decided to raise prices.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3C5BE45-E720-4CB1-BEA7-FBF9BA1BE49E}" type="slidenum">
              <a:t>96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涨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涨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(zhǎng)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Rise / Increase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物价涨了，生活成本也随之增加。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Wùjià zhǎngle, shēnghuó chéngběn yě suízhī zēngjiā.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Prices have risen, and the cost of living has increased accordingly.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EDD39C0-0911-4D89-B3B6-7A27247971C0}" type="slidenum">
              <a:t>97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占有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占有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(zhànyǒu)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Possess / Occupy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他希望占有更多的市场份额。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xīwàng zhànyǒu gèng duō de shìchǎng fèn'é.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hopes to possess a larger market share.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8467485-6D60-4746-99D9-DCB167496B68}" type="slidenum">
              <a:t>98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占领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占领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(zhànlǐng)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Occupy / Capture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军队成功占领了敌方的要塞。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Jūnduì chénggōng zhànlǐngle dífāng de yàosài.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army successfully occupied the enemy's fortress.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48D3A92-465B-4619-B844-6D7BDAFD29EE}" type="slidenum">
              <a:t>99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</TotalTime>
  <Application>LibreOffice/7.6.2.1$Windows_X86_64 LibreOffice_project/56f7684011345957bbf33a7ee678afaf4d2ba333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2023-11-18T18:53:29Z</dcterms:created>
  <dc:creator/>
  <dc:description/>
  <dc:language>en-US</dc:language>
  <cp:lastModifiedBy/>
  <dcterms:modified xsi:type="dcterms:W3CDTF">2023-11-28T23:48:56Z</dcterms:modified>
  <cp:revision>90</cp:revision>
  <dc:subject/>
  <dc:title>DNA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