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2.xml" ContentType="application/vnd.openxmlformats-officedocument.presentationml.slide+xml"/>
  <Override PartName="/ppt/slides/slide101.xml" ContentType="application/vnd.openxmlformats-officedocument.presentationml.slide+xml"/>
  <Override PartName="/ppt/slides/slide222.xml" ContentType="application/vnd.openxmlformats-officedocument.presentationml.slide+xml"/>
  <Override PartName="/ppt/slides/slide102.xml" ContentType="application/vnd.openxmlformats-officedocument.presentationml.slide+xml"/>
  <Override PartName="/ppt/slides/slide223.xml" ContentType="application/vnd.openxmlformats-officedocument.presentationml.slide+xml"/>
  <Override PartName="/ppt/slides/slide3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4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0.xml" ContentType="application/vnd.openxmlformats-officedocument.presentationml.slide+xml"/>
  <Override PartName="/ppt/slides/slide18.xml" ContentType="application/vnd.openxmlformats-officedocument.presentationml.slide+xml"/>
  <Override PartName="/ppt/slides/slide18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20.xml" ContentType="application/vnd.openxmlformats-officedocument.presentationml.slide+xml"/>
  <Override PartName="/ppt/slides/slide230.xml" ContentType="application/vnd.openxmlformats-officedocument.presentationml.slide+xml"/>
  <Override PartName="/ppt/slides/slide240.xml" ContentType="application/vnd.openxmlformats-officedocument.presentationml.slide+xml"/>
  <Override PartName="/ppt/slides/slide250.xml" ContentType="application/vnd.openxmlformats-officedocument.presentationml.slide+xml"/>
  <Override PartName="/ppt/slides/slide260.xml" ContentType="application/vnd.openxmlformats-officedocument.presentationml.slide+xml"/>
  <Override PartName="/ppt/slides/slide270.xml" ContentType="application/vnd.openxmlformats-officedocument.presentationml.slide+xml"/>
  <Override PartName="/ppt/slides/slide280.xml" ContentType="application/vnd.openxmlformats-officedocument.presentationml.slide+xml"/>
  <Override PartName="/ppt/slides/_rels/slide221.xml.rels" ContentType="application/vnd.openxmlformats-package.relationships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222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223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224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225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226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227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228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229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0.xml.rels" ContentType="application/vnd.openxmlformats-package.relationships+xml"/>
  <Override PartName="/ppt/slides/_rels/slide18.xml.rels" ContentType="application/vnd.openxmlformats-package.relationships+xml"/>
  <Override PartName="/ppt/slides/_rels/slide181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190.xml.rels" ContentType="application/vnd.openxmlformats-package.relationships+xml"/>
  <Override PartName="/ppt/slides/_rels/slide28.xml.rels" ContentType="application/vnd.openxmlformats-package.relationships+xml"/>
  <Override PartName="/ppt/slides/_rels/slide191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208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218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231.xml.rels" ContentType="application/vnd.openxmlformats-package.relationships+xml"/>
  <Override PartName="/ppt/slides/_rels/slide110.xml.rels" ContentType="application/vnd.openxmlformats-package.relationships+xml"/>
  <Override PartName="/ppt/slides/_rels/slide232.xml.rels" ContentType="application/vnd.openxmlformats-package.relationships+xml"/>
  <Override PartName="/ppt/slides/_rels/slide111.xml.rels" ContentType="application/vnd.openxmlformats-package.relationships+xml"/>
  <Override PartName="/ppt/slides/_rels/slide233.xml.rels" ContentType="application/vnd.openxmlformats-package.relationships+xml"/>
  <Override PartName="/ppt/slides/_rels/slide112.xml.rels" ContentType="application/vnd.openxmlformats-package.relationships+xml"/>
  <Override PartName="/ppt/slides/_rels/slide234.xml.rels" ContentType="application/vnd.openxmlformats-package.relationships+xml"/>
  <Override PartName="/ppt/slides/_rels/slide113.xml.rels" ContentType="application/vnd.openxmlformats-package.relationships+xml"/>
  <Override PartName="/ppt/slides/_rels/slide235.xml.rels" ContentType="application/vnd.openxmlformats-package.relationships+xml"/>
  <Override PartName="/ppt/slides/_rels/slide114.xml.rels" ContentType="application/vnd.openxmlformats-package.relationships+xml"/>
  <Override PartName="/ppt/slides/_rels/slide236.xml.rels" ContentType="application/vnd.openxmlformats-package.relationships+xml"/>
  <Override PartName="/ppt/slides/_rels/slide115.xml.rels" ContentType="application/vnd.openxmlformats-package.relationships+xml"/>
  <Override PartName="/ppt/slides/_rels/slide237.xml.rels" ContentType="application/vnd.openxmlformats-package.relationships+xml"/>
  <Override PartName="/ppt/slides/_rels/slide116.xml.rels" ContentType="application/vnd.openxmlformats-package.relationships+xml"/>
  <Override PartName="/ppt/slides/_rels/slide238.xml.rels" ContentType="application/vnd.openxmlformats-package.relationships+xml"/>
  <Override PartName="/ppt/slides/_rels/slide117.xml.rels" ContentType="application/vnd.openxmlformats-package.relationships+xml"/>
  <Override PartName="/ppt/slides/_rels/slide239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241.xml.rels" ContentType="application/vnd.openxmlformats-package.relationships+xml"/>
  <Override PartName="/ppt/slides/_rels/slide120.xml.rels" ContentType="application/vnd.openxmlformats-package.relationships+xml"/>
  <Override PartName="/ppt/slides/_rels/slide242.xml.rels" ContentType="application/vnd.openxmlformats-package.relationships+xml"/>
  <Override PartName="/ppt/slides/_rels/slide121.xml.rels" ContentType="application/vnd.openxmlformats-package.relationships+xml"/>
  <Override PartName="/ppt/slides/_rels/slide243.xml.rels" ContentType="application/vnd.openxmlformats-package.relationships+xml"/>
  <Override PartName="/ppt/slides/_rels/slide122.xml.rels" ContentType="application/vnd.openxmlformats-package.relationships+xml"/>
  <Override PartName="/ppt/slides/_rels/slide244.xml.rels" ContentType="application/vnd.openxmlformats-package.relationships+xml"/>
  <Override PartName="/ppt/slides/_rels/slide123.xml.rels" ContentType="application/vnd.openxmlformats-package.relationships+xml"/>
  <Override PartName="/ppt/slides/_rels/slide245.xml.rels" ContentType="application/vnd.openxmlformats-package.relationships+xml"/>
  <Override PartName="/ppt/slides/_rels/slide124.xml.rels" ContentType="application/vnd.openxmlformats-package.relationships+xml"/>
  <Override PartName="/ppt/slides/_rels/slide246.xml.rels" ContentType="application/vnd.openxmlformats-package.relationships+xml"/>
  <Override PartName="/ppt/slides/_rels/slide125.xml.rels" ContentType="application/vnd.openxmlformats-package.relationships+xml"/>
  <Override PartName="/ppt/slides/_rels/slide247.xml.rels" ContentType="application/vnd.openxmlformats-package.relationships+xml"/>
  <Override PartName="/ppt/slides/_rels/slide126.xml.rels" ContentType="application/vnd.openxmlformats-package.relationships+xml"/>
  <Override PartName="/ppt/slides/_rels/slide248.xml.rels" ContentType="application/vnd.openxmlformats-package.relationships+xml"/>
  <Override PartName="/ppt/slides/_rels/slide127.xml.rels" ContentType="application/vnd.openxmlformats-package.relationships+xml"/>
  <Override PartName="/ppt/slides/_rels/slide249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251.xml.rels" ContentType="application/vnd.openxmlformats-package.relationships+xml"/>
  <Override PartName="/ppt/slides/_rels/slide130.xml.rels" ContentType="application/vnd.openxmlformats-package.relationships+xml"/>
  <Override PartName="/ppt/slides/_rels/slide252.xml.rels" ContentType="application/vnd.openxmlformats-package.relationships+xml"/>
  <Override PartName="/ppt/slides/_rels/slide131.xml.rels" ContentType="application/vnd.openxmlformats-package.relationships+xml"/>
  <Override PartName="/ppt/slides/_rels/slide253.xml.rels" ContentType="application/vnd.openxmlformats-package.relationships+xml"/>
  <Override PartName="/ppt/slides/_rels/slide132.xml.rels" ContentType="application/vnd.openxmlformats-package.relationships+xml"/>
  <Override PartName="/ppt/slides/_rels/slide254.xml.rels" ContentType="application/vnd.openxmlformats-package.relationships+xml"/>
  <Override PartName="/ppt/slides/_rels/slide133.xml.rels" ContentType="application/vnd.openxmlformats-package.relationships+xml"/>
  <Override PartName="/ppt/slides/_rels/slide255.xml.rels" ContentType="application/vnd.openxmlformats-package.relationships+xml"/>
  <Override PartName="/ppt/slides/_rels/slide134.xml.rels" ContentType="application/vnd.openxmlformats-package.relationships+xml"/>
  <Override PartName="/ppt/slides/_rels/slide256.xml.rels" ContentType="application/vnd.openxmlformats-package.relationships+xml"/>
  <Override PartName="/ppt/slides/_rels/slide135.xml.rels" ContentType="application/vnd.openxmlformats-package.relationships+xml"/>
  <Override PartName="/ppt/slides/_rels/slide257.xml.rels" ContentType="application/vnd.openxmlformats-package.relationships+xml"/>
  <Override PartName="/ppt/slides/_rels/slide136.xml.rels" ContentType="application/vnd.openxmlformats-package.relationships+xml"/>
  <Override PartName="/ppt/slides/_rels/slide258.xml.rels" ContentType="application/vnd.openxmlformats-package.relationships+xml"/>
  <Override PartName="/ppt/slides/_rels/slide137.xml.rels" ContentType="application/vnd.openxmlformats-package.relationships+xml"/>
  <Override PartName="/ppt/slides/_rels/slide259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261.xml.rels" ContentType="application/vnd.openxmlformats-package.relationships+xml"/>
  <Override PartName="/ppt/slides/_rels/slide140.xml.rels" ContentType="application/vnd.openxmlformats-package.relationships+xml"/>
  <Override PartName="/ppt/slides/_rels/slide262.xml.rels" ContentType="application/vnd.openxmlformats-package.relationships+xml"/>
  <Override PartName="/ppt/slides/_rels/slide141.xml.rels" ContentType="application/vnd.openxmlformats-package.relationships+xml"/>
  <Override PartName="/ppt/slides/_rels/slide263.xml.rels" ContentType="application/vnd.openxmlformats-package.relationships+xml"/>
  <Override PartName="/ppt/slides/_rels/slide142.xml.rels" ContentType="application/vnd.openxmlformats-package.relationships+xml"/>
  <Override PartName="/ppt/slides/_rels/slide264.xml.rels" ContentType="application/vnd.openxmlformats-package.relationships+xml"/>
  <Override PartName="/ppt/slides/_rels/slide143.xml.rels" ContentType="application/vnd.openxmlformats-package.relationships+xml"/>
  <Override PartName="/ppt/slides/_rels/slide265.xml.rels" ContentType="application/vnd.openxmlformats-package.relationships+xml"/>
  <Override PartName="/ppt/slides/_rels/slide144.xml.rels" ContentType="application/vnd.openxmlformats-package.relationships+xml"/>
  <Override PartName="/ppt/slides/_rels/slide266.xml.rels" ContentType="application/vnd.openxmlformats-package.relationships+xml"/>
  <Override PartName="/ppt/slides/_rels/slide145.xml.rels" ContentType="application/vnd.openxmlformats-package.relationships+xml"/>
  <Override PartName="/ppt/slides/_rels/slide267.xml.rels" ContentType="application/vnd.openxmlformats-package.relationships+xml"/>
  <Override PartName="/ppt/slides/_rels/slide146.xml.rels" ContentType="application/vnd.openxmlformats-package.relationships+xml"/>
  <Override PartName="/ppt/slides/_rels/slide268.xml.rels" ContentType="application/vnd.openxmlformats-package.relationships+xml"/>
  <Override PartName="/ppt/slides/_rels/slide147.xml.rels" ContentType="application/vnd.openxmlformats-package.relationships+xml"/>
  <Override PartName="/ppt/slides/_rels/slide269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271.xml.rels" ContentType="application/vnd.openxmlformats-package.relationships+xml"/>
  <Override PartName="/ppt/slides/_rels/slide150.xml.rels" ContentType="application/vnd.openxmlformats-package.relationships+xml"/>
  <Override PartName="/ppt/slides/_rels/slide272.xml.rels" ContentType="application/vnd.openxmlformats-package.relationships+xml"/>
  <Override PartName="/ppt/slides/_rels/slide151.xml.rels" ContentType="application/vnd.openxmlformats-package.relationships+xml"/>
  <Override PartName="/ppt/slides/_rels/slide273.xml.rels" ContentType="application/vnd.openxmlformats-package.relationships+xml"/>
  <Override PartName="/ppt/slides/_rels/slide152.xml.rels" ContentType="application/vnd.openxmlformats-package.relationships+xml"/>
  <Override PartName="/ppt/slides/_rels/slide274.xml.rels" ContentType="application/vnd.openxmlformats-package.relationships+xml"/>
  <Override PartName="/ppt/slides/_rels/slide153.xml.rels" ContentType="application/vnd.openxmlformats-package.relationships+xml"/>
  <Override PartName="/ppt/slides/_rels/slide275.xml.rels" ContentType="application/vnd.openxmlformats-package.relationships+xml"/>
  <Override PartName="/ppt/slides/_rels/slide154.xml.rels" ContentType="application/vnd.openxmlformats-package.relationships+xml"/>
  <Override PartName="/ppt/slides/_rels/slide276.xml.rels" ContentType="application/vnd.openxmlformats-package.relationships+xml"/>
  <Override PartName="/ppt/slides/_rels/slide155.xml.rels" ContentType="application/vnd.openxmlformats-package.relationships+xml"/>
  <Override PartName="/ppt/slides/_rels/slide277.xml.rels" ContentType="application/vnd.openxmlformats-package.relationships+xml"/>
  <Override PartName="/ppt/slides/_rels/slide156.xml.rels" ContentType="application/vnd.openxmlformats-package.relationships+xml"/>
  <Override PartName="/ppt/slides/_rels/slide278.xml.rels" ContentType="application/vnd.openxmlformats-package.relationships+xml"/>
  <Override PartName="/ppt/slides/_rels/slide157.xml.rels" ContentType="application/vnd.openxmlformats-package.relationships+xml"/>
  <Override PartName="/ppt/slides/_rels/slide279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161.xml.rels" ContentType="application/vnd.openxmlformats-package.relationships+xml"/>
  <Override PartName="/ppt/slides/_rels/slide162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65.xml.rels" ContentType="application/vnd.openxmlformats-package.relationships+xml"/>
  <Override PartName="/ppt/slides/_rels/slide166.xml.rels" ContentType="application/vnd.openxmlformats-package.relationships+xml"/>
  <Override PartName="/ppt/slides/_rels/slide167.xml.rels" ContentType="application/vnd.openxmlformats-package.relationships+xml"/>
  <Override PartName="/ppt/slides/_rels/slide168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171.xml.rels" ContentType="application/vnd.openxmlformats-package.relationships+xml"/>
  <Override PartName="/ppt/slides/_rels/slide172.xml.rels" ContentType="application/vnd.openxmlformats-package.relationships+xml"/>
  <Override PartName="/ppt/slides/_rels/slide173.xml.rels" ContentType="application/vnd.openxmlformats-package.relationships+xml"/>
  <Override PartName="/ppt/slides/_rels/slide174.xml.rels" ContentType="application/vnd.openxmlformats-package.relationships+xml"/>
  <Override PartName="/ppt/slides/_rels/slide175.xml.rels" ContentType="application/vnd.openxmlformats-package.relationships+xml"/>
  <Override PartName="/ppt/slides/_rels/slide176.xml.rels" ContentType="application/vnd.openxmlformats-package.relationships+xml"/>
  <Override PartName="/ppt/slides/_rels/slide177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200.xml.rels" ContentType="application/vnd.openxmlformats-package.relationships+xml"/>
  <Override PartName="/ppt/slides/_rels/slide201.xml.rels" ContentType="application/vnd.openxmlformats-package.relationships+xml"/>
  <Override PartName="/ppt/slides/_rels/slide202.xml.rels" ContentType="application/vnd.openxmlformats-package.relationships+xml"/>
  <Override PartName="/ppt/slides/_rels/slide203.xml.rels" ContentType="application/vnd.openxmlformats-package.relationships+xml"/>
  <Override PartName="/ppt/slides/_rels/slide204.xml.rels" ContentType="application/vnd.openxmlformats-package.relationships+xml"/>
  <Override PartName="/ppt/slides/_rels/slide205.xml.rels" ContentType="application/vnd.openxmlformats-package.relationships+xml"/>
  <Override PartName="/ppt/slides/_rels/slide206.xml.rels" ContentType="application/vnd.openxmlformats-package.relationships+xml"/>
  <Override PartName="/ppt/slides/_rels/slide207.xml.rels" ContentType="application/vnd.openxmlformats-package.relationships+xml"/>
  <Override PartName="/ppt/slides/_rels/slide210.xml.rels" ContentType="application/vnd.openxmlformats-package.relationships+xml"/>
  <Override PartName="/ppt/slides/_rels/slide211.xml.rels" ContentType="application/vnd.openxmlformats-package.relationships+xml"/>
  <Override PartName="/ppt/slides/_rels/slide212.xml.rels" ContentType="application/vnd.openxmlformats-package.relationships+xml"/>
  <Override PartName="/ppt/slides/_rels/slide213.xml.rels" ContentType="application/vnd.openxmlformats-package.relationships+xml"/>
  <Override PartName="/ppt/slides/_rels/slide214.xml.rels" ContentType="application/vnd.openxmlformats-package.relationships+xml"/>
  <Override PartName="/ppt/slides/_rels/slide215.xml.rels" ContentType="application/vnd.openxmlformats-package.relationships+xml"/>
  <Override PartName="/ppt/slides/_rels/slide216.xml.rels" ContentType="application/vnd.openxmlformats-package.relationships+xml"/>
  <Override PartName="/ppt/slides/_rels/slide217.xml.rels" ContentType="application/vnd.openxmlformats-package.relationships+xml"/>
  <Override PartName="/ppt/slides/_rels/slide220.xml.rels" ContentType="application/vnd.openxmlformats-package.relationships+xml"/>
  <Override PartName="/ppt/slides/_rels/slide230.xml.rels" ContentType="application/vnd.openxmlformats-package.relationships+xml"/>
  <Override PartName="/ppt/slides/_rels/slide240.xml.rels" ContentType="application/vnd.openxmlformats-package.relationships+xml"/>
  <Override PartName="/ppt/slides/_rels/slide250.xml.rels" ContentType="application/vnd.openxmlformats-package.relationships+xml"/>
  <Override PartName="/ppt/slides/_rels/slide260.xml.rels" ContentType="application/vnd.openxmlformats-package.relationships+xml"/>
  <Override PartName="/ppt/slides/_rels/slide270.xml.rels" ContentType="application/vnd.openxmlformats-package.relationships+xml"/>
  <Override PartName="/ppt/slides/_rels/slide28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2E578-7845-4383-A66E-DE9DA39E5A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1FFE3-B7A4-4148-97D7-077CBA22DE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6875C-FD39-42B9-B5B6-3D7F182EE6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14F33-ED06-43A4-9BC4-96ED04EA51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2DE1D6-3917-4A4F-9796-0AE09C89DA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D9771F-8F9E-488D-AD3E-26FFDD290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67C1C4-E9D6-4101-93B0-ABF83D6E1E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43889A-6248-43A6-8E5D-0948F1FCC7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9C0CB-985A-4735-8ABA-83F7766FB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8B087-09F4-4427-B60C-539E8009B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ACCE8A-D1C9-4DCC-9973-00A857848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DA755-6F9D-481C-9D6A-4A5F240E5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398230-B1EC-4939-9780-228A157CB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A4C1A7-A971-4EC5-9BF8-4CCEB33C3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B9160D-50A9-435F-9437-9CC6C322B1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905813-B748-4848-97B3-A12A1EAB7D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1557C8-E9A5-4BF8-A8F4-DFFDBBB391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A8F36C-9A85-4C5C-90AB-42AD09AD18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340149-77A3-4742-98CC-20DD04A045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E5D4B6-5530-4BBB-AA02-13D971C1A5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A479AF-E43E-4FE9-BC27-C1C7669840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8A8C5F-AE29-4D42-8437-A52497EF16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FD485-8165-4E28-A845-45EABE7754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9A9D15-7F30-4C37-859B-9F252AEB0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055551-96B2-4D3C-A945-7BD6492A48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9FB89B-15E4-48FD-A2FE-1705EED8A1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90D638-2586-4DB3-9DD7-984675EAA9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93F319-801F-4943-870B-1F7AE3279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EA5C5A-151A-4E3F-8B3D-3A9D0CC480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1B1DF0-C840-44E4-8826-E3E7942782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2F664-DC45-48F8-B821-1A975822AC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9730C-8609-4BCD-8B34-E5D7953387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9F4DE-AD43-4640-B71B-F5EE8DFBEB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E532F1-1048-4B01-A9BC-7B04B2686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34312-54C9-4F7E-963C-17C647DE8C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E05EE-2956-4F07-B1F0-3AA35EB24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CF06F4-EA72-4FDC-AEC0-1907AC0CCC3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485F2F-7034-4CED-A02F-83B5DFFD544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757748-DBF5-4949-8077-57279E1E8B1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2AF5C-52C6-4354-99A9-45644C4356C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320E89-4C25-4BA2-8D58-8878818317D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DCDD9D-5124-4534-80E5-B6C04C1F4F1B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D619F-06C0-49DC-A0CA-F58FACCEDF1A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9D80A4-2049-4CBA-9A7E-372C792058DB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8696F8-A61A-481E-9C7C-798742A2BC5D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69F325-BC87-4FFE-B045-5767A4DE8590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8A3B7-65FD-472A-9FE9-3D683DFB37E1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12F2BF-AD12-4661-B299-CA95F7CDD05E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5A239-6F32-42FB-AA7F-D9B57779C266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D57475-7658-4EC7-9251-E0AF97503978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FF7642-EBD6-47A9-9F88-8EE4F0AF0009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88BF9-E63D-401F-BB64-8DB89614081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395B3F-C2E1-4F2A-83FD-105012A96E28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7009F-E044-42A8-9CDB-4875FF6289F6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436FC-2E4C-42AF-8CD6-1527A03400DC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0CAC53-E779-444A-9578-DC9E6C8A02AD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532F2B-C9AE-477E-89E7-6E12091247A4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ACDE5-1E22-4314-802B-A3392B3BF6DA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ABED51-10FF-4B3D-A5D8-4540F279A88A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481E8-5958-48CE-A222-623F1AF455A8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B24FC6-99A7-4CCA-B423-32E64D4B4CEC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D589B8-CC11-4A78-AF27-89ABCFD8B7A5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0E6D3-C394-474D-9F9B-09840E10B79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A10EF6-7A2B-4E35-AB93-E5602AC26B7D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3D4C6-39AC-4F6D-B1BB-480AAC031B67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30C82A-C0E3-4FDF-85D7-14E570277320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0F8B78-CC0E-4C1A-A07A-B4FC7A62447A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FEDC4-0A81-42BC-9C16-8B6E516F7E7A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AA8938-568C-4B69-BB61-77D7B1C64809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A028AB-FE8D-492A-BC03-C979CF2A1EBC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DB95C-4ADB-4E5A-BAE1-18342646A848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3E6E90-3EE6-478A-AD42-896278536EFD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AC7934-0404-464D-A5F7-D7D5C1A6D011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6C79BA-45AF-4A3C-BBEE-EF54F3774E3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391883-4436-4D2A-96EC-E6FED3F9A37B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D87E86-2B7B-4548-9F5E-CB91C8408F4C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8C049B-271E-4AC3-BC74-6819830D119F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89995E-D5C7-4E24-BEF7-DA888FAE205F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BB33A-62C8-4A7C-8EDD-54E744353523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29B796-6995-46F0-B739-A8FAAD148456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1E9B9D-AAC5-4536-BC3C-3FD4C3D96991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1A5D6-9E96-4EBB-A9A0-58D3DD69CA72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C2923A-401C-441A-AC88-D6F220E67987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45ECE4-92E8-4E27-96D5-523598BB94EB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DE0782-9826-4A0A-9685-5E018AEC7EB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57FAD-1DFC-47AB-9EE6-64E2172839A9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AA045E-F6C5-484D-AA87-35E1570CCB9E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4E37B7-1B21-4DC4-BFFC-74A8824466ED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7BFEFF-0030-43B4-9DC7-05D4DDEFF771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507103-96BC-4AFA-A6A5-7F7ED4F8B18A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6E7BA8-D8E0-4240-8099-5F56D7D38FA9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EA7623-FD2A-4300-99D5-1731D2669ED0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155240-6A98-4805-9879-AB6740BF6154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3C1693-B1B5-4D1E-A33B-7095096A0241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A0942-7F59-4789-B304-1C404B485334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DF4281-CE42-4DEA-9576-E35DF8D7A20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BF0A55-9B85-4058-91CF-0D1BDA50346B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869B66-895B-4E49-8A7B-768D3112DF90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A5559-BE0D-4AB3-AEE5-0C2C63A652AD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CC80FA-A46A-4E4B-821B-3795A6BFA2A6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6BD596-6D15-4574-A68F-AFF6B0225272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F9BCCF-8572-4FDA-9E91-9A6AB89D725F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86BC8C-EA25-45FD-8072-C67DCF0BDFD0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823CDD-B88D-43D2-B8E5-B892343C7B52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53E778-6806-46B9-A24F-8A03FAE3BFEE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1E7535-E996-4F1D-BE94-0DFD99D7E482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80439-D703-4938-9A8F-B12C61EBA1A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FA2CAA-2935-4290-B967-7A054B283F3C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DBE3E4-9780-4FAC-98BE-8E8A5C9EB006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00B6A9-6DB1-435B-BB66-D3CC6C8D4F09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AAFEA-EA4A-4BD3-8DE3-4CE55BD21845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17294B-8214-4E21-B24F-E69B13B4D004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B782BE-A86C-407F-9341-E8FF75F6B106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480FC1-5412-45A5-A05C-832B03F97728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FD397E-64C5-485E-B0B3-BE37C01B89C4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76C04D-1B87-483F-B65C-2DB16487ECCB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AC6FA-0806-465C-B0EC-727166778453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6753C-A173-40F6-AA83-DBD7E230F07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0683CE-8E70-43D4-B6FE-DD9B4438A3A2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29932A-301D-4FEE-8476-40219A2051DB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CD926-2639-40C4-842F-5EE5F5B7B87B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3B10BC-2E25-430D-BC02-C1BED79201FB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A4845E-1B01-412A-9F9B-328FA230A799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EBFE4-1A4A-4458-8578-36F73EF3E7B0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D2037-0CCF-4EAD-BFF5-7C5A70C1E6F6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A8604F-A8A5-4E1E-A7D8-AB3B23083AF0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890D4A-6A13-4A7B-A65C-338EB30E9B26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E8280-D6F4-4E06-815D-C6005771B77D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1ED00-BF90-4D42-8F17-11A925E140E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113DBB-8519-473F-BFD0-89E4664A3862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4C5B91-9004-43A1-B707-5986C9759B33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A98892-93AF-426B-9C9D-28B9B303D7E4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5FC14B-EF12-443F-B342-69DD919FE8B3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F7A5D1-39EC-4012-A079-891EFD53BA6E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7163A3-CC8C-4ED8-8527-668469754690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FE428-4D34-49C7-88CC-962A9A6B8B1F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0711B-8784-45AA-805C-3B10E92CD7D3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07EB6B-F5D0-42B9-B62D-CD76871FA925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34B6EC-F65C-473D-94BB-4C6A00B8BBD5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79E519-7CD5-4033-819A-DAA5EAE21BDA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3CC348-3B2E-4F9F-8EFA-869B31AEC98E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5D1977-15B7-43BF-8A9F-BBDCAA26B0FF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EA94A6-73F0-4094-8A94-3EC929E54894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D2E27D-0098-4845-8ED2-C4A3485153A8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73CDF7-BFE2-43D3-8E88-C811360BC086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202FE-AD6B-4303-923D-00E3E7D1F51D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716D3F-3DC7-4B3E-8397-F3C8CB49E8D1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A96ED-1186-47CC-B780-4D986702985A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6A0718-6FA0-40EC-8F41-7D33DD0F0367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8AE7F-2FC7-49C9-9073-C7B4CEDEEE88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DD7529-FCE1-431F-80AE-F7099BDBF90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5F344A-F094-4E6B-A049-74065FEBB76F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80E7C4-0B30-4747-9ECD-F5A37D010FE4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78FEF-A9A9-40C2-A5BD-8529BBA63B80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16E89D-7745-4377-A5FB-8C3842CA96FD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E094FD-772C-4D82-BF21-3FA941E99507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C68EC1-E0D2-45D4-9237-D0A46C575164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0300A0-51C1-4BF7-ACC1-56F56A17D8A9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01E3CE-16AB-4468-8DA9-0A4E266C0C7E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827DF-C8F0-4088-B492-D93C856F04C0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DEFA43-66B6-445D-A5D3-5DBD29B44A03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655616-E99A-4634-971C-2E38ABD5B498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8C9AA9-B29A-4845-94F0-63EBBBA34534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389A17-6299-4198-882C-6AB509B7CFBA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F3F183-64FB-4C37-BE95-B12970AEF53D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3BA38F-DF86-4396-8737-3575ABC37E70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155D53-06FD-43EB-B6BB-64400EBF33A4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039D88-072C-49D9-B2D3-6B70D11B5D11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BE9880-5208-410F-A921-EF3191FA5DD6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3E1F16-347E-4A9D-AD00-7C91EF47430A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9B50DA-6445-4B4F-877D-F591AC977B5B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365C12-F182-4778-9A62-1FFEE90B0616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89CD25-1E74-4A59-9AE1-D387AAFC0502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21B003-ECE6-4128-8C19-79B8727DB572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265D8D-961E-4A4D-8640-8594E43253E3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007EBC-CDCE-4FFD-B663-415AE6C17D90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9842F4-2DC0-499F-9C67-96BD8B3FD85E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E2547C-B325-48A8-9925-06A7AD3BF04A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C97EFC-AD64-42B7-BC00-8446203D1DF9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F3EE29-940D-45EE-B7C2-EB103050DD05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5A2B3E-086A-4C22-9909-932C46B31D90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61C55F-5962-445C-A7F6-6A80DF21AF9C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711035-F84E-4EAA-8931-B7344C5D8517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06373A-D39B-48B2-9DE4-82B462E83A80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7C24A8-F494-428B-84FC-5DC817011D3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D88190-7780-4E5C-A021-FE070115C1DD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828079-B41D-4358-9523-AFAAA9F458CE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1E2D00-16B9-44C7-A4F5-AA045BE5F55B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1F3168-70BF-42F7-8121-BBBA151560BE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755626-F71A-4F06-A691-19CAEB7DD8D1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F95CF6-A120-41E1-865B-AB221300E1CD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105DDA-DAB4-4740-9C67-61D4484E4C53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35816-C7B3-41EB-87B1-14374A0C0DF6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E9DA64-1B32-4118-8ECB-23D25BF3AA63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7F6BFB-1D7F-430F-8559-F1090B2D086C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6A16FC-6F44-47AE-B8B8-0E9AD461DE7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C91FD0-4E1D-4ECA-BD58-5B9E1D239E9B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CAD9CF-055C-4F25-8A15-639252EB57B6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E79CE4-7CC1-400A-A5AD-ADBA7D1273DA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5B136A-D4F9-4D52-8C3A-E5DD9F92BD7F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9E0E7F-C730-4AE3-976A-FBB507DD4F9C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1F22FD-EE1C-4F79-96D1-6B33B9B35E1E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6B820E-E47D-4BEC-BC10-C94B0C1BC35F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01DB4D-FDA7-4910-970C-68BE5F751FDF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7F53E1-A0D5-4B69-B333-42E3A6E8DEEA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B39ED-9531-4094-9B6D-F1B3CE66716F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117D6-8D99-40E0-ABFC-61DA472CD71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2E90BA-3F2A-4768-8768-5783FCC3170F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4FFE16-1B29-4613-9CA4-4D4293306A41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CF104F-AB35-4C1C-911A-9F5A67E333B3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48F0B3-3CD1-44C5-B450-9C0D935FC51F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31E6E-8860-44FD-A77A-57E299AAB124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11049F-7F18-47FA-A28F-57A8683AF80A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312B05-AE75-4852-A126-0F48D96EC101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CDEF87-FBCE-426E-A00B-BC1A2EEB042A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9F5D36-F7B8-4FF7-A050-4156F101F4A1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BF76A5-A7A9-487A-AC1E-A4388CE747EF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F806B-0E17-4E71-8A08-3875880A156B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ED7C21-2B36-4887-A912-90917F205982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DDBF63-8378-46A3-A975-2B5C640DDB3B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7AFA1D-431D-4E13-AC73-AEC550307CD2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5D99C3-C507-4FCE-A7F9-78360A3B6767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FA3294-EC55-4255-8216-D5A5E286C62E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18676A-8CB9-4E12-AA0D-8986B0EE126E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296A3C-B25F-4039-A40F-61EC5D2AFB67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388942-C58A-468A-A280-71A7FA4224F9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43CBC8-4893-41BC-A99D-3FC41F2C6AD2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71068D-F65B-4313-9356-EEF1989B5697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A1E7B5-989B-4EE1-B01B-9B82860BA6B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DF3C92-8759-41EE-903A-D5E91A9AAD5B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D79942-EA20-4752-B24A-BDFFC7A7D74D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5BA747-8FEB-4A39-BF28-13572017775A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E56944-5B59-4D53-A3AC-45CCA4FC7D61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228484-C740-428F-960C-E7402382D677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EC3655-E699-447B-A3A6-E81E6C83FA84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C0A15E-8610-4D0F-8AFE-DFCCF5CCC6D3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E73E83-4039-4635-9507-6B54C6F2239E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9B5FDC-98A5-498F-A6EF-556ABDE7756F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3FD753-BF2B-4573-930A-0F403D44251E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C85603-0617-43DB-A857-5E09E5C9302B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AE2D17-656D-4D8B-A81A-7F08327DB51A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F3C5D-D878-4A92-8E0F-3CD4E7B49D68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E163B1-996F-42E1-80DF-5D00C858BF2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BA0B1-D2C1-4BFF-8936-304A03FC63F9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173A90-63AA-4690-B534-5B28513F4654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C0D2D6-3E83-421D-A358-AA14C25F82BE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C37023-8515-4582-A03A-E57F9E691741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947ED5-F9EB-4864-BD71-0BA2843A0D4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A5F0D9-3E4D-4B29-8CE3-C260A12761FB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E88F5-D282-4450-9B9C-33D8456D41F3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48DF5-F64A-44B3-8FA5-12C76C914FA1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910EF9-F9EC-43DA-B254-48A1DC50F59D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E594B-68BD-4B8B-98EB-77025B4F69BC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42303-C9A6-49CB-ADD7-0F10CAAF7FB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69A795-6951-456B-9FF2-B06095D6DF55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04F23-7347-404D-A09A-C86302D409A3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C21EED-C7DB-4FB6-A5BC-6A2875377EE8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0C33AC-DB06-49E8-BC9A-D6FED031A8F5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6B1E3-15DF-46AB-9C48-005A9AA97373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E372AF-6EDE-47D6-9C3B-936243AF1C72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CC9947-1CBB-4936-B081-9C8CF788700F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0ECB49-EA98-4A2D-B374-7B93ABF3C5C1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B8E1C-0AE0-4D8D-B511-4B2392EFECF8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4BA38-43FB-4877-94D0-F1CF915543D7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6AFC2-1368-4E9A-83D7-94DA58D9D52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87EEB-1592-457B-A36F-A15CA7B0C279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2428FC-69F6-42AA-A8AD-7D9F048D2799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766A02-36E0-42B7-BBCC-88E88409B152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60AA65-C128-49EC-9BFE-4C15EF6B4B23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5A30A-5785-492F-A8D5-5EFDDABF6774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CBBC22-A384-4111-8AC3-16E5C82EC274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73A56B-4BD1-458E-9F28-0C864CA35C28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390D2-DA71-4837-AA5D-2A4A95CDC5DF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3B9953-BB44-4CCF-8043-92F147577984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C0C973-F831-406D-96FC-A32B47023C96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C7A347-81ED-49A1-BE0C-6E409D61BA8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B53BE1-6BC5-4768-B8CB-01192BCFB525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8DF47-B45A-40A5-82D7-8DBAFDDAEBCF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F63719-E47C-4990-AE44-19FFB0018B7E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3FD36A-979D-45E0-A268-D38A56234BE0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D3D6A7-7BAF-4A81-9A4F-35B4430BEE69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19C3F6-A6D0-450B-805B-F64AC8E4EC86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E2A7CE-D955-47BB-8690-433D7250A72F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FD3A5C-7D53-4B2E-90B3-97C77537F405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231FAE-F820-48F3-8B0E-2F919405CC07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A3BC48-AB5F-46FB-BD85-9FF62F1EA2B5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88BA43-F75A-4DE2-B2D1-C94B5859AD7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20C296-AADD-44B9-AF1F-CA613D6ADA33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F01D94-1465-45C1-A749-89CD3DED8BE0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F38F1-0BC3-4447-9235-7F9610A79CBA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D751A1-8637-46C7-9C59-97273A937B19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0E76D9-FFD3-4937-94D8-FD31AFDD1DF0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5CFF9-D052-4084-A8EB-9CFAE35B74DE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C000CE-6C31-44E6-A647-697B714AC213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F34FA7-4435-4F63-83F8-5D71BA02B771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D63657-3CB0-4262-800C-CCC9AE77DFBB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6D1674-3EF8-492A-898D-6DC0F9F8E206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DEACBC-520A-46BC-AEB3-991590315F3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D01977-E831-4FF9-8C4F-C11F313596A0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A95793-5C04-487D-8DDD-1565F036579B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44932A-3EA9-4E23-BC40-C0835BADC1CF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97C39-0475-49B1-B084-063FC056C520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5D84B-561E-420A-942B-4CF75035786F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5626D-816F-4325-AFDD-1F2EFDD90BCA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291F3D-4B64-4BCF-B25F-E748B360AB9F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D1C5E0-DB7A-4D31-96E7-078D1055EA04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A842C7-57C8-4796-9DE0-3098E519975E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06636F-D2B7-4AED-81FA-C5AEAF74137F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44B05A-F138-4285-BB97-4B1AD9F3FF5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0D1079-D1F0-4CBF-B33E-44ED3AC67C94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AF61B-8805-46B2-982E-6183556EC689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B14168-8D1E-45A5-A238-EACCB9A00BCC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06DAF2-0A27-48B7-AA8C-F537E6651789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A0A219-1599-4266-B601-E76E31E36408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8F5BF6-374A-4577-9734-73412F8060A7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C40119-B39E-41D1-B0DB-9AA8C6865630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C8970E-2197-4B7F-8E5C-21B3EC73CCAB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35EB97-DCC5-4D25-8B99-73F6EF43BB40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A3CA9-A0E8-40BF-AD9B-07BA61C4D282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2023-11-28T21:22:02Z</dcterms:modified>
  <cp:revision>54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