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00.xml" ContentType="application/vnd.openxmlformats-officedocument.presentationml.slide+xml"/>
  <Override PartName="/ppt/slides/slide2.xml" ContentType="application/vnd.openxmlformats-officedocument.presentationml.slide+xml"/>
  <Override PartName="/ppt/slides/slide101.xml" ContentType="application/vnd.openxmlformats-officedocument.presentationml.slide+xml"/>
  <Override PartName="/ppt/slides/slide3.xml" ContentType="application/vnd.openxmlformats-officedocument.presentationml.slide+xml"/>
  <Override PartName="/ppt/slides/slide102.xml" ContentType="application/vnd.openxmlformats-officedocument.presentationml.slide+xml"/>
  <Override PartName="/ppt/slides/slide4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5.xml" ContentType="application/vnd.openxmlformats-officedocument.presentationml.slide+xml"/>
  <Override PartName="/ppt/slides/slide105.xml" ContentType="application/vnd.openxmlformats-officedocument.presentationml.slide+xml"/>
  <Override PartName="/ppt/slides/slide6.xml" ContentType="application/vnd.openxmlformats-officedocument.presentationml.slide+xml"/>
  <Override PartName="/ppt/slides/slide106.xml" ContentType="application/vnd.openxmlformats-officedocument.presentationml.slide+xml"/>
  <Override PartName="/ppt/slides/slide7.xml" ContentType="application/vnd.openxmlformats-officedocument.presentationml.slide+xml"/>
  <Override PartName="/ppt/slides/slide107.xml" ContentType="application/vnd.openxmlformats-officedocument.presentationml.slide+xml"/>
  <Override PartName="/ppt/slides/slide8.xml" ContentType="application/vnd.openxmlformats-officedocument.presentationml.slide+xml"/>
  <Override PartName="/ppt/slides/slide10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1.xml" ContentType="application/vnd.openxmlformats-officedocument.presentationml.slide+xml"/>
  <Override PartName="/ppt/slides/slide62.xml" ContentType="application/vnd.openxmlformats-officedocument.presentationml.slide+xml"/>
  <Override PartName="/ppt/slides/slide40.xml" ContentType="application/vnd.openxmlformats-officedocument.presentationml.slide+xml"/>
  <Override PartName="/ppt/slides/slide63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_rels/slide100.xml.rels" ContentType="application/vnd.openxmlformats-package.relationships+xml"/>
  <Override PartName="/ppt/slides/_rels/slide1.xml.rels" ContentType="application/vnd.openxmlformats-package.relationships+xml"/>
  <Override PartName="/ppt/slides/_rels/slide101.xml.rels" ContentType="application/vnd.openxmlformats-package.relationships+xml"/>
  <Override PartName="/ppt/slides/_rels/slide2.xml.rels" ContentType="application/vnd.openxmlformats-package.relationships+xml"/>
  <Override PartName="/ppt/slides/_rels/slide102.xml.rels" ContentType="application/vnd.openxmlformats-package.relationships+xml"/>
  <Override PartName="/ppt/slides/_rels/slide3.xml.rels" ContentType="application/vnd.openxmlformats-package.relationships+xml"/>
  <Override PartName="/ppt/slides/_rels/slide103.xml.rels" ContentType="application/vnd.openxmlformats-package.relationships+xml"/>
  <Override PartName="/ppt/slides/_rels/slide4.xml.rels" ContentType="application/vnd.openxmlformats-package.relationships+xml"/>
  <Override PartName="/ppt/slides/_rels/slide104.xml.rels" ContentType="application/vnd.openxmlformats-package.relationships+xml"/>
  <Override PartName="/ppt/slides/_rels/slide5.xml.rels" ContentType="application/vnd.openxmlformats-package.relationships+xml"/>
  <Override PartName="/ppt/slides/_rels/slide105.xml.rels" ContentType="application/vnd.openxmlformats-package.relationships+xml"/>
  <Override PartName="/ppt/slides/_rels/slide6.xml.rels" ContentType="application/vnd.openxmlformats-package.relationships+xml"/>
  <Override PartName="/ppt/slides/_rels/slide106.xml.rels" ContentType="application/vnd.openxmlformats-package.relationships+xml"/>
  <Override PartName="/ppt/slides/_rels/slide7.xml.rels" ContentType="application/vnd.openxmlformats-package.relationships+xml"/>
  <Override PartName="/ppt/slides/_rels/slide107.xml.rels" ContentType="application/vnd.openxmlformats-package.relationships+xml"/>
  <Override PartName="/ppt/slides/_rels/slide8.xml.rels" ContentType="application/vnd.openxmlformats-package.relationships+xml"/>
  <Override PartName="/ppt/slides/_rels/slide10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84202C-501D-4E12-97B1-A6AD4582FA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05D5B7-B736-423F-BF2C-FB712AFDED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A0622D-430E-41D5-A91C-75AF215D57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4236CB-BF0B-485E-90F2-1C88142244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B2EA53-3446-496B-A190-34674BAB16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E1677-A619-469A-9F12-288A581C8A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3A2308-E30C-4E0C-9D88-6923DE50A1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DDC159-82C6-414C-8135-D2B8B9C40B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C2A3F-8F43-4D30-8F93-61CD02A3DD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072315-86E1-4A9D-8B76-BD531CFE9B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A64CF2-D140-4DC7-932E-21EBF22926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23B059-A178-4BED-B588-3928438768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AE34FDF-2562-45CF-8E21-918BDB9AA40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HSK Level 3.0 Vocabulary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1071 words</a:t>
            </a:r>
            <a:endParaRPr b="0" lang="en-US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644268-B056-4847-A441-8F2F76E3F98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Total number; sum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请提供所有项目的总数和详细清单。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tígōng suǒyǒu xiàngmù de zǒngshù hé xiángxi qīngdān.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provide the total number and detailed list of all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91F790-06A1-4011-9C02-6F52FB179ED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633516-4D34-4884-A578-4F89AB6EE7B4}" type="slidenum">
              <a:t>100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49B723-6382-4083-9EA0-9402DCE17CE5}" type="slidenum">
              <a:t>101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展览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8F72D-C57F-4084-8A4D-51961B82ADF1}" type="slidenum">
              <a:t>102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摘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C83FAC-1F9B-49F6-B57A-ED56F5A94280}" type="slidenum">
              <a:t>103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88EEC-7782-4E9C-994E-D3AC9AEBC9CA}" type="slidenum">
              <a:t>104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F23CAB-6CBE-4A78-907C-5089F14EBB95}" type="slidenum">
              <a:t>105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85517-F9E7-439B-9D16-B85D091DBF29}" type="slidenum">
              <a:t>106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040666-3BD4-4A6B-93C5-2EA7EA886FFF}" type="slidenum">
              <a:t>107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3CD16D-55D1-4F57-9B11-572CCA86D01A}" type="slidenum">
              <a:t>108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BD09F-1578-4FD6-91F2-E1AF634D3A40}" type="slidenum">
              <a:t>109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(zǒngcái)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CEO; president (of a company)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公司的总裁正在制定新的发展战略。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de zǒngcái zhèngzài zhìdìng xīn de fāzhǎn zhànlüè.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company's CEO is working on a new development strategy.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303ABE-43FF-4528-99D9-DFF7B68A678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CEB8CD-FA75-4FB9-9FF6-2A6DE73A788D}" type="slidenum">
              <a:t>110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(zìyuàn)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Voluntary; willingly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参加这个项目是完全自愿的，没有强制要求。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Cānjiā zhège xiàngmù shì wánquán zìyuàn de, méiyǒu qiángzhì yāoqiú.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Participation in this project is entirely voluntary, with no mandatory requirements.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3A7031-B4BA-4D58-8E26-70B5F96EEDC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自杀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自杀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(zìshā)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Suicide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预防自杀是社会的共同责任。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Yùfáng zìshā shì shèhuì de gòngtóng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Preventing suicide is a shared responsibility of society.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8FEF3-F7F7-4C89-A563-AB863A4A92D3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自豪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自豪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(zìháo)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Pride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他为自己的成就感到自豪。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wèi zìjǐ de chéngjiù gǎndào zìháo.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takes pride in his accomplishments.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F438F-FA63-42D2-9985-AE70F6916F91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Purple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她喜欢穿紫色的衣服。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chuān zǐsè de yīfú.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wear purple clothes.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5D1A94-B09E-4DD2-A216-ECE78BC1D0EC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仔细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仔细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(zǐxì)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Careful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在做实验时请要仔细操作。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zuò shíyàn shí qǐng yào zǐxì cāozuò.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 careful when conducting experiments.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86643-40B3-49B0-80EA-9EC0091CCC4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子弹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子弹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(zǐdàn)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Bullet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尽量避免站在子弹飞过的地方。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Jìnliàng bìmiǎn zhàn zài zǐdàn fēi guò de dìfāng.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Try to avoid standing where bullets are flying.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69C61F-014F-44F5-9FBE-F403FC43816B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(zīzhù)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Financial Aid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学校为有需要的学生提供资助。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Xuéxiào wèi yǒu xūyào de xuéshēng tígōng zīzhù.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school provides financial aid for students in need.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31CD41-D26B-4874-B1C3-0FF9497F724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资产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资产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(zīchǎn)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Assets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公司正在评估其资产的价值。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zhèngzài pínggū qí zīchǎn de jiàzhí.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is assessing the value of its assets.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658556-FC1D-40B5-BF93-5293BCA9ED6B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遵守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abide by; to comply with; to observe (rules, laws, etc.)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遵守规定是每个公民的责任。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Zūnshǒu guīdìng shì měi gè gōngmín de zérèn.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It is the responsibility of every citizen to abide by the regulations.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C60A56-A5F8-4222-8CFD-AC85B43F1BF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资本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82C6F-2BF7-47D4-AAA5-105920BF9F4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资本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(zīběn)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Capital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创业需要一定的资本支持。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Chuàngyè xūyào yīdìng de zīběn zhīchí.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Entrepreneurship requires a certain level of capital support.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680038-F748-40FE-A144-DA85C5C0B680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装饰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装饰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(zhuāngshì)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Decorate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她喜欢用鲜花来装饰家里。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yòng xiānhuā lái zhuāngshì jiālǐ.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decorate her home with fresh flowers.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6EB64-907C-4AD3-A232-B42AF5CB32D2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(zhuǎnxiàng)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Turn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在路口时，记得提前打灯转向。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lùkǒu shí, jìde tíqián dǎdēng zhuǎnxiàng.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Remember to signal your turn with the indicator at the intersection.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32A05-32F5-440F-B5FB-AF5870C9734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(zhuǎnràng)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他决定将公司股份转让给新合作伙伴。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juédìng jiāng gōngsī gǔfèn zhuǎnràng gěi xīn hézuòhuòbàn.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decided to transfer his company shares to a new business partner.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A5F9DD-99EE-4FF1-975B-A53E251C25FD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Convert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这个工具可以将文件格式转换成其他类型。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gōngjù kěyǐ jiāng wénjiàn géshì zhuǎnhuàn chéng qítā lèixíng.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tool can convert file formats into other types.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FBDC1C-83B0-4650-B599-127B512A76F9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转化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转化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(zhuǎnhuà)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Transform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环保措施有助于将废物转化为资源。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Huánbǎo cuòshī yǒu zhù yú jiāng fèiwù zhuǎnhuà wéi zīyuán.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Environmental measures help transform waste into resources.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39962C-65B2-4116-8BDA-DFEA75C3FF9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专利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专利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(zhuānlì)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Patent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这项发明已经申请了专利。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xiàng fāmíng yǐjīng shēnqǐngle zhuānlì.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patent has been filed for this invention.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C2DC5F-F298-4FB6-A82E-C0EC14095EF1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专辑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专辑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(zhuānjí)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Album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这位艺术家最新的专辑很受欢迎。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wèi yìshùjiā zuìxīn de zhuānjí hěn shòu huānyíng.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latest album from this artist is very popular.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043FC-067C-4D29-AB76-3E9571103802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祝贺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祝贺你获得了博士学位！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Zhùhè nǐ huòdéle bóshì xuéwèi!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Congratulations on earning your Ph.D.!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00D658-83ED-492A-B529-B0C9D7350D7D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Respect; to respect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尊重他人意见是建立良好关系的重要因素。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Zūnzhòng tārén yìjiàn shì jiànlì liánghǎo guānxì de zhòngyào yīnsù.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the opinions of others is an important factor in building good relationships.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B07A68-D983-49EF-9091-B02E5358532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(zhùzhòng)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Emphasize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在公司中，我们注重团队合作。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gōngsī zhōng, wǒmen zhùzhòng tuánduì hézuò.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the company, we emphasize teamwork.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3824C4-95C1-42A0-97B1-E9EA4B328D7C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Gaze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他们默默地注视着星空。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mòmò de zhùshìzhe xīngkōng.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silently gaze at the stars.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DC58C7-2603-46D8-A5A7-5DE068CA805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注射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医生给他进行了疫苗注射。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Yīshēng gěi tā jìnxíngle yìmiáo zhùshè.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doctor administered a vaccine injection to him.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F357C6-3E00-4F41-AAD1-9B2B79971955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注册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注册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(zhùcè)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Register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请在这里注册你的账户信息。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zhèlǐ zhùcè nǐ de zhànghù xìnxī.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register your account information here.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029989-BA7A-4294-BDFA-0E14B4601155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(zhùshǒu)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这款应用程序有一个智能助手功能。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kuǎn yìngyòng chéngxù yǒu yīgè zhìnéng zhùshǒu gōngnéng.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app has a smart assistant feature.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E7A8B-4611-44AA-8DA7-A69B5FC9A6BA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助理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助理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(zhùlǐ)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Assistant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她是公司总经理的助理。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gōngsī zǒng jīnglǐ de zhùlǐ.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is the assistant to the company's general manager.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B4748-8066-484E-AF62-4C0119301B89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研究的主体是社会变迁。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Yánjiū de zhǔtǐ shì shèhuì biànqiān.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subject of the study is social change.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14CBF-872A-44C6-BEF3-FADD187097D2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Supervisor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他是这个项目的主管，负责整个团队的工作。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shì zhège xiàngmù de zhǔguǎn, fùzé zhěnggè tuánduì de gōngzuò.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is the supervisor of this project, responsible for the entire team's work.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5DD9E5-89EB-4921-87E8-41747F89DF07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(zhǔguān)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Subjective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评价应该尽量客观，而非过于主观。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Píngjià yīnggāi jìnliàng kèguān, ér fēi guòyú zhǔguān.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Evaluation should be as objective as possible, not overly subjective.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057CA-B7ED-4A50-98DC-74910B5F90BB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主导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主导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(zhǔdǎo)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这个国家在科技领域主导着全球市场。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zài kējì lǐngyù zhǔdǎozhe quánqiú shìchǎng.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dominates the global market in the field of technology.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169C24-E3C0-4076-B22B-1D0A9EF62E07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尊敬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294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(zūn jìng)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To respect; to hold in high esteem; to esteem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尊敬长辈是中华文化的传统美德。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Zūnjìng zhǎngbèi shì Zhōnghuá wénhuà de chuántǒng měidé.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Respecting elders is a traditional virtue in Chinese culture.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BD58C2-B7ED-46C0-BFAA-0D8E18730E9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主办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主办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(zhǔbàn)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这个活动是由我们学校主办的。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huódòng shì yóu wǒmen xuéxiào zhǔbàn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event is hosted by our school.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8FFEE3-3F73-47F3-89B6-844CFE16F659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竹子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竹子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(zhúzi)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Bamboo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在中国，竹子被广泛用于建筑和手工艺品制作。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Zài Zhōngguó, zhúzi bèi guǎngfàn yòngyú jiànzhù hé shǒugōngyìpǐn zhìzuò.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 China, bamboo is widely used in construction and the crafting of handmade items.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DFA9D2-53A3-4DC4-BB36-1ED0F71F7611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周期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周期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(zhōuqī)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Cycle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生活中有许多循环的周期，如四季交替。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Shēnghuó zhōng yǒu xǔduō xúnhuán de zhōuqī, rú sìjì jiāotì.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 has many cyclical periods, such as the changing of seasons.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3327A2-BCE9-4474-A58E-C98DC1110F56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众多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28" lnSpcReduction="10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众多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(zhòngduō)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Numerous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这个城市有众多的历史古迹吸引着游客。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yǒu zhòngduō de lìshǐ gǔjì xīyǐn zhe yóukè.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numerous historical landmarks that attract tourists.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48FD96-0119-4969-BAF0-98A749565D9A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中毒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中毒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(zhòngdú)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Poisoning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小狗可能中毒了，赶紧去看兽医吧！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Xiǎo gǒu kěnéng zhòngdú le, gǎnjǐn qù kàn shòuyī ba!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puppy may be poisoned; hurry and take it to the vet!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1B641-81F9-4B32-BE0C-F24EB70A4227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终止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终止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(zhōngzhǐ)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Terminate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公司决定终止这个项目，因为资金短缺。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juédìng zhōngzhǐ zhè ge xiàngmù, yīnwèi zījīn duǎnquē.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decided to terminate this project due to a lack of funds.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D541C8-0A8E-4532-B124-04D0E6175F80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终身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终身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(zhōngshēn)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Lifelong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他对这个事业有着终身的热爱。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zhège shìyè yǒuzhe zhōngshēn de rè'ài.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has a lifelong passion for this career.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3BDE0A-DE58-4A61-8FDD-717010B41B3C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终点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终点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(zhōngdiǎn)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End Point / Finish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他们终于到达了比赛的终点。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Tāmen zhōngyú dàodále bǐsài de zhōngdiǎn.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They finally reached the finish line of the race.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F1F2F7-5A89-4BBD-BE51-B59CB05494D6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中药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中药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(zhōngyào)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Traditional Chinese Medicine (TCM)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许多人选择使用中药来维护健康。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Xǔduō rén xuǎnzé shǐyòng zhōngyào lái wéihù jiànkāng.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Many people choose to use traditional Chinese medicine to maintain their health.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9CAD34-F928-48F2-8B5B-F5DAB96B0D2E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(zhōngyāng)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Central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中央政府制定了新的经济政策。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Zhōngyāng zhèngfǔ zhìdìngle xīn de jīngjì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central government has formulated new economic policies.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47D79-403C-41BA-958B-C9586E3365FD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(zuì)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Drunk; to get drunk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他昨晚喝得太多，完全醉了。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zuó wǎn hē dé tài duō, wánquán zuì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drank too much last night and was completely drunk.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8BDF68-24DA-4990-A1D2-B81BF2318D7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中秋节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(Zhōngqiū Jié)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Mid-Autumn Festival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中秋节是中国传统的重要节日之一。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Zhōngqiū Jié shì Zhōngguó chuántǒng de zhòngyào jiérì zhī yī.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Mid-Autumn Festival is one of the traditional and important festivals in China.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EFDCA9-455F-4BB2-8DED-F38BCCBF0DB0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中断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中断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(zhōngduàn)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Interrupt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由于网络问题，会议中断了。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Yóuyú wǎngluò wèntí, huìyì zhōngduànle.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Due to network issues, the meeting was interrupted.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DB7B61-8128-4470-8D23-1032FB57A6C4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治理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(zhìlǐ)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Governance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政府正在制定新的政策来治理环境问题。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Zhèngfǔ zhèngzài zhìdìng xīn de zhèngcè lái zhìlǐ huánjìng wèntí.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government is formulating new policies to govern environmental issues.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8E30BB-6D1B-4E6C-9EE4-021CB9FA3A5B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治安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治安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(zhì'ān)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Public Security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这个城市的治安状况相对较好。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chéngshì de zhì'ān zhuàngkuàng xiāngduì jiào hǎo.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public security situation in this city is relatively good.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7A1FB2-9A5F-4331-9449-C635C4341508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制约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(zhìyuē)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Constrain / Restrict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法律制约了个人行为。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Fǎlǜ zhìyuēle gèrén xíngwéi.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law constrains individual behavior.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F39DD8-C6A8-4DB4-9EBC-4213E695928E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制成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A459C2-1625-4D22-A38A-C1944B632E6D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至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制成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(zhìchéng)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Manufacture / Produce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这个产品是由优质材料制成的。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chǎnpǐn shì yóu yòu cáiliào zhìchéng de.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product is made from high-quality materials.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9DE9A-C915-48C1-97C1-98BDE8792770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指责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(zhǐzé)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Blame / Accuse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他对团队的失败进行了公开的指责。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duì tuánduì de shībài jìnxíngle gōngkāi de zhǐzé.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publicly blamed the team for the failure.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A768D-D0BE-484A-88AA-3B6E41A7FCEC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(zhǐshì)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Instruct / Indicate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老板给了明确的指示，要求在一个月内完成项目。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Lǎobǎn gěile míngquè de zhǐshì, yāoqiú zài yī gè yuè nèi wánchéng xiàngmù.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boss gave clear instructions to complete the project within one month.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CA4D33-C5ED-41BE-B4C6-5CE5FD1FA7D7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指甲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指甲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(zhǐjiǎ)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Fingernail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她喜欢涂漂亮的颜色在指甲上。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xǐhuān tú piàoliang de yánsè zài zhǐjiǎ shàng.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likes to paint pretty colors on her fingernails.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3D2AD4-7B87-4821-8630-E638E513DFE9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组织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组织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(zǔzhī)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Organize; organization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我们需要组织一场会议讨论新计划。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zǔzhī yīchǎng huìyì tǎolùn xīn jìhuà.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organize a meeting to discuss the new plan.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DFDB3-E773-40EF-BADA-274D9566F92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指标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指标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(zhǐbiāo)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Indicator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这些数据是评估项目进展的重要指标。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Zhèxiē shùjù shì pínggū xiàngmù jìnzhǎn de zhòngyào zhǐbiāo.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These data are important indicators for evaluating the progress of the project.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95C0C3-A589-4CE8-9A90-EFD7F5AE71FA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只见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(zhǐjiàn)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只见他匆匆忙忙地离开了房间。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Zhǐjiàn tā cōngcōngmángmáng de líkāile fángjiān.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See only, he hurriedly left the room.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F3A6B5-F90A-4B27-8BF1-EE04F2173487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只不过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只不过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(zhǐbùguò)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Only, Merely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他的批评只不过是为了帮助你进步。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de pīpíng zhǐbùguò shì wèile bāngzhù nǐ jìnbù.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His criticism is only meant to help you improve.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60A93F-BF03-477B-BFB7-C3D2203B31B5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职务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(zhíwù)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Position / Post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他担任公司的销售经理职务。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dānrèn gōngsī de xiāoshòu jīnglǐ zhíwù.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He holds the position of sales manager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64C5A0-EF56-4E21-95D1-F330A4FD48D7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(zhíwèi)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Job Position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她申请了公司的市场营销职位。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Tā shēnqǐngle gōngsī de shìchǎng yíngxiāo zhíwèi.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She applied for the marketing position in the company.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2603D4-91E8-4242-8BA3-846D67EEF57A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职能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职能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(zhínéng)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Function / Role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每个部门在公司中都有各自的职能。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Měi gè bùmén zài gōngsī zhōng dōu yǒu gèzì de zhínéng.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Each department in the company has its own functions.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002A2B-0C95-4097-89A6-6F66158B344E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值班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值班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(zhíbān)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On Duty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医院的护士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24</a:t>
            </a: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小时都有人值班。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Yīyuàn de hùshi 24 xiǎoshí dōu yǒu rén zhíbān.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Nurses at the hospital are on duty 24 hours a day.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DDF2B-E67B-4AAB-A14A-4E5DC852AB6B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直线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直线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(zhíxiàn)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Straight Line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两点之间最短的路径是一条直线。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Liǎng diǎn zhījiān zuìduǎn de lùjìng shì yī tiáo zhíxiàn.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shortest path between two points is a straight line.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A58924-AAAD-4B53-BD1B-0A878C36A8CD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执行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执行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(zhíxíng)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Execute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公司将严格执行新的安全政策。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Gōngsī jiāng yángé zhíxíng xīn de ānquán zhèngcè.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The company will rigorously execute the new safety policy.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BA8839-FB45-403A-AAA2-89EC082F87E6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(zhīpèi)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Dominate / Control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这个国家曾经被一位独裁者支配。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Zhège guójiā céngjīng bèi yī wèi dúcáizhě zhīpèi.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country was once dominated by a dictator.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09D3AD-334C-49A0-B53E-1B3CE36D94D9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阻碍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阻碍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(zǔ'ài)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Hinder; impede; obstruct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不要让困难阻碍你前进的步伐。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Bùyào ràng kùnnán zǔ'ài nǐ qiánjìn de bùfá.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Don't let difficulties hinder your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4CBC09-37C1-471E-B265-76BE935325E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支出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支出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(zhīchū)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Expenditure / Spending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我们需要合理控制家庭支出。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xūyào hélǐ kòngzhì jiātíng zhīchū.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We need to control our household expenditures reasonably.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C4B725-2D7E-4E0C-8F7F-97EC0BDAF993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之中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(zhīzhōng)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Among / In the midst of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这座城市有许多美丽的公园，是游客流连忘返之中。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chéngshì yǒu xǔduō měilì de gōngyuán, shì yóukè liúliánwàngfǎn zhīzhōng.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This city has many beautiful parks, among which tourists linger and forget to return.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12B92B-B419-4BED-9CE2-348EEF6BD927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之下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(zhīxià)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Under / Beneath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这座山脉的脚下是一片宁静的村庄。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Zhè zuò shānmài de jiǎoxià shì yī piàn níngjìng de cūnzhuāng.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Beneath the foothills of this mountain range is a peaceful village.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A25FB6-ED89-415D-AE8E-008A1108D605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之外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13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之外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(zhīwài)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Outside / Beyond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我们公司有许多分支机构，不仅在国内，还在国外。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Wǒmen gōngsī yǒu xǔduō fēnzhī jīgòu, bù jǐn zài guónèi, hái zài guówài.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Our company has many branches, not only within the country but also beyond the borders.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B430E6-35AB-4E91-8762-6B44D9BC2D4F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之内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之内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(zhīnèi)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Within / Inside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请在两小时之内完成这项任务。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Qǐng zài liǎng xiǎoshí zhīnèi wánchéng zhè xiàng rènwu.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Please complete this task within two hours.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44A0B2-B2B1-4C73-95A7-4BD4A4F8CE22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挣钱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D09AA6-BC16-4E70-A3C6-832691A62E14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挣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08AE74-7867-4B93-A795-7BF7F0E223CA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证书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315536-A0F3-4A7E-8148-24D85CA55910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证实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20BFC-6BA0-442C-9CD8-76FCDEFC1BB6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403A9C-13DE-4777-965C-F120A1392A2A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总体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(zǒngtǐ)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Overall; on the whole; general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总体而言，这个项目取得了显著的进展。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Zǒngtǐ ér yán, zhège xiàngmù qǔdé le xiǎnzhù de jìnzhǎn.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Overall, this project has made significant progress.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A4597-F633-4890-ACDD-5157D6C4319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正如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5F0E31-47F8-45FB-BB77-00D05A6654BF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正规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BA6FA1-46F2-4A95-8C7D-0BA281066A32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正版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8212E1-C0BB-4893-98B3-7EEA228B649F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争议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49561-D8E6-4806-9749-F03BC2085B43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震惊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DEE36C-57B7-4CAB-A327-5EE595784D9F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振动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5604DD-A7A3-4367-B9E2-337C36A7C1A4}" type="slidenum">
              <a:t>85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诊断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5457F4-4A2E-40CE-AD1C-315725C717D0}" type="slidenum">
              <a:t>86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真相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7512E1-53A8-4932-9484-341A924A1043}" type="slidenum">
              <a:t>87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8C0579-F0B5-4113-9DA6-DBFD82E14F67}" type="slidenum">
              <a:t>88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真诚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90338F-0759-4B7A-B2C9-F6857C464798}" type="slidenum">
              <a:t>89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620000" y="2286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总算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总算 </a:t>
            </a: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(zǒngsuàn)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Finally; at long last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50505"/>
                </a:solidFill>
                <a:latin typeface="Arial"/>
              </a:rPr>
              <a:t>经过漫长的等待，他们总算回家了。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Jīngguò màncháng de děngdài, tāmen zǒngsuàn huí jiā le.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After a long wait, they finally returned home.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9FFA19-572C-4359-84A5-4E63EF53289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珍珠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53C32-DDA5-4F8C-BC9B-AE585F6C74C9}" type="slidenum">
              <a:t>90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珍惜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7DFB05-4610-4A2A-AB51-0E6A9AC13E56}" type="slidenum">
              <a:t>91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珍贵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71942-8A2A-4186-BE18-373AC664E6D1}" type="slidenum">
              <a:t>92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招手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DE4503-531D-4616-8613-F6DA0690F942}" type="slidenum">
              <a:t>93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招生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490AE3-3743-4558-BD2E-DAADF507A9C5}" type="slidenum">
              <a:t>94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掌握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BC63E0-9651-4B70-A901-008676FDC5F0}" type="slidenum">
              <a:t>95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涨价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CD30AF-E5CD-40D8-ADBF-6176D308082F}" type="slidenum">
              <a:t>96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涨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89BFA-BEB6-436F-85E6-4845D67176DF}" type="slidenum">
              <a:t>97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占有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721809-B65B-476D-B7D1-C67141AAC0EF}" type="slidenum">
              <a:t>98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zh-CN" sz="3300" spc="-1" strike="noStrike">
                <a:solidFill>
                  <a:srgbClr val="050505"/>
                </a:solidFill>
                <a:latin typeface="Times New Roman"/>
              </a:rPr>
              <a:t>占领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8B3414-DE15-4D7D-9957-A9CA8B9B3811}" type="slidenum">
              <a:t>99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2023-11-18T18:53:29Z</dcterms:created>
  <dc:creator/>
  <dc:description/>
  <dc:language>en-US</dc:language>
  <cp:lastModifiedBy/>
  <dcterms:modified xsi:type="dcterms:W3CDTF">2023-11-18T20:19:44Z</dcterms:modified>
  <cp:revision>24</cp:revision>
  <dc:subject/>
  <dc:title>DNA</dc:title>
</cp:coreProperties>
</file>