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00.xml" ContentType="application/vnd.openxmlformats-officedocument.presentationml.slide+xml"/>
  <Override PartName="/ppt/slides/slide2.xml" ContentType="application/vnd.openxmlformats-officedocument.presentationml.slide+xml"/>
  <Override PartName="/ppt/slides/slide101.xml" ContentType="application/vnd.openxmlformats-officedocument.presentationml.slide+xml"/>
  <Override PartName="/ppt/slides/slide3.xml" ContentType="application/vnd.openxmlformats-officedocument.presentationml.slide+xml"/>
  <Override PartName="/ppt/slides/slide102.xml" ContentType="application/vnd.openxmlformats-officedocument.presentationml.slide+xml"/>
  <Override PartName="/ppt/slides/slide4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5.xml" ContentType="application/vnd.openxmlformats-officedocument.presentationml.slide+xml"/>
  <Override PartName="/ppt/slides/slide105.xml" ContentType="application/vnd.openxmlformats-officedocument.presentationml.slide+xml"/>
  <Override PartName="/ppt/slides/slide6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_rels/slide100.xml.rels" ContentType="application/vnd.openxmlformats-package.relationships+xml"/>
  <Override PartName="/ppt/slides/_rels/slide1.xml.rels" ContentType="application/vnd.openxmlformats-package.relationships+xml"/>
  <Override PartName="/ppt/slides/_rels/slide101.xml.rels" ContentType="application/vnd.openxmlformats-package.relationships+xml"/>
  <Override PartName="/ppt/slides/_rels/slide2.xml.rels" ContentType="application/vnd.openxmlformats-package.relationships+xml"/>
  <Override PartName="/ppt/slides/_rels/slide102.xml.rels" ContentType="application/vnd.openxmlformats-package.relationships+xml"/>
  <Override PartName="/ppt/slides/_rels/slide3.xml.rels" ContentType="application/vnd.openxmlformats-package.relationships+xml"/>
  <Override PartName="/ppt/slides/_rels/slide103.xml.rels" ContentType="application/vnd.openxmlformats-package.relationships+xml"/>
  <Override PartName="/ppt/slides/_rels/slide4.xml.rels" ContentType="application/vnd.openxmlformats-package.relationships+xml"/>
  <Override PartName="/ppt/slides/_rels/slide104.xml.rels" ContentType="application/vnd.openxmlformats-package.relationships+xml"/>
  <Override PartName="/ppt/slides/_rels/slide5.xml.rels" ContentType="application/vnd.openxmlformats-package.relationships+xml"/>
  <Override PartName="/ppt/slides/_rels/slide105.xml.rels" ContentType="application/vnd.openxmlformats-package.relationships+xml"/>
  <Override PartName="/ppt/slides/_rels/slide6.xml.rels" ContentType="application/vnd.openxmlformats-package.relationships+xml"/>
  <Override PartName="/ppt/slides/_rels/slide106.xml.rels" ContentType="application/vnd.openxmlformats-package.relationships+xml"/>
  <Override PartName="/ppt/slides/_rels/slide7.xml.rels" ContentType="application/vnd.openxmlformats-package.relationships+xml"/>
  <Override PartName="/ppt/slides/_rels/slide107.xml.rels" ContentType="application/vnd.openxmlformats-package.relationships+xml"/>
  <Override PartName="/ppt/slides/_rels/slide8.xml.rels" ContentType="application/vnd.openxmlformats-package.relationships+xml"/>
  <Override PartName="/ppt/slides/_rels/slide10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110.xml.rels" ContentType="application/vnd.openxmlformats-package.relationships+xml"/>
  <Override PartName="/ppt/slides/_rels/slide111.xml.rels" ContentType="application/vnd.openxmlformats-package.relationships+xml"/>
  <Override PartName="/ppt/slides/_rels/slide112.xml.rels" ContentType="application/vnd.openxmlformats-package.relationships+xml"/>
  <Override PartName="/ppt/slides/_rels/slide113.xml.rels" ContentType="application/vnd.openxmlformats-package.relationships+xml"/>
  <Override PartName="/ppt/slides/_rels/slide114.xml.rels" ContentType="application/vnd.openxmlformats-package.relationships+xml"/>
  <Override PartName="/ppt/slides/_rels/slide115.xml.rels" ContentType="application/vnd.openxmlformats-package.relationships+xml"/>
  <Override PartName="/ppt/slides/_rels/slide116.xml.rels" ContentType="application/vnd.openxmlformats-package.relationships+xml"/>
  <Override PartName="/ppt/slides/_rels/slide117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121.xml.rels" ContentType="application/vnd.openxmlformats-package.relationships+xml"/>
  <Override PartName="/ppt/slides/_rels/slide122.xml.rels" ContentType="application/vnd.openxmlformats-package.relationships+xml"/>
  <Override PartName="/ppt/slides/_rels/slide123.xml.rels" ContentType="application/vnd.openxmlformats-package.relationships+xml"/>
  <Override PartName="/ppt/slides/_rels/slide124.xml.rels" ContentType="application/vnd.openxmlformats-package.relationships+xml"/>
  <Override PartName="/ppt/slides/_rels/slide125.xml.rels" ContentType="application/vnd.openxmlformats-package.relationships+xml"/>
  <Override PartName="/ppt/slides/_rels/slide126.xml.rels" ContentType="application/vnd.openxmlformats-package.relationships+xml"/>
  <Override PartName="/ppt/slides/_rels/slide127.xml.rels" ContentType="application/vnd.openxmlformats-package.relationships+xml"/>
  <Override PartName="/ppt/slides/_rels/slide128.xml.rels" ContentType="application/vnd.openxmlformats-package.relationships+xml"/>
  <Override PartName="/ppt/slides/_rels/slide129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9602AC-BA88-4055-AC81-A3E07228C4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AD1CE7-3378-430E-AD25-CA67527DB8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C41DDF-8108-49A7-ADA9-B2880CF86E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6A157E-367B-49CA-8F19-02D534ABB6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4AC842-A85D-4B2B-B3AE-6EBFA6D39E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D0A9BD-9EFD-4E61-8FB6-C7094F6038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A9F2E5-4082-40ED-8BD9-FD0C5F6AD7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E8D539-C860-4E8A-9DD2-446EF07237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74E255-CC8F-401C-B8D8-E25F04B05A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EFCF55-B1F8-44B5-92A1-F64CAFEC25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3C4490-9B39-4611-97AF-929D1A73D0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4F06C-963E-4A88-9B58-C971B6E965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C8A0EA2-A5D4-41BA-842C-4CD0D1A484F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F8053F-56EE-4022-8557-33B962BA23E6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B6AD49-3DD0-4063-8652-06482C51F93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(zhǎnxiàn)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Display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他的演讲展现了他对这个问题的深刻理解。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zhǎnxiànle tā duì zhège wèntí de shēnkè lǐjiě.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presented his profound understanding of the issue.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4B514-22B8-4396-878F-4E3863254A5F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 / Display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这个展示厅展示了许多艺术品和文物。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zhǎnshìtīng zhǎnshìle xǔduō yìshùpǐn hé wénwù.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exhibition hall displays many artworks and cultural relics.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32D00-E24F-4909-95DB-F8850F00C576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(zhǎnlǎn)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明天将举办一场艺术展览，欢迎参观。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Míngtiān jiāng jǔbàn yī chǎng yìshù zhǎnlǎn, huānyíng cānguān.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Tomorrow, there will be an art exhibition. Everyone is welcome to attend.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3A5AB6-77DB-4054-B404-6972344E9914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/ Pluck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她轻轻摘下树上的一朵花。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zhāi xià shù shàng de yī duǒ huā.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gently picked a flower from the tree.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8088F7-560E-4E2C-8213-3D3D5B4AD8AE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(zèngsòng)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Give as a Gift / Present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他们赠送了一本精美的画册作为礼物。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zèngsòngle yī běn jīngměi de huàcè zuòwéi lǐwù.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gave a beautifully crafted picture album as a gift.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68FE52-E045-4EEA-A8D7-7A789A485887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Donate / Contribute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他慷慨赠款支持慈善事业。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kāngkǎi zèngkuǎn zhīchí císhàn shìyè.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generously donated funds to support charitable causes.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21E985-6B9B-49C4-86A5-1775D3463428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(zēngqiáng)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Strengthen / Enhance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锻炼可以增强身体的抵抗力。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kěyǐ zēngqiáng shēntǐ de dǐkànglì.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can enhance the body's resistance.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AA3CB2-305C-4D24-A38C-2C33F9A61B6F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(zēngduō)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/ Grow in Number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随着需求的增多，公司扩大了生产规模。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xūqiú de zēngduō, gōngsī kuòdàle shēngchǎn guīmó.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increase in demand, the company expanded its production scale.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D36D0B-E5AE-48A3-9087-736DCB4A9200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Enlarge / Increase in Size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他们计划通过技术改进来增大产量。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jìhuà tōngguò jìshù gǎijìn lái zēngdà chǎnliàng.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plan to increase production by improving technology.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85FA1F-84EF-4B0D-9DD3-C7C15EF6B120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(zēngchǎn)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Production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为了满足市场需求，工厂决定增产。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Wèile mǎnzú shìchǎng xūqiú, gōngchǎng juédìng zēngchǎn.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meet market demand, the factory decided to increase production.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75380-374B-4065-8833-E049D70C7FE7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9EC1F1-0F12-4BB3-AFEB-E77C8D806E1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这个项目有望带来经济的增长。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yǒuwàng dàilái jīngjì de zēngzhǎng.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expected to bring economic growth.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583C58-BD18-4D14-B1BF-0D2BEDA1E324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早期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早期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(zǎoqī)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Stage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在早期阶段，公司主要注重产品研发。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zǎoqī jiēduàn, gōngsī zhǔyào zhùzhòng chǎnpǐn yánfā.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stage, the company focuses on product research and development.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9E1EB7-D8C6-4316-A8ED-AA172481DEDD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糟糕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(zāogāo)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Awful / Terrible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糟糕！我把文件弄丢了。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bǎ wénjiàn nòng diūle.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lost the documents.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3E2601-007E-4F2C-8597-B5FCC416FB4C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 / Messed Up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糟糕！我忘记带钥匙了。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wàngjì dài yàoshi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forgot to bring the keys.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28DD7C-04F2-419D-BA29-5976FBEA9B52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暂停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(zántíng)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Pause / Suspend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比赛因恶劣天气暂停了。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Bǐsài yīn èliè tiānqì zántíngle.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match was suspended due to severe weather.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4D01FD-EC8B-4A03-8323-7D9D37148324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暂时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(zànshí)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Temporary / For the Time Being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由于技术故障，飞机将暂时停飞。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jìshù gùzhàng, fēijī jiāng zànshí tíng fēi.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technical issues, the aircraft will be temporarily grounded.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15837B-5B30-4D94-91A5-ECBBE6AFC7D1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在内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(zàinèi)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Including / Inside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这份报告包括了所有相关的信息在内。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bàogào bāokuòle suǒyǒu xiāngguān de xìnxī zàinèi.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report includes all relevant information, including the inside details.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0B499E-F5A7-4F17-8595-BB6E6AD06EC4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(zàichǎng)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On the Scene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他们都在场，见证了这一历史时刻。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dōu zàichǎng, jiànzhèngle zhè yī lìshǐ shíkè.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were all present, witnessing this historic moment.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3C4392-C282-4496-8028-2376676F5432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再也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(zàiyě)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 Longer / Never Again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我再也不会犯同样的错误了。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zàiyě bù huì fàn tóngyàng de cuòwùle.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never make the same mistake again.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5D708A-FAA9-4B36-8DFC-D32DE255370F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(zāiqū)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Area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救援人员正在向灾区运送急需的物资。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Jiùyuán rényuán zhèngzài xiàng zāiqū yùnsòng jíxū de wùzī.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 personnel are transporting urgently needed supplies to the disaster area.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A28524-6335-4DDD-AEDF-05138318BA13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B250A8-CA68-4231-85EC-F35C2AC914E9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(zāinàn)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Calamity / Catastrophe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这场火灾是一场巨大的灾难。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chǎng huǒzāi shì yī chǎng jùdà de zāinàn.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fire was a massive catastrophe.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131729-E878-4E65-95E1-223A72B1E074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灾难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CD09D3-AC74-4E14-A41B-701988C49A3B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灾害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4D131C-3CF5-410B-8FFE-6E8BE976D1E3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/ Catastrophe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地震是一种自然灾害。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shì yī zhǒng zìrán zāihài.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 earthquake is a natural disaster.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F9C5DC-C103-4B8F-B546-A0115166BE5F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(yùnxíng)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Operate / Run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电脑程序正在正常运行。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Diànnǎo chéngxù zhèngzài zhèngcháng yùnxíng.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program is running normally.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2749CC-6CB2-435F-822F-9DAE8C9BD2F6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Aft>
                <a:spcPts val="1060"/>
              </a:spcAft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/ Movement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公共交通是城市中运输的重要组成部分。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Gōnggòng jiāotōng shì chéngshì zhōng yùnshū de zhòngyào zǔchéng bùfèn.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transportation is an essential component of urban movement.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0D42B6-8816-4EFC-8070-9CE5CBD4DDD1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阅览室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阅览室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(yuèlǎnshì)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Reading Room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图书馆的阅览室提供安静的学习环境。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Túshūguǎn de yuèlǎnshì tígōng ānjìng de xuéxí huánjìng.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library's reading room provides a quiet study environment.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367007-A983-4CF8-A98F-3662A4C26B4F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月球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(yuèqiú)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人类已经成功登陆过月球。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Rénlèi yǐjīng chénggōng dēnglùguò yuèqiú.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have successfully landed on the moon.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9691AF-4DA9-4C9B-A075-C38EB11ED0E9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月饼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(yuèbǐng)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Mooncake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中秋节时，人们喜欢吃月饼。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shí, rénmen xǐhuān chī yuèbǐng.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Mid-Autumn Festival, people enjoy eating mooncakes.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D219B8-26A5-4344-8405-59CCCD6400FC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约束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约束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(yuēshù)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Restraint / Constraint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法律是对个人行为的一种约束。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shì duì gèrén xíngwéi de yī zhǒng yuēshù.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is a form of restraint on individual behavior.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0147A7-A75A-426C-B0FF-0054D38D2927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67F4BD-786C-4A0D-B88A-646091A1A02C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6EDEEF-6227-423B-AFC7-17E975DA2B2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A2D80A-20EA-459A-B51F-D3931C97556C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797C65-1C44-447B-906E-79E332125F5A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589302-DF3E-459A-8D24-7A234F031D4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58437A-B732-484F-80EC-86BF6A99D13D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9AFC30-A802-4C52-949B-CD54BF76D5F5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FC4A63-F2DF-42D5-B56E-4EA9F667069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E464D8-4D2F-4948-A282-34D51FCF3166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89A322-6FDF-4799-AA9E-AC0FB6565172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951889-84E2-4D9B-A459-63D50311E42C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6D295F-8575-477D-9F71-FD6AE4503F9E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5E8930-ACD3-44FB-9AE2-FD661662E077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554281-03D0-48FA-8EBC-FD0386E6E3D4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53723C-176F-478F-BB82-D1A25B0DDF3C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6DCA1D-B635-40FA-9C1F-7242091CBCA7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4FFF72-35A4-41E2-9DDE-571F997B46C9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39A03-933C-4CD7-90DA-A0FE108AD4D7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107B06-8AF6-4C2F-988C-AFA67747BFA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F29F9F-B699-42EE-B6BD-5D63276FA4B3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41E19D-0D0E-4810-8C0E-8D0F775A887C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F172D3-8734-4371-B922-9ED15EBBABEA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7F51B0-6DEF-4812-8B86-95859709AAAD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7F7E30-5865-401D-9496-2FB3FBD41ACF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6DEA09-145A-4E4F-BB0B-E20CE085DD85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D518F7-9D37-468A-8495-2935ECAA1841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D2EB6E-3C61-4039-BE53-89EBDF193245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348DB4-BDF8-4A41-9677-F697E017FDD3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3AD2AE-AE3D-49BF-B101-6E213A44A0BA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39529A-F028-4FF2-8C81-DF5DEAF9B74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853C50-1C3A-4E73-B1B5-359E10854438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A2342A-DC04-419F-9BD4-48E9F5F63DEF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C059DE-670B-4146-A7F0-08BF2210BDE5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E64A5-AFD3-4E92-89BE-6A0F70F0F902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DDBB6A-903E-4F88-8324-52CD9B478C53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F0F240-0762-4201-9EDC-B0F2C91473B3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1D980E-0E83-4F34-AE1D-100E4F7A58BA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E7AC2E-47B1-43F6-9FFF-0780D4532E8B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AE88F0-0869-4238-95EC-EEA91A945C21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BD2D5C-E1DE-4AB5-8B54-64A2E0940DCA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5961C7-599B-47F3-BB0D-7F3B8A05FC2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1B8832-2EA2-4245-B0B5-1816DD621083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8C6B02-84B4-42E6-88E9-44D76670BBBE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8B5DF5-B6EA-44C6-8E61-F26DA593E569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31CA71-1915-4636-96F8-434475AC82D3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0F7DD-746F-4477-8263-DA063F75D721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D37108-1AAA-405A-814A-3342C1822CF6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64F3BC-E44C-4655-B068-B795ECF17164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E7E3EC-EB8F-44A8-B351-AAFF0E16A32E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AA27D1-AFC0-4F1C-81F7-633FDE1FA3AC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984C99-81B3-4A4E-B2A4-368FF47B5481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E1821C-9343-4EFD-A440-26B882B4497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2463E0-9858-4060-BD26-BFA40797BCF4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B968EA-6A52-406F-9C80-3C427E32B6BE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002299-D424-4557-AF2D-FB85F163D8AF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C2F66C-0E8F-4912-9654-4EC934577DA7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D51461-0601-48F3-922A-0A60A9E79F3C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9A4751-580E-4473-931C-4EE9B03C9F0C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9B34D9-8448-490D-9BBA-3B0B5F718831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1D4A7D-5F4F-48AE-B279-E0A916FFBF8E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3E33C1-9246-489F-A54C-287294A0CE20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3FCE9B-F1F0-409F-B195-DB7E696098D2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5F83C1-96FF-4419-ABCF-5B56FE1F31E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9FA771-3A60-4E72-A405-A5CBA975C9FD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EF0A7B-6D39-4DF4-87B9-2333AB18F987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63016A-2BDA-410B-BABB-86ECF5036645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3028C8-FDE4-4BAB-8C3A-72B5169EC0A2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D09DF1-0685-4148-9A27-FED410EF99E2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(zhèngqián)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Money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他通过创业挣钱养家。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chuàngyè zhèngqián yǎng jiā.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earns money to support his family through entrepreneurship.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61E385-4F04-4547-BD0A-8608F8640ECB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/ Make (money)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他每天努力工作，为了挣更多的钱。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měitiān nǔlì gōngzuò, wèile zhèng gèngduō de qián.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every day to earn more money.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BA1C50-65E7-4743-AFC3-80A24C9481DA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Certificate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他获得了计算机编程的证书。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huòdéle jìsuànjī biānchéng de zhèngshū.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certificate in computer programming.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D9E023-1CDF-4768-9D21-AD96D744A451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Confirm / Verify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目击者的证词证实了事故的发生。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Mùjī zhě de zhèngcí zhèngshíle shìgù de fāshēng.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testimony of the eyewitness confirmed the occurrence of the accident.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F6A497-2BB4-419F-8BD7-370CFAE1AE44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(zhèngyì)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Justice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我们应该追求和平与正义。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zhuīqiú hépíng yǔ zhèngyì.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pursue peace and justice.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9FEBDD-36DD-407A-B5FE-3352298D87E9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A3E2D-C578-4BB8-8F4D-B2AAF96691F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(zhèngrú)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正如太阳升起一样，新的一天充满了希望。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Zhèngrú tàiyáng shēngqǐ yīyàng, xīn de yītiān chōngmǎnle xīwàng.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 the sun rises, a new day is filled with hope.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7974BA-D864-4B5B-822F-0ED936E05EE6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(zhèngguī)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Regular / Standard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请确保你选择的医院是正规的。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quèbǎo nǐ xuǎnzé de yīyuàn shì zhèngguī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make sure the hospital you choose is a regular one.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12C712-354B-494B-9ACC-B08EA6704ED4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(zhèngbǎn)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Genuine / Legitimate Version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请购买正版软件以确保安全性。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gòumǎi zhèngbǎn ruǎnjiàn yǐ quèbǎo ānquán xìng.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buy the legitimate version of the software to ensure security.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6FE2D4-006E-4A62-9DFD-194C6D72638D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争议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(zhēngyì)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Controversy / Dispute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这个决定引起了很大的争议。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juédìng yǐnqǐle hěn dà de zhēngyì.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decision has sparked significant controversy.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07CF77-FB43-477E-9D8E-2222CE4F2670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震惊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(zhènjīng)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Shock / Astonish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这个消息令人震惊，大家都不敢相信。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lìng rén zhènjīng, dàjiā dōu bù gǎn xiāngxìn.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news is shocking; everyone can't believe it.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E36DE7-613B-4A72-8B5C-8E4FB719429F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(zhèndòng)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Vibration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地震时，会产生强烈的振动。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shí, huì chǎnshēng qiángliè de zhèndòng.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an earthquake, strong vibrations occur.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A25FE3-6135-45A6-83D1-937EB07D6003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诊断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(zhěnduàn)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Diagnosis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医生进行了一系列检查，最终做出了正确的诊断。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jìnxíngle yī xìliè jiǎnchá, zuìzhōng zuòchūle zhèngquè de zhěnduàn.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series of examinations, the doctor made the correct diagnosis.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BEE65A-2638-4782-8F00-9AC8F524BA07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(zhēnxiàng)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The Real Situation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揭露真相是新闻报道的责任之一。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Jiēlù zhēnxiàng shì xīnwén bàodào de zérèn zhī yī.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Revealing the truth is one of the responsibilities of news reporting.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1BD7C4-9DB2-4C34-8BD9-C0985A3D0EFC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Truthfulness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追求真理是科学研究的核心目标。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zhēnlǐ shì kēxué yánjiū de héxīn mùbiāo.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truth is the core goal of scientific research.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6DF8FC-EAD3-4DCD-96A5-020F593634D1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Sincere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他发自内心地表达了对你的真诚感激之情。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fāzì nèixīn de biǎodále duì nǐ de zhēnchéng gǎnjī zhīqíng.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sincerely expressed his gratitude to you from the bottom of his heart.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FF550A-8839-4A02-A3D8-3F7E303DE1EE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246712-E87F-4247-8A11-D6FE2C3D7DB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08E1CE-BFE8-45C8-971A-89F924DAEF58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F133D3-856E-4F10-8DB4-2D3103179602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(zhēnguì)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Precious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这是一本珍贵的手抄古籍。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běn zhēnguì de shǒuchāo gǔjí.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precious hand-copied ancient book.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AA2478-080C-464F-A7B5-9081099727A9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 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Wave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他站在远处，向我们招手致意。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yuǎnchù, xiàng wǒmen zhāo shǒu zhìyì.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far away, waving to greet us.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7EE690-C3FF-4D1A-9170-14E638790DC1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(zhāoshēng)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Recruitment / Enrollment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学校正在进行新一轮的招生工作。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zhèngzài jìnxíng xīn yī luò de zhāoshēng gōngzuò.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is conducting a new round of enrollment.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094AC-60BB-4118-995F-1295C9826781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掌握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(zhǎngwò)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 / Grasp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学生需要掌握基本的数学知识。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Xuéshēng xūyào zhǎngwò jīběn de shùxué zhīshì.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Students need to master basic mathematical knowledge.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57183D-3803-4A4A-89E3-3DA312C445AD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(zhǎngjià)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 Increase / Raise Prices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由于成本上升，公司决定涨价。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chéngběn shàngshēng, gōngsī juédìng zhǎngjià.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the increase in costs, the company has decided to raise prices.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644FEF-B82E-4214-87A2-D6803D6F2D33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 / Increase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物价涨了，生活成本也随之增加。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Wùjià zhǎngle, shēnghuó chéngběn yě suízhī zēngjiā.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Prices have risen, and the cost of living has increased accordingly.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F27A4D-A0D4-49E9-94DA-784DF36A065C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(zhànyǒu)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 / Occupy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他希望占有更多的市场份额。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xīwàng zhànyǒu gèng duō de shìchǎng fèn'é.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hopes to possess a larger market share.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7FC44B-21E6-486B-AFEE-A6589A2F05D1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(zhànlǐng)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Occupy / Capture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军队成功占领了敌方的要塞。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Jūnduì chénggōng zhànlǐngle dífāng de yàosài.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army successfully occupied the enemy's fortress.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122899-27BB-4D24-8BDF-18352C5F9D6E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2023-11-18T20:48:12Z</dcterms:modified>
  <cp:revision>32</cp:revision>
  <dc:subject/>
  <dc:title>DNA</dc:title>
</cp:coreProperties>
</file>