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41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6BB8F8-CDE8-4410-B128-2B9E9A0F6D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AFB022-3EEB-4B62-BE36-F6FEC9D2F8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7F4E4-2144-4C28-A1BA-7893285563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44E862-CBAC-495C-AB2C-7AA8887379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4D242-D6B2-4CB3-B4D0-08A9F979A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51E4D-3FF4-44E1-B8AA-2653E602DE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239E91-95A9-4D2D-9EB9-7BE8D838B8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3E1EF2-80B3-439D-ACE7-08FE6922CB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B2E0F-F867-4F26-9BC0-8D16E6BFD0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233860-3856-4929-849A-D5258BA3E4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CC87D-E435-4D8A-8C50-9D2C06083D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B673F-95B8-414F-8C5D-2B5130221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2EE891C-7119-4553-BEFC-62763657DB3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12DABB-394D-464A-83EA-1C67D0DE0AE3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17D06-AB29-4429-9894-76635A91323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1000A-BC76-4DAB-A6D0-68703087901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23D01-4027-4814-85B0-00CA8D13FEE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4603ED-A551-4788-A9DE-3A54FFEC3F0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7F01BE-263C-489F-AE80-B81410C2BE5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89352-2EA1-4538-837A-491B133605A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2B4D4-FDE9-453C-8FA8-9662392F9AB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48E978-9FB0-4E3D-8AF4-82E51E2C66C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77978-AE58-43D8-9B4E-0FA08EBDFA5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5CD59-1D49-4AB7-98AA-826D25075B9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9EFF8-2E80-46D8-A758-A1FE17912BE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2B6BA1-BBF3-4E51-8A3F-0D73F108297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D44E2-E6A0-49F9-A7C2-600AF7E1A98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7BC49-077B-46F6-8AED-A3D485A64B1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DF0A8A-A16D-40E0-A683-BC764C06CD4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4DEC45-C948-4954-A4FD-A053777F5F7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A4638-3236-4EAF-86CD-1D395CA3DA4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3E6D69-C80B-4A92-8383-14983DDB0663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1EA8B7-2B87-4411-AC66-125BCC93326A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D4C4F-99F1-4FEA-901B-3F22C912E59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F88056-49B6-4459-9397-D6EEDFF1F16A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66556-F365-4E31-910D-EB8ACF30A00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FFDFD-4CB7-4A91-A903-13C75295F78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8269DF-036F-4F43-8B84-EE54E4CB0B4A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904B4-0FB0-4490-A13D-665FAADD3FB4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710422-8966-484A-9B38-8B2F956A5196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D4378-FE36-4F7E-8DB0-55DE2E6A22E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81B51-8339-4C53-BB0F-C98E75A817A4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6D41AB-4D42-47AE-875E-F92993715C02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82230-3635-45C3-AE58-350324D6BA4E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A68D2-9328-46FB-A396-01736CB6B525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F5992E-2B41-472B-BE6D-F7382E0264E1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CE4B4C-E012-4026-B0FE-5BF321B6A37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C39D4-BCBD-44DC-B456-B2D4C03022DC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19FFA-62AD-4275-87F3-77C2C9590B5C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902A2-7E40-43B8-AA9E-5CA7F8598FDD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F84D5B-85E1-4507-8523-0373BB541DC6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6D796C-D680-45B2-86E7-C1336DE7D0FD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ECF35-63B9-4F30-BEFA-AD49C0EEEB25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24C47-F2B5-41B8-BD75-2D1BE5922CD3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FF102-7251-4BCC-A040-6ACB42733304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0B3461-8ED3-468A-A1D3-F9275563C448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4C71F7-1FE6-4385-B1E9-01DDEBBC402E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18AF0E-551D-4FE7-BF8F-6548ED8B6AD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0DE548-F564-418B-8267-4E8766EF52DD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E42485-3D4F-4DD8-9519-2DFD19937A34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9B433-6ECE-45DF-A96B-65F65A896712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47C93B-83DE-466F-A897-E1B9532728CF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A87ED-10BA-4EC5-82AC-6527B2383223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A14EA2-6D8C-411F-B2E1-EDF12E09DFC1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4F17C-22CC-4D75-8B2D-36F235E0F5DE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4BDC8-AF2F-470E-BF6A-3141ACBB61BC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8B35A9-97A0-4E82-81B6-EBA1C6F44659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CF679-CA3A-4E41-9682-B13F3B5E2F2E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D4AE0-370B-4226-B4F8-0B832EEB559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A7C04-A46C-4015-8D92-C013ED556D11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F9BDB-D388-4A05-B934-D5DEB52AF580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F3E17-4141-41DE-82FC-C48DE93046CE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57B65-B0A4-4089-A574-443A8A180B5C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FFA5A-0AE9-4DE4-B745-F9EAB096736D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CB98A9-8797-4083-8B22-F19D496D2E98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A2824B-BB9B-414B-94F6-2E4A9F781497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E9FE72-A95C-4FCA-B00A-A2FF9CDE7784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64D84-FA92-4A8A-808A-DAC683ACB46D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8BC4E-5758-4715-AFEF-EF6BB8E3B9CE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60E840-9181-494C-89D8-9F7C2C03753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AA534-0E05-4158-8D6E-3F0E11DDF694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4AFD1-190B-4E4B-934E-21B4BFF1515C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9D238-471D-4858-A6C8-C3541657BFFD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7C254-F5F5-4009-A8A2-D15E63E8D756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42F45A-E555-4254-AD6E-F7FA070E87F3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ECD24-EE7F-406A-9419-0D925221749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68CBC0-14C5-462A-A2DF-A18E630E1DE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2023-11-18T20:03:51Z</dcterms:modified>
  <cp:revision>23</cp:revision>
  <dc:subject/>
  <dc:title>DNA</dc:title>
</cp:coreProperties>
</file>