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00.xml" ContentType="application/vnd.openxmlformats-officedocument.presentationml.slide+xml"/>
  <Override PartName="/ppt/slides/slide221.xml" ContentType="application/vnd.openxmlformats-officedocument.presentationml.slide+xml"/>
  <Override PartName="/ppt/slides/slide342.xml" ContentType="application/vnd.openxmlformats-officedocument.presentationml.slide+xml"/>
  <Override PartName="/ppt/slides/slide2.xml" ContentType="application/vnd.openxmlformats-officedocument.presentationml.slide+xml"/>
  <Override PartName="/ppt/slides/slide101.xml" ContentType="application/vnd.openxmlformats-officedocument.presentationml.slide+xml"/>
  <Override PartName="/ppt/slides/slide22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223.xml" ContentType="application/vnd.openxmlformats-officedocument.presentationml.slide+xml"/>
  <Override PartName="/ppt/slides/slide102.xml" ContentType="application/vnd.openxmlformats-officedocument.presentationml.slide+xml"/>
  <Override PartName="/ppt/slides/slide3.xml" ContentType="application/vnd.openxmlformats-officedocument.presentationml.slide+xml"/>
  <Override PartName="/ppt/slides/slide345.xml" ContentType="application/vnd.openxmlformats-officedocument.presentationml.slide+xml"/>
  <Override PartName="/ppt/slides/slide224.xml" ContentType="application/vnd.openxmlformats-officedocument.presentationml.slide+xml"/>
  <Override PartName="/ppt/slides/slide103.xml" ContentType="application/vnd.openxmlformats-officedocument.presentationml.slide+xml"/>
  <Override PartName="/ppt/slides/slide4.xml" ContentType="application/vnd.openxmlformats-officedocument.presentationml.slide+xml"/>
  <Override PartName="/ppt/slides/slide346.xml" ContentType="application/vnd.openxmlformats-officedocument.presentationml.slide+xml"/>
  <Override PartName="/ppt/slides/slide225.xml" ContentType="application/vnd.openxmlformats-officedocument.presentationml.slide+xml"/>
  <Override PartName="/ppt/slides/slide104.xml" ContentType="application/vnd.openxmlformats-officedocument.presentationml.slide+xml"/>
  <Override PartName="/ppt/slides/slide5.xml" ContentType="application/vnd.openxmlformats-officedocument.presentationml.slide+xml"/>
  <Override PartName="/ppt/slides/slide347.xml" ContentType="application/vnd.openxmlformats-officedocument.presentationml.slide+xml"/>
  <Override PartName="/ppt/slides/slide226.xml" ContentType="application/vnd.openxmlformats-officedocument.presentationml.slide+xml"/>
  <Override PartName="/ppt/slides/slide105.xml" ContentType="application/vnd.openxmlformats-officedocument.presentationml.slide+xml"/>
  <Override PartName="/ppt/slides/slide6.xml" ContentType="application/vnd.openxmlformats-officedocument.presentationml.slide+xml"/>
  <Override PartName="/ppt/slides/slide348.xml" ContentType="application/vnd.openxmlformats-officedocument.presentationml.slide+xml"/>
  <Override PartName="/ppt/slides/slide227.xml" ContentType="application/vnd.openxmlformats-officedocument.presentationml.slide+xml"/>
  <Override PartName="/ppt/slides/slide106.xml" ContentType="application/vnd.openxmlformats-officedocument.presentationml.slide+xml"/>
  <Override PartName="/ppt/slides/slide7.xml" ContentType="application/vnd.openxmlformats-officedocument.presentationml.slide+xml"/>
  <Override PartName="/ppt/slides/slide349.xml" ContentType="application/vnd.openxmlformats-officedocument.presentationml.slide+xml"/>
  <Override PartName="/ppt/slides/slide228.xml" ContentType="application/vnd.openxmlformats-officedocument.presentationml.slide+xml"/>
  <Override PartName="/ppt/slides/slide107.xml" ContentType="application/vnd.openxmlformats-officedocument.presentationml.slide+xml"/>
  <Override PartName="/ppt/slides/slide8.xml" ContentType="application/vnd.openxmlformats-officedocument.presentationml.slide+xml"/>
  <Override PartName="/ppt/slides/slide229.xml" ContentType="application/vnd.openxmlformats-officedocument.presentationml.slide+xml"/>
  <Override PartName="/ppt/slides/slide10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0.xml" ContentType="application/vnd.openxmlformats-officedocument.presentationml.slide+xml"/>
  <Override PartName="/ppt/slides/slide18.xml" ContentType="application/vnd.openxmlformats-officedocument.presentationml.slide+xml"/>
  <Override PartName="/ppt/slides/slide18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22.xml" ContentType="application/vnd.openxmlformats-officedocument.presentationml.slide+xml"/>
  <Override PartName="/ppt/slides/slide45.xml" ContentType="application/vnd.openxmlformats-officedocument.presentationml.slide+xml"/>
  <Override PartName="/ppt/slides/slide23.xml" ContentType="application/vnd.openxmlformats-officedocument.presentationml.slide+xml"/>
  <Override PartName="/ppt/slides/slide46.xml" ContentType="application/vnd.openxmlformats-officedocument.presentationml.slide+xml"/>
  <Override PartName="/ppt/slides/slide24.xml" ContentType="application/vnd.openxmlformats-officedocument.presentationml.slide+xml"/>
  <Override PartName="/ppt/slides/slide47.xml" ContentType="application/vnd.openxmlformats-officedocument.presentationml.slide+xml"/>
  <Override PartName="/ppt/slides/slide25.xml" ContentType="application/vnd.openxmlformats-officedocument.presentationml.slide+xml"/>
  <Override PartName="/ppt/slides/slide48.xml" ContentType="application/vnd.openxmlformats-officedocument.presentationml.slide+xml"/>
  <Override PartName="/ppt/slides/slide26.xml" ContentType="application/vnd.openxmlformats-officedocument.presentationml.slide+xml"/>
  <Override PartName="/ppt/slides/slide4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90.xml" ContentType="application/vnd.openxmlformats-officedocument.presentationml.slide+xml"/>
  <Override PartName="/ppt/slides/slide29.xml" ContentType="application/vnd.openxmlformats-officedocument.presentationml.slide+xml"/>
  <Override PartName="/ppt/slides/slide191.xml" ContentType="application/vnd.openxmlformats-officedocument.presentationml.slide+xml"/>
  <Override PartName="/ppt/slides/slide52.xml" ContentType="application/vnd.openxmlformats-officedocument.presentationml.slide+xml"/>
  <Override PartName="/ppt/slides/slide30.xml" ContentType="application/vnd.openxmlformats-officedocument.presentationml.slide+xml"/>
  <Override PartName="/ppt/slides/slide53.xml" ContentType="application/vnd.openxmlformats-officedocument.presentationml.slide+xml"/>
  <Override PartName="/ppt/slides/slide31.xml" ContentType="application/vnd.openxmlformats-officedocument.presentationml.slide+xml"/>
  <Override PartName="/ppt/slides/slide62.xml" ContentType="application/vnd.openxmlformats-officedocument.presentationml.slide+xml"/>
  <Override PartName="/ppt/slides/slide40.xml" ContentType="application/vnd.openxmlformats-officedocument.presentationml.slide+xml"/>
  <Override PartName="/ppt/slides/slide63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s/slide309.xml" ContentType="application/vnd.openxmlformats-officedocument.presentationml.slide+xml"/>
  <Override PartName="/ppt/slides/slide61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31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208.xml" ContentType="application/vnd.openxmlformats-officedocument.presentationml.slide+xml"/>
  <Override PartName="/ppt/slides/slide329.xml" ContentType="application/vnd.openxmlformats-officedocument.presentationml.slide+xml"/>
  <Override PartName="/ppt/slides/slide81.xml" ContentType="application/vnd.openxmlformats-officedocument.presentationml.slide+xml"/>
  <Override PartName="/ppt/slides/slide209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218.xml" ContentType="application/vnd.openxmlformats-officedocument.presentationml.slide+xml"/>
  <Override PartName="/ppt/slides/slide339.xml" ContentType="application/vnd.openxmlformats-officedocument.presentationml.slide+xml"/>
  <Override PartName="/ppt/slides/slide91.xml" ContentType="application/vnd.openxmlformats-officedocument.presentationml.slide+xml"/>
  <Override PartName="/ppt/slides/slide219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231.xml" ContentType="application/vnd.openxmlformats-officedocument.presentationml.slide+xml"/>
  <Override PartName="/ppt/slides/slide352.xml" ContentType="application/vnd.openxmlformats-officedocument.presentationml.slide+xml"/>
  <Override PartName="/ppt/slides/slide111.xml" ContentType="application/vnd.openxmlformats-officedocument.presentationml.slide+xml"/>
  <Override PartName="/ppt/slides/slide232.xml" ContentType="application/vnd.openxmlformats-officedocument.presentationml.slide+xml"/>
  <Override PartName="/ppt/slides/slide353.xml" ContentType="application/vnd.openxmlformats-officedocument.presentationml.slide+xml"/>
  <Override PartName="/ppt/slides/slide112.xml" ContentType="application/vnd.openxmlformats-officedocument.presentationml.slide+xml"/>
  <Override PartName="/ppt/slides/slide233.xml" ContentType="application/vnd.openxmlformats-officedocument.presentationml.slide+xml"/>
  <Override PartName="/ppt/slides/slide354.xml" ContentType="application/vnd.openxmlformats-officedocument.presentationml.slide+xml"/>
  <Override PartName="/ppt/slides/slide113.xml" ContentType="application/vnd.openxmlformats-officedocument.presentationml.slide+xml"/>
  <Override PartName="/ppt/slides/slide234.xml" ContentType="application/vnd.openxmlformats-officedocument.presentationml.slide+xml"/>
  <Override PartName="/ppt/slides/slide355.xml" ContentType="application/vnd.openxmlformats-officedocument.presentationml.slide+xml"/>
  <Override PartName="/ppt/slides/slide114.xml" ContentType="application/vnd.openxmlformats-officedocument.presentationml.slide+xml"/>
  <Override PartName="/ppt/slides/slide235.xml" ContentType="application/vnd.openxmlformats-officedocument.presentationml.slide+xml"/>
  <Override PartName="/ppt/slides/slide356.xml" ContentType="application/vnd.openxmlformats-officedocument.presentationml.slide+xml"/>
  <Override PartName="/ppt/slides/slide115.xml" ContentType="application/vnd.openxmlformats-officedocument.presentationml.slide+xml"/>
  <Override PartName="/ppt/slides/slide236.xml" ContentType="application/vnd.openxmlformats-officedocument.presentationml.slide+xml"/>
  <Override PartName="/ppt/slides/slide357.xml" ContentType="application/vnd.openxmlformats-officedocument.presentationml.slide+xml"/>
  <Override PartName="/ppt/slides/slide116.xml" ContentType="application/vnd.openxmlformats-officedocument.presentationml.slide+xml"/>
  <Override PartName="/ppt/slides/slide237.xml" ContentType="application/vnd.openxmlformats-officedocument.presentationml.slide+xml"/>
  <Override PartName="/ppt/slides/slide358.xml" ContentType="application/vnd.openxmlformats-officedocument.presentationml.slide+xml"/>
  <Override PartName="/ppt/slides/slide117.xml" ContentType="application/vnd.openxmlformats-officedocument.presentationml.slide+xml"/>
  <Override PartName="/ppt/slides/slide238.xml" ContentType="application/vnd.openxmlformats-officedocument.presentationml.slide+xml"/>
  <Override PartName="/ppt/slides/slide359.xml" ContentType="application/vnd.openxmlformats-officedocument.presentationml.slide+xml"/>
  <Override PartName="/ppt/slides/slide118.xml" ContentType="application/vnd.openxmlformats-officedocument.presentationml.slide+xml"/>
  <Override PartName="/ppt/slides/slide239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241.xml" ContentType="application/vnd.openxmlformats-officedocument.presentationml.slide+xml"/>
  <Override PartName="/ppt/slides/slide362.xml" ContentType="application/vnd.openxmlformats-officedocument.presentationml.slide+xml"/>
  <Override PartName="/ppt/slides/slide121.xml" ContentType="application/vnd.openxmlformats-officedocument.presentationml.slide+xml"/>
  <Override PartName="/ppt/slides/slide242.xml" ContentType="application/vnd.openxmlformats-officedocument.presentationml.slide+xml"/>
  <Override PartName="/ppt/slides/slide363.xml" ContentType="application/vnd.openxmlformats-officedocument.presentationml.slide+xml"/>
  <Override PartName="/ppt/slides/slide122.xml" ContentType="application/vnd.openxmlformats-officedocument.presentationml.slide+xml"/>
  <Override PartName="/ppt/slides/slide243.xml" ContentType="application/vnd.openxmlformats-officedocument.presentationml.slide+xml"/>
  <Override PartName="/ppt/slides/slide364.xml" ContentType="application/vnd.openxmlformats-officedocument.presentationml.slide+xml"/>
  <Override PartName="/ppt/slides/slide123.xml" ContentType="application/vnd.openxmlformats-officedocument.presentationml.slide+xml"/>
  <Override PartName="/ppt/slides/slide244.xml" ContentType="application/vnd.openxmlformats-officedocument.presentationml.slide+xml"/>
  <Override PartName="/ppt/slides/slide365.xml" ContentType="application/vnd.openxmlformats-officedocument.presentationml.slide+xml"/>
  <Override PartName="/ppt/slides/slide124.xml" ContentType="application/vnd.openxmlformats-officedocument.presentationml.slide+xml"/>
  <Override PartName="/ppt/slides/slide245.xml" ContentType="application/vnd.openxmlformats-officedocument.presentationml.slide+xml"/>
  <Override PartName="/ppt/slides/slide366.xml" ContentType="application/vnd.openxmlformats-officedocument.presentationml.slide+xml"/>
  <Override PartName="/ppt/slides/slide125.xml" ContentType="application/vnd.openxmlformats-officedocument.presentationml.slide+xml"/>
  <Override PartName="/ppt/slides/slide246.xml" ContentType="application/vnd.openxmlformats-officedocument.presentationml.slide+xml"/>
  <Override PartName="/ppt/slides/slide367.xml" ContentType="application/vnd.openxmlformats-officedocument.presentationml.slide+xml"/>
  <Override PartName="/ppt/slides/slide126.xml" ContentType="application/vnd.openxmlformats-officedocument.presentationml.slide+xml"/>
  <Override PartName="/ppt/slides/slide247.xml" ContentType="application/vnd.openxmlformats-officedocument.presentationml.slide+xml"/>
  <Override PartName="/ppt/slides/slide368.xml" ContentType="application/vnd.openxmlformats-officedocument.presentationml.slide+xml"/>
  <Override PartName="/ppt/slides/slide127.xml" ContentType="application/vnd.openxmlformats-officedocument.presentationml.slide+xml"/>
  <Override PartName="/ppt/slides/slide248.xml" ContentType="application/vnd.openxmlformats-officedocument.presentationml.slide+xml"/>
  <Override PartName="/ppt/slides/slide369.xml" ContentType="application/vnd.openxmlformats-officedocument.presentationml.slide+xml"/>
  <Override PartName="/ppt/slides/slide128.xml" ContentType="application/vnd.openxmlformats-officedocument.presentationml.slide+xml"/>
  <Override PartName="/ppt/slides/slide249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251.xml" ContentType="application/vnd.openxmlformats-officedocument.presentationml.slide+xml"/>
  <Override PartName="/ppt/slides/slide372.xml" ContentType="application/vnd.openxmlformats-officedocument.presentationml.slide+xml"/>
  <Override PartName="/ppt/slides/slide131.xml" ContentType="application/vnd.openxmlformats-officedocument.presentationml.slide+xml"/>
  <Override PartName="/ppt/slides/slide252.xml" ContentType="application/vnd.openxmlformats-officedocument.presentationml.slide+xml"/>
  <Override PartName="/ppt/slides/slide373.xml" ContentType="application/vnd.openxmlformats-officedocument.presentationml.slide+xml"/>
  <Override PartName="/ppt/slides/slide132.xml" ContentType="application/vnd.openxmlformats-officedocument.presentationml.slide+xml"/>
  <Override PartName="/ppt/slides/slide253.xml" ContentType="application/vnd.openxmlformats-officedocument.presentationml.slide+xml"/>
  <Override PartName="/ppt/slides/slide374.xml" ContentType="application/vnd.openxmlformats-officedocument.presentationml.slide+xml"/>
  <Override PartName="/ppt/slides/slide133.xml" ContentType="application/vnd.openxmlformats-officedocument.presentationml.slide+xml"/>
  <Override PartName="/ppt/slides/slide254.xml" ContentType="application/vnd.openxmlformats-officedocument.presentationml.slide+xml"/>
  <Override PartName="/ppt/slides/slide375.xml" ContentType="application/vnd.openxmlformats-officedocument.presentationml.slide+xml"/>
  <Override PartName="/ppt/slides/slide134.xml" ContentType="application/vnd.openxmlformats-officedocument.presentationml.slide+xml"/>
  <Override PartName="/ppt/slides/slide255.xml" ContentType="application/vnd.openxmlformats-officedocument.presentationml.slide+xml"/>
  <Override PartName="/ppt/slides/slide376.xml" ContentType="application/vnd.openxmlformats-officedocument.presentationml.slide+xml"/>
  <Override PartName="/ppt/slides/slide135.xml" ContentType="application/vnd.openxmlformats-officedocument.presentationml.slide+xml"/>
  <Override PartName="/ppt/slides/slide256.xml" ContentType="application/vnd.openxmlformats-officedocument.presentationml.slide+xml"/>
  <Override PartName="/ppt/slides/slide377.xml" ContentType="application/vnd.openxmlformats-officedocument.presentationml.slide+xml"/>
  <Override PartName="/ppt/slides/slide136.xml" ContentType="application/vnd.openxmlformats-officedocument.presentationml.slide+xml"/>
  <Override PartName="/ppt/slides/slide257.xml" ContentType="application/vnd.openxmlformats-officedocument.presentationml.slide+xml"/>
  <Override PartName="/ppt/slides/slide378.xml" ContentType="application/vnd.openxmlformats-officedocument.presentationml.slide+xml"/>
  <Override PartName="/ppt/slides/slide137.xml" ContentType="application/vnd.openxmlformats-officedocument.presentationml.slide+xml"/>
  <Override PartName="/ppt/slides/slide258.xml" ContentType="application/vnd.openxmlformats-officedocument.presentationml.slide+xml"/>
  <Override PartName="/ppt/slides/slide379.xml" ContentType="application/vnd.openxmlformats-officedocument.presentationml.slide+xml"/>
  <Override PartName="/ppt/slides/slide138.xml" ContentType="application/vnd.openxmlformats-officedocument.presentationml.slide+xml"/>
  <Override PartName="/ppt/slides/slide259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261.xml" ContentType="application/vnd.openxmlformats-officedocument.presentationml.slide+xml"/>
  <Override PartName="/ppt/slides/slide382.xml" ContentType="application/vnd.openxmlformats-officedocument.presentationml.slide+xml"/>
  <Override PartName="/ppt/slides/slide141.xml" ContentType="application/vnd.openxmlformats-officedocument.presentationml.slide+xml"/>
  <Override PartName="/ppt/slides/slide262.xml" ContentType="application/vnd.openxmlformats-officedocument.presentationml.slide+xml"/>
  <Override PartName="/ppt/slides/slide383.xml" ContentType="application/vnd.openxmlformats-officedocument.presentationml.slide+xml"/>
  <Override PartName="/ppt/slides/slide142.xml" ContentType="application/vnd.openxmlformats-officedocument.presentationml.slide+xml"/>
  <Override PartName="/ppt/slides/slide263.xml" ContentType="application/vnd.openxmlformats-officedocument.presentationml.slide+xml"/>
  <Override PartName="/ppt/slides/slide384.xml" ContentType="application/vnd.openxmlformats-officedocument.presentationml.slide+xml"/>
  <Override PartName="/ppt/slides/slide143.xml" ContentType="application/vnd.openxmlformats-officedocument.presentationml.slide+xml"/>
  <Override PartName="/ppt/slides/slide264.xml" ContentType="application/vnd.openxmlformats-officedocument.presentationml.slide+xml"/>
  <Override PartName="/ppt/slides/slide385.xml" ContentType="application/vnd.openxmlformats-officedocument.presentationml.slide+xml"/>
  <Override PartName="/ppt/slides/slide144.xml" ContentType="application/vnd.openxmlformats-officedocument.presentationml.slide+xml"/>
  <Override PartName="/ppt/slides/slide265.xml" ContentType="application/vnd.openxmlformats-officedocument.presentationml.slide+xml"/>
  <Override PartName="/ppt/slides/slide386.xml" ContentType="application/vnd.openxmlformats-officedocument.presentationml.slide+xml"/>
  <Override PartName="/ppt/slides/slide145.xml" ContentType="application/vnd.openxmlformats-officedocument.presentationml.slide+xml"/>
  <Override PartName="/ppt/slides/slide266.xml" ContentType="application/vnd.openxmlformats-officedocument.presentationml.slide+xml"/>
  <Override PartName="/ppt/slides/slide387.xml" ContentType="application/vnd.openxmlformats-officedocument.presentationml.slide+xml"/>
  <Override PartName="/ppt/slides/slide146.xml" ContentType="application/vnd.openxmlformats-officedocument.presentationml.slide+xml"/>
  <Override PartName="/ppt/slides/slide267.xml" ContentType="application/vnd.openxmlformats-officedocument.presentationml.slide+xml"/>
  <Override PartName="/ppt/slides/slide388.xml" ContentType="application/vnd.openxmlformats-officedocument.presentationml.slide+xml"/>
  <Override PartName="/ppt/slides/slide147.xml" ContentType="application/vnd.openxmlformats-officedocument.presentationml.slide+xml"/>
  <Override PartName="/ppt/slides/slide268.xml" ContentType="application/vnd.openxmlformats-officedocument.presentationml.slide+xml"/>
  <Override PartName="/ppt/slides/slide389.xml" ContentType="application/vnd.openxmlformats-officedocument.presentationml.slide+xml"/>
  <Override PartName="/ppt/slides/slide148.xml" ContentType="application/vnd.openxmlformats-officedocument.presentationml.slide+xml"/>
  <Override PartName="/ppt/slides/slide269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271.xml" ContentType="application/vnd.openxmlformats-officedocument.presentationml.slide+xml"/>
  <Override PartName="/ppt/slides/slide392.xml" ContentType="application/vnd.openxmlformats-officedocument.presentationml.slide+xml"/>
  <Override PartName="/ppt/slides/slide151.xml" ContentType="application/vnd.openxmlformats-officedocument.presentationml.slide+xml"/>
  <Override PartName="/ppt/slides/slide272.xml" ContentType="application/vnd.openxmlformats-officedocument.presentationml.slide+xml"/>
  <Override PartName="/ppt/slides/slide393.xml" ContentType="application/vnd.openxmlformats-officedocument.presentationml.slide+xml"/>
  <Override PartName="/ppt/slides/slide152.xml" ContentType="application/vnd.openxmlformats-officedocument.presentationml.slide+xml"/>
  <Override PartName="/ppt/slides/slide273.xml" ContentType="application/vnd.openxmlformats-officedocument.presentationml.slide+xml"/>
  <Override PartName="/ppt/slides/slide394.xml" ContentType="application/vnd.openxmlformats-officedocument.presentationml.slide+xml"/>
  <Override PartName="/ppt/slides/slide153.xml" ContentType="application/vnd.openxmlformats-officedocument.presentationml.slide+xml"/>
  <Override PartName="/ppt/slides/slide274.xml" ContentType="application/vnd.openxmlformats-officedocument.presentationml.slide+xml"/>
  <Override PartName="/ppt/slides/slide395.xml" ContentType="application/vnd.openxmlformats-officedocument.presentationml.slide+xml"/>
  <Override PartName="/ppt/slides/slide154.xml" ContentType="application/vnd.openxmlformats-officedocument.presentationml.slide+xml"/>
  <Override PartName="/ppt/slides/slide275.xml" ContentType="application/vnd.openxmlformats-officedocument.presentationml.slide+xml"/>
  <Override PartName="/ppt/slides/slide396.xml" ContentType="application/vnd.openxmlformats-officedocument.presentationml.slide+xml"/>
  <Override PartName="/ppt/slides/slide155.xml" ContentType="application/vnd.openxmlformats-officedocument.presentationml.slide+xml"/>
  <Override PartName="/ppt/slides/slide276.xml" ContentType="application/vnd.openxmlformats-officedocument.presentationml.slide+xml"/>
  <Override PartName="/ppt/slides/slide397.xml" ContentType="application/vnd.openxmlformats-officedocument.presentationml.slide+xml"/>
  <Override PartName="/ppt/slides/slide156.xml" ContentType="application/vnd.openxmlformats-officedocument.presentationml.slide+xml"/>
  <Override PartName="/ppt/slides/slide277.xml" ContentType="application/vnd.openxmlformats-officedocument.presentationml.slide+xml"/>
  <Override PartName="/ppt/slides/slide398.xml" ContentType="application/vnd.openxmlformats-officedocument.presentationml.slide+xml"/>
  <Override PartName="/ppt/slides/slide157.xml" ContentType="application/vnd.openxmlformats-officedocument.presentationml.slide+xml"/>
  <Override PartName="/ppt/slides/slide278.xml" ContentType="application/vnd.openxmlformats-officedocument.presentationml.slide+xml"/>
  <Override PartName="/ppt/slides/slide399.xml" ContentType="application/vnd.openxmlformats-officedocument.presentationml.slide+xml"/>
  <Override PartName="/ppt/slides/slide158.xml" ContentType="application/vnd.openxmlformats-officedocument.presentationml.slide+xml"/>
  <Override PartName="/ppt/slides/slide279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281.xml" ContentType="application/vnd.openxmlformats-officedocument.presentationml.slide+xml"/>
  <Override PartName="/ppt/slides/slide161.xml" ContentType="application/vnd.openxmlformats-officedocument.presentationml.slide+xml"/>
  <Override PartName="/ppt/slides/slide282.xml" ContentType="application/vnd.openxmlformats-officedocument.presentationml.slide+xml"/>
  <Override PartName="/ppt/slides/slide162.xml" ContentType="application/vnd.openxmlformats-officedocument.presentationml.slide+xml"/>
  <Override PartName="/ppt/slides/slide283.xml" ContentType="application/vnd.openxmlformats-officedocument.presentationml.slide+xml"/>
  <Override PartName="/ppt/slides/slide163.xml" ContentType="application/vnd.openxmlformats-officedocument.presentationml.slide+xml"/>
  <Override PartName="/ppt/slides/slide284.xml" ContentType="application/vnd.openxmlformats-officedocument.presentationml.slide+xml"/>
  <Override PartName="/ppt/slides/slide164.xml" ContentType="application/vnd.openxmlformats-officedocument.presentationml.slide+xml"/>
  <Override PartName="/ppt/slides/slide285.xml" ContentType="application/vnd.openxmlformats-officedocument.presentationml.slide+xml"/>
  <Override PartName="/ppt/slides/slide165.xml" ContentType="application/vnd.openxmlformats-officedocument.presentationml.slide+xml"/>
  <Override PartName="/ppt/slides/slide286.xml" ContentType="application/vnd.openxmlformats-officedocument.presentationml.slide+xml"/>
  <Override PartName="/ppt/slides/slide166.xml" ContentType="application/vnd.openxmlformats-officedocument.presentationml.slide+xml"/>
  <Override PartName="/ppt/slides/slide287.xml" ContentType="application/vnd.openxmlformats-officedocument.presentationml.slide+xml"/>
  <Override PartName="/ppt/slides/slide167.xml" ContentType="application/vnd.openxmlformats-officedocument.presentationml.slide+xml"/>
  <Override PartName="/ppt/slides/slide288.xml" ContentType="application/vnd.openxmlformats-officedocument.presentationml.slide+xml"/>
  <Override PartName="/ppt/slides/slide168.xml" ContentType="application/vnd.openxmlformats-officedocument.presentationml.slide+xml"/>
  <Override PartName="/ppt/slides/slide289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291.xml" ContentType="application/vnd.openxmlformats-officedocument.presentationml.slide+xml"/>
  <Override PartName="/ppt/slides/slide171.xml" ContentType="application/vnd.openxmlformats-officedocument.presentationml.slide+xml"/>
  <Override PartName="/ppt/slides/slide292.xml" ContentType="application/vnd.openxmlformats-officedocument.presentationml.slide+xml"/>
  <Override PartName="/ppt/slides/slide172.xml" ContentType="application/vnd.openxmlformats-officedocument.presentationml.slide+xml"/>
  <Override PartName="/ppt/slides/slide293.xml" ContentType="application/vnd.openxmlformats-officedocument.presentationml.slide+xml"/>
  <Override PartName="/ppt/slides/slide173.xml" ContentType="application/vnd.openxmlformats-officedocument.presentationml.slide+xml"/>
  <Override PartName="/ppt/slides/slide294.xml" ContentType="application/vnd.openxmlformats-officedocument.presentationml.slide+xml"/>
  <Override PartName="/ppt/slides/slide174.xml" ContentType="application/vnd.openxmlformats-officedocument.presentationml.slide+xml"/>
  <Override PartName="/ppt/slides/slide295.xml" ContentType="application/vnd.openxmlformats-officedocument.presentationml.slide+xml"/>
  <Override PartName="/ppt/slides/slide175.xml" ContentType="application/vnd.openxmlformats-officedocument.presentationml.slide+xml"/>
  <Override PartName="/ppt/slides/slide296.xml" ContentType="application/vnd.openxmlformats-officedocument.presentationml.slide+xml"/>
  <Override PartName="/ppt/slides/slide176.xml" ContentType="application/vnd.openxmlformats-officedocument.presentationml.slide+xml"/>
  <Override PartName="/ppt/slides/slide297.xml" ContentType="application/vnd.openxmlformats-officedocument.presentationml.slide+xml"/>
  <Override PartName="/ppt/slides/slide177.xml" ContentType="application/vnd.openxmlformats-officedocument.presentationml.slide+xml"/>
  <Override PartName="/ppt/slides/slide298.xml" ContentType="application/vnd.openxmlformats-officedocument.presentationml.slide+xml"/>
  <Override PartName="/ppt/slides/slide178.xml" ContentType="application/vnd.openxmlformats-officedocument.presentationml.slide+xml"/>
  <Override PartName="/ppt/slides/slide299.xml" ContentType="application/vnd.openxmlformats-officedocument.presentationml.slide+xml"/>
  <Override PartName="/ppt/slides/slide179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321.xml" ContentType="application/vnd.openxmlformats-officedocument.presentationml.slide+xml"/>
  <Override PartName="/ppt/slides/slide201.xml" ContentType="application/vnd.openxmlformats-officedocument.presentationml.slide+xml"/>
  <Override PartName="/ppt/slides/slide322.xml" ContentType="application/vnd.openxmlformats-officedocument.presentationml.slide+xml"/>
  <Override PartName="/ppt/slides/slide202.xml" ContentType="application/vnd.openxmlformats-officedocument.presentationml.slide+xml"/>
  <Override PartName="/ppt/slides/slide323.xml" ContentType="application/vnd.openxmlformats-officedocument.presentationml.slide+xml"/>
  <Override PartName="/ppt/slides/slide203.xml" ContentType="application/vnd.openxmlformats-officedocument.presentationml.slide+xml"/>
  <Override PartName="/ppt/slides/slide324.xml" ContentType="application/vnd.openxmlformats-officedocument.presentationml.slide+xml"/>
  <Override PartName="/ppt/slides/slide204.xml" ContentType="application/vnd.openxmlformats-officedocument.presentationml.slide+xml"/>
  <Override PartName="/ppt/slides/slide325.xml" ContentType="application/vnd.openxmlformats-officedocument.presentationml.slide+xml"/>
  <Override PartName="/ppt/slides/slide205.xml" ContentType="application/vnd.openxmlformats-officedocument.presentationml.slide+xml"/>
  <Override PartName="/ppt/slides/slide326.xml" ContentType="application/vnd.openxmlformats-officedocument.presentationml.slide+xml"/>
  <Override PartName="/ppt/slides/slide206.xml" ContentType="application/vnd.openxmlformats-officedocument.presentationml.slide+xml"/>
  <Override PartName="/ppt/slides/slide327.xml" ContentType="application/vnd.openxmlformats-officedocument.presentationml.slide+xml"/>
  <Override PartName="/ppt/slides/slide207.xml" ContentType="application/vnd.openxmlformats-officedocument.presentationml.slide+xml"/>
  <Override PartName="/ppt/slides/slide328.xml" ContentType="application/vnd.openxmlformats-officedocument.presentationml.slide+xml"/>
  <Override PartName="/ppt/slides/slide210.xml" ContentType="application/vnd.openxmlformats-officedocument.presentationml.slide+xml"/>
  <Override PartName="/ppt/slides/slide331.xml" ContentType="application/vnd.openxmlformats-officedocument.presentationml.slide+xml"/>
  <Override PartName="/ppt/slides/slide211.xml" ContentType="application/vnd.openxmlformats-officedocument.presentationml.slide+xml"/>
  <Override PartName="/ppt/slides/slide332.xml" ContentType="application/vnd.openxmlformats-officedocument.presentationml.slide+xml"/>
  <Override PartName="/ppt/slides/slide212.xml" ContentType="application/vnd.openxmlformats-officedocument.presentationml.slide+xml"/>
  <Override PartName="/ppt/slides/slide333.xml" ContentType="application/vnd.openxmlformats-officedocument.presentationml.slide+xml"/>
  <Override PartName="/ppt/slides/slide213.xml" ContentType="application/vnd.openxmlformats-officedocument.presentationml.slide+xml"/>
  <Override PartName="/ppt/slides/slide334.xml" ContentType="application/vnd.openxmlformats-officedocument.presentationml.slide+xml"/>
  <Override PartName="/ppt/slides/slide214.xml" ContentType="application/vnd.openxmlformats-officedocument.presentationml.slide+xml"/>
  <Override PartName="/ppt/slides/slide335.xml" ContentType="application/vnd.openxmlformats-officedocument.presentationml.slide+xml"/>
  <Override PartName="/ppt/slides/slide215.xml" ContentType="application/vnd.openxmlformats-officedocument.presentationml.slide+xml"/>
  <Override PartName="/ppt/slides/slide336.xml" ContentType="application/vnd.openxmlformats-officedocument.presentationml.slide+xml"/>
  <Override PartName="/ppt/slides/slide216.xml" ContentType="application/vnd.openxmlformats-officedocument.presentationml.slide+xml"/>
  <Override PartName="/ppt/slides/slide337.xml" ContentType="application/vnd.openxmlformats-officedocument.presentationml.slide+xml"/>
  <Override PartName="/ppt/slides/slide217.xml" ContentType="application/vnd.openxmlformats-officedocument.presentationml.slide+xml"/>
  <Override PartName="/ppt/slides/slide338.xml" ContentType="application/vnd.openxmlformats-officedocument.presentationml.slide+xml"/>
  <Override PartName="/ppt/slides/slide220.xml" ContentType="application/vnd.openxmlformats-officedocument.presentationml.slide+xml"/>
  <Override PartName="/ppt/slides/slide341.xml" ContentType="application/vnd.openxmlformats-officedocument.presentationml.slide+xml"/>
  <Override PartName="/ppt/slides/slide230.xml" ContentType="application/vnd.openxmlformats-officedocument.presentationml.slide+xml"/>
  <Override PartName="/ppt/slides/slide351.xml" ContentType="application/vnd.openxmlformats-officedocument.presentationml.slide+xml"/>
  <Override PartName="/ppt/slides/slide240.xml" ContentType="application/vnd.openxmlformats-officedocument.presentationml.slide+xml"/>
  <Override PartName="/ppt/slides/slide361.xml" ContentType="application/vnd.openxmlformats-officedocument.presentationml.slide+xml"/>
  <Override PartName="/ppt/slides/slide250.xml" ContentType="application/vnd.openxmlformats-officedocument.presentationml.slide+xml"/>
  <Override PartName="/ppt/slides/slide371.xml" ContentType="application/vnd.openxmlformats-officedocument.presentationml.slide+xml"/>
  <Override PartName="/ppt/slides/slide260.xml" ContentType="application/vnd.openxmlformats-officedocument.presentationml.slide+xml"/>
  <Override PartName="/ppt/slides/slide381.xml" ContentType="application/vnd.openxmlformats-officedocument.presentationml.slide+xml"/>
  <Override PartName="/ppt/slides/slide270.xml" ContentType="application/vnd.openxmlformats-officedocument.presentationml.slide+xml"/>
  <Override PartName="/ppt/slides/slide391.xml" ContentType="application/vnd.openxmlformats-officedocument.presentationml.slide+xml"/>
  <Override PartName="/ppt/slides/slide280.xml" ContentType="application/vnd.openxmlformats-officedocument.presentationml.slide+xml"/>
  <Override PartName="/ppt/slides/slide29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20.xml" ContentType="application/vnd.openxmlformats-officedocument.presentationml.slide+xml"/>
  <Override PartName="/ppt/slides/slide330.xml" ContentType="application/vnd.openxmlformats-officedocument.presentationml.slide+xml"/>
  <Override PartName="/ppt/slides/slide340.xml" ContentType="application/vnd.openxmlformats-officedocument.presentationml.slide+xml"/>
  <Override PartName="/ppt/slides/slide350.xml" ContentType="application/vnd.openxmlformats-officedocument.presentationml.slide+xml"/>
  <Override PartName="/ppt/slides/slide360.xml" ContentType="application/vnd.openxmlformats-officedocument.presentationml.slide+xml"/>
  <Override PartName="/ppt/slides/slide370.xml" ContentType="application/vnd.openxmlformats-officedocument.presentationml.slide+xml"/>
  <Override PartName="/ppt/slides/slide380.xml" ContentType="application/vnd.openxmlformats-officedocument.presentationml.slide+xml"/>
  <Override PartName="/ppt/slides/slide39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_rels/slide342.xml.rels" ContentType="application/vnd.openxmlformats-package.relationships+xml"/>
  <Override PartName="/ppt/slides/_rels/slide221.xml.rels" ContentType="application/vnd.openxmlformats-package.relationships+xml"/>
  <Override PartName="/ppt/slides/_rels/slide100.xml.rels" ContentType="application/vnd.openxmlformats-package.relationships+xml"/>
  <Override PartName="/ppt/slides/_rels/slide1.xml.rels" ContentType="application/vnd.openxmlformats-package.relationships+xml"/>
  <Override PartName="/ppt/slides/_rels/slide343.xml.rels" ContentType="application/vnd.openxmlformats-package.relationships+xml"/>
  <Override PartName="/ppt/slides/_rels/slide222.xml.rels" ContentType="application/vnd.openxmlformats-package.relationships+xml"/>
  <Override PartName="/ppt/slides/_rels/slide101.xml.rels" ContentType="application/vnd.openxmlformats-package.relationships+xml"/>
  <Override PartName="/ppt/slides/_rels/slide2.xml.rels" ContentType="application/vnd.openxmlformats-package.relationships+xml"/>
  <Override PartName="/ppt/slides/_rels/slide344.xml.rels" ContentType="application/vnd.openxmlformats-package.relationships+xml"/>
  <Override PartName="/ppt/slides/_rels/slide223.xml.rels" ContentType="application/vnd.openxmlformats-package.relationships+xml"/>
  <Override PartName="/ppt/slides/_rels/slide102.xml.rels" ContentType="application/vnd.openxmlformats-package.relationships+xml"/>
  <Override PartName="/ppt/slides/_rels/slide3.xml.rels" ContentType="application/vnd.openxmlformats-package.relationships+xml"/>
  <Override PartName="/ppt/slides/_rels/slide345.xml.rels" ContentType="application/vnd.openxmlformats-package.relationships+xml"/>
  <Override PartName="/ppt/slides/_rels/slide224.xml.rels" ContentType="application/vnd.openxmlformats-package.relationships+xml"/>
  <Override PartName="/ppt/slides/_rels/slide103.xml.rels" ContentType="application/vnd.openxmlformats-package.relationships+xml"/>
  <Override PartName="/ppt/slides/_rels/slide4.xml.rels" ContentType="application/vnd.openxmlformats-package.relationships+xml"/>
  <Override PartName="/ppt/slides/_rels/slide346.xml.rels" ContentType="application/vnd.openxmlformats-package.relationships+xml"/>
  <Override PartName="/ppt/slides/_rels/slide225.xml.rels" ContentType="application/vnd.openxmlformats-package.relationships+xml"/>
  <Override PartName="/ppt/slides/_rels/slide104.xml.rels" ContentType="application/vnd.openxmlformats-package.relationships+xml"/>
  <Override PartName="/ppt/slides/_rels/slide5.xml.rels" ContentType="application/vnd.openxmlformats-package.relationships+xml"/>
  <Override PartName="/ppt/slides/_rels/slide347.xml.rels" ContentType="application/vnd.openxmlformats-package.relationships+xml"/>
  <Override PartName="/ppt/slides/_rels/slide226.xml.rels" ContentType="application/vnd.openxmlformats-package.relationships+xml"/>
  <Override PartName="/ppt/slides/_rels/slide105.xml.rels" ContentType="application/vnd.openxmlformats-package.relationships+xml"/>
  <Override PartName="/ppt/slides/_rels/slide6.xml.rels" ContentType="application/vnd.openxmlformats-package.relationships+xml"/>
  <Override PartName="/ppt/slides/_rels/slide348.xml.rels" ContentType="application/vnd.openxmlformats-package.relationships+xml"/>
  <Override PartName="/ppt/slides/_rels/slide227.xml.rels" ContentType="application/vnd.openxmlformats-package.relationships+xml"/>
  <Override PartName="/ppt/slides/_rels/slide106.xml.rels" ContentType="application/vnd.openxmlformats-package.relationships+xml"/>
  <Override PartName="/ppt/slides/_rels/slide7.xml.rels" ContentType="application/vnd.openxmlformats-package.relationships+xml"/>
  <Override PartName="/ppt/slides/_rels/slide349.xml.rels" ContentType="application/vnd.openxmlformats-package.relationships+xml"/>
  <Override PartName="/ppt/slides/_rels/slide228.xml.rels" ContentType="application/vnd.openxmlformats-package.relationships+xml"/>
  <Override PartName="/ppt/slides/_rels/slide107.xml.rels" ContentType="application/vnd.openxmlformats-package.relationships+xml"/>
  <Override PartName="/ppt/slides/_rels/slide8.xml.rels" ContentType="application/vnd.openxmlformats-package.relationships+xml"/>
  <Override PartName="/ppt/slides/_rels/slide229.xml.rels" ContentType="application/vnd.openxmlformats-package.relationships+xml"/>
  <Override PartName="/ppt/slides/_rels/slide108.xml.rels" ContentType="application/vnd.openxmlformats-package.relationships+xml"/>
  <Override PartName="/ppt/slides/_rels/slide9.xml.rels" ContentType="application/vnd.openxmlformats-package.relationships+xml"/>
  <Override PartName="/ppt/slides/_rels/slide5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55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57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59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0.xml.rels" ContentType="application/vnd.openxmlformats-package.relationships+xml"/>
  <Override PartName="/ppt/slides/_rels/slide18.xml.rels" ContentType="application/vnd.openxmlformats-package.relationships+xml"/>
  <Override PartName="/ppt/slides/_rels/slide181.xml.rels" ContentType="application/vnd.openxmlformats-package.relationships+xml"/>
  <Override PartName="/ppt/slides/_rels/slide19.xml.rels" ContentType="application/vnd.openxmlformats-package.relationships+xml"/>
  <Override PartName="/ppt/slides/_rels/slide64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190.xml.rels" ContentType="application/vnd.openxmlformats-package.relationships+xml"/>
  <Override PartName="/ppt/slides/_rels/slide28.xml.rels" ContentType="application/vnd.openxmlformats-package.relationships+xml"/>
  <Override PartName="/ppt/slides/_rels/slide191.xml.rels" ContentType="application/vnd.openxmlformats-package.relationships+xml"/>
  <Override PartName="/ppt/slides/_rels/slide29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62.xml.rels" ContentType="application/vnd.openxmlformats-package.relationships+xml"/>
  <Override PartName="/ppt/slides/_rels/slide40.xml.rels" ContentType="application/vnd.openxmlformats-package.relationships+xml"/>
  <Override PartName="/ppt/slides/_rels/slide63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_rels/slide30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31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329.xml.rels" ContentType="application/vnd.openxmlformats-package.relationships+xml"/>
  <Override PartName="/ppt/slides/_rels/slide208.xml.rels" ContentType="application/vnd.openxmlformats-package.relationships+xml"/>
  <Override PartName="/ppt/slides/_rels/slide80.xml.rels" ContentType="application/vnd.openxmlformats-package.relationships+xml"/>
  <Override PartName="/ppt/slides/_rels/slide209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339.xml.rels" ContentType="application/vnd.openxmlformats-package.relationships+xml"/>
  <Override PartName="/ppt/slides/_rels/slide218.xml.rels" ContentType="application/vnd.openxmlformats-package.relationships+xml"/>
  <Override PartName="/ppt/slides/_rels/slide90.xml.rels" ContentType="application/vnd.openxmlformats-package.relationships+xml"/>
  <Override PartName="/ppt/slides/_rels/slide219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9.xml.rels" ContentType="application/vnd.openxmlformats-package.relationships+xml"/>
  <Override PartName="/ppt/slides/_rels/slide352.xml.rels" ContentType="application/vnd.openxmlformats-package.relationships+xml"/>
  <Override PartName="/ppt/slides/_rels/slide231.xml.rels" ContentType="application/vnd.openxmlformats-package.relationships+xml"/>
  <Override PartName="/ppt/slides/_rels/slide110.xml.rels" ContentType="application/vnd.openxmlformats-package.relationships+xml"/>
  <Override PartName="/ppt/slides/_rels/slide353.xml.rels" ContentType="application/vnd.openxmlformats-package.relationships+xml"/>
  <Override PartName="/ppt/slides/_rels/slide232.xml.rels" ContentType="application/vnd.openxmlformats-package.relationships+xml"/>
  <Override PartName="/ppt/slides/_rels/slide111.xml.rels" ContentType="application/vnd.openxmlformats-package.relationships+xml"/>
  <Override PartName="/ppt/slides/_rels/slide354.xml.rels" ContentType="application/vnd.openxmlformats-package.relationships+xml"/>
  <Override PartName="/ppt/slides/_rels/slide233.xml.rels" ContentType="application/vnd.openxmlformats-package.relationships+xml"/>
  <Override PartName="/ppt/slides/_rels/slide112.xml.rels" ContentType="application/vnd.openxmlformats-package.relationships+xml"/>
  <Override PartName="/ppt/slides/_rels/slide355.xml.rels" ContentType="application/vnd.openxmlformats-package.relationships+xml"/>
  <Override PartName="/ppt/slides/_rels/slide234.xml.rels" ContentType="application/vnd.openxmlformats-package.relationships+xml"/>
  <Override PartName="/ppt/slides/_rels/slide113.xml.rels" ContentType="application/vnd.openxmlformats-package.relationships+xml"/>
  <Override PartName="/ppt/slides/_rels/slide356.xml.rels" ContentType="application/vnd.openxmlformats-package.relationships+xml"/>
  <Override PartName="/ppt/slides/_rels/slide235.xml.rels" ContentType="application/vnd.openxmlformats-package.relationships+xml"/>
  <Override PartName="/ppt/slides/_rels/slide114.xml.rels" ContentType="application/vnd.openxmlformats-package.relationships+xml"/>
  <Override PartName="/ppt/slides/_rels/slide357.xml.rels" ContentType="application/vnd.openxmlformats-package.relationships+xml"/>
  <Override PartName="/ppt/slides/_rels/slide236.xml.rels" ContentType="application/vnd.openxmlformats-package.relationships+xml"/>
  <Override PartName="/ppt/slides/_rels/slide115.xml.rels" ContentType="application/vnd.openxmlformats-package.relationships+xml"/>
  <Override PartName="/ppt/slides/_rels/slide358.xml.rels" ContentType="application/vnd.openxmlformats-package.relationships+xml"/>
  <Override PartName="/ppt/slides/_rels/slide237.xml.rels" ContentType="application/vnd.openxmlformats-package.relationships+xml"/>
  <Override PartName="/ppt/slides/_rels/slide116.xml.rels" ContentType="application/vnd.openxmlformats-package.relationships+xml"/>
  <Override PartName="/ppt/slides/_rels/slide359.xml.rels" ContentType="application/vnd.openxmlformats-package.relationships+xml"/>
  <Override PartName="/ppt/slides/_rels/slide238.xml.rels" ContentType="application/vnd.openxmlformats-package.relationships+xml"/>
  <Override PartName="/ppt/slides/_rels/slide117.xml.rels" ContentType="application/vnd.openxmlformats-package.relationships+xml"/>
  <Override PartName="/ppt/slides/_rels/slide239.xml.rels" ContentType="application/vnd.openxmlformats-package.relationships+xml"/>
  <Override PartName="/ppt/slides/_rels/slide118.xml.rels" ContentType="application/vnd.openxmlformats-package.relationships+xml"/>
  <Override PartName="/ppt/slides/_rels/slide119.xml.rels" ContentType="application/vnd.openxmlformats-package.relationships+xml"/>
  <Override PartName="/ppt/slides/_rels/slide362.xml.rels" ContentType="application/vnd.openxmlformats-package.relationships+xml"/>
  <Override PartName="/ppt/slides/_rels/slide241.xml.rels" ContentType="application/vnd.openxmlformats-package.relationships+xml"/>
  <Override PartName="/ppt/slides/_rels/slide120.xml.rels" ContentType="application/vnd.openxmlformats-package.relationships+xml"/>
  <Override PartName="/ppt/slides/_rels/slide363.xml.rels" ContentType="application/vnd.openxmlformats-package.relationships+xml"/>
  <Override PartName="/ppt/slides/_rels/slide242.xml.rels" ContentType="application/vnd.openxmlformats-package.relationships+xml"/>
  <Override PartName="/ppt/slides/_rels/slide121.xml.rels" ContentType="application/vnd.openxmlformats-package.relationships+xml"/>
  <Override PartName="/ppt/slides/_rels/slide364.xml.rels" ContentType="application/vnd.openxmlformats-package.relationships+xml"/>
  <Override PartName="/ppt/slides/_rels/slide243.xml.rels" ContentType="application/vnd.openxmlformats-package.relationships+xml"/>
  <Override PartName="/ppt/slides/_rels/slide122.xml.rels" ContentType="application/vnd.openxmlformats-package.relationships+xml"/>
  <Override PartName="/ppt/slides/_rels/slide365.xml.rels" ContentType="application/vnd.openxmlformats-package.relationships+xml"/>
  <Override PartName="/ppt/slides/_rels/slide244.xml.rels" ContentType="application/vnd.openxmlformats-package.relationships+xml"/>
  <Override PartName="/ppt/slides/_rels/slide123.xml.rels" ContentType="application/vnd.openxmlformats-package.relationships+xml"/>
  <Override PartName="/ppt/slides/_rels/slide366.xml.rels" ContentType="application/vnd.openxmlformats-package.relationships+xml"/>
  <Override PartName="/ppt/slides/_rels/slide245.xml.rels" ContentType="application/vnd.openxmlformats-package.relationships+xml"/>
  <Override PartName="/ppt/slides/_rels/slide124.xml.rels" ContentType="application/vnd.openxmlformats-package.relationships+xml"/>
  <Override PartName="/ppt/slides/_rels/slide367.xml.rels" ContentType="application/vnd.openxmlformats-package.relationships+xml"/>
  <Override PartName="/ppt/slides/_rels/slide246.xml.rels" ContentType="application/vnd.openxmlformats-package.relationships+xml"/>
  <Override PartName="/ppt/slides/_rels/slide125.xml.rels" ContentType="application/vnd.openxmlformats-package.relationships+xml"/>
  <Override PartName="/ppt/slides/_rels/slide368.xml.rels" ContentType="application/vnd.openxmlformats-package.relationships+xml"/>
  <Override PartName="/ppt/slides/_rels/slide247.xml.rels" ContentType="application/vnd.openxmlformats-package.relationships+xml"/>
  <Override PartName="/ppt/slides/_rels/slide126.xml.rels" ContentType="application/vnd.openxmlformats-package.relationships+xml"/>
  <Override PartName="/ppt/slides/_rels/slide369.xml.rels" ContentType="application/vnd.openxmlformats-package.relationships+xml"/>
  <Override PartName="/ppt/slides/_rels/slide248.xml.rels" ContentType="application/vnd.openxmlformats-package.relationships+xml"/>
  <Override PartName="/ppt/slides/_rels/slide127.xml.rels" ContentType="application/vnd.openxmlformats-package.relationships+xml"/>
  <Override PartName="/ppt/slides/_rels/slide249.xml.rels" ContentType="application/vnd.openxmlformats-package.relationships+xml"/>
  <Override PartName="/ppt/slides/_rels/slide128.xml.rels" ContentType="application/vnd.openxmlformats-package.relationships+xml"/>
  <Override PartName="/ppt/slides/_rels/slide129.xml.rels" ContentType="application/vnd.openxmlformats-package.relationships+xml"/>
  <Override PartName="/ppt/slides/_rels/slide372.xml.rels" ContentType="application/vnd.openxmlformats-package.relationships+xml"/>
  <Override PartName="/ppt/slides/_rels/slide251.xml.rels" ContentType="application/vnd.openxmlformats-package.relationships+xml"/>
  <Override PartName="/ppt/slides/_rels/slide130.xml.rels" ContentType="application/vnd.openxmlformats-package.relationships+xml"/>
  <Override PartName="/ppt/slides/_rels/slide373.xml.rels" ContentType="application/vnd.openxmlformats-package.relationships+xml"/>
  <Override PartName="/ppt/slides/_rels/slide252.xml.rels" ContentType="application/vnd.openxmlformats-package.relationships+xml"/>
  <Override PartName="/ppt/slides/_rels/slide131.xml.rels" ContentType="application/vnd.openxmlformats-package.relationships+xml"/>
  <Override PartName="/ppt/slides/_rels/slide374.xml.rels" ContentType="application/vnd.openxmlformats-package.relationships+xml"/>
  <Override PartName="/ppt/slides/_rels/slide253.xml.rels" ContentType="application/vnd.openxmlformats-package.relationships+xml"/>
  <Override PartName="/ppt/slides/_rels/slide132.xml.rels" ContentType="application/vnd.openxmlformats-package.relationships+xml"/>
  <Override PartName="/ppt/slides/_rels/slide375.xml.rels" ContentType="application/vnd.openxmlformats-package.relationships+xml"/>
  <Override PartName="/ppt/slides/_rels/slide254.xml.rels" ContentType="application/vnd.openxmlformats-package.relationships+xml"/>
  <Override PartName="/ppt/slides/_rels/slide133.xml.rels" ContentType="application/vnd.openxmlformats-package.relationships+xml"/>
  <Override PartName="/ppt/slides/_rels/slide376.xml.rels" ContentType="application/vnd.openxmlformats-package.relationships+xml"/>
  <Override PartName="/ppt/slides/_rels/slide255.xml.rels" ContentType="application/vnd.openxmlformats-package.relationships+xml"/>
  <Override PartName="/ppt/slides/_rels/slide134.xml.rels" ContentType="application/vnd.openxmlformats-package.relationships+xml"/>
  <Override PartName="/ppt/slides/_rels/slide377.xml.rels" ContentType="application/vnd.openxmlformats-package.relationships+xml"/>
  <Override PartName="/ppt/slides/_rels/slide256.xml.rels" ContentType="application/vnd.openxmlformats-package.relationships+xml"/>
  <Override PartName="/ppt/slides/_rels/slide135.xml.rels" ContentType="application/vnd.openxmlformats-package.relationships+xml"/>
  <Override PartName="/ppt/slides/_rels/slide378.xml.rels" ContentType="application/vnd.openxmlformats-package.relationships+xml"/>
  <Override PartName="/ppt/slides/_rels/slide257.xml.rels" ContentType="application/vnd.openxmlformats-package.relationships+xml"/>
  <Override PartName="/ppt/slides/_rels/slide136.xml.rels" ContentType="application/vnd.openxmlformats-package.relationships+xml"/>
  <Override PartName="/ppt/slides/_rels/slide379.xml.rels" ContentType="application/vnd.openxmlformats-package.relationships+xml"/>
  <Override PartName="/ppt/slides/_rels/slide258.xml.rels" ContentType="application/vnd.openxmlformats-package.relationships+xml"/>
  <Override PartName="/ppt/slides/_rels/slide137.xml.rels" ContentType="application/vnd.openxmlformats-package.relationships+xml"/>
  <Override PartName="/ppt/slides/_rels/slide259.xml.rels" ContentType="application/vnd.openxmlformats-package.relationships+xml"/>
  <Override PartName="/ppt/slides/_rels/slide138.xml.rels" ContentType="application/vnd.openxmlformats-package.relationships+xml"/>
  <Override PartName="/ppt/slides/_rels/slide139.xml.rels" ContentType="application/vnd.openxmlformats-package.relationships+xml"/>
  <Override PartName="/ppt/slides/_rels/slide382.xml.rels" ContentType="application/vnd.openxmlformats-package.relationships+xml"/>
  <Override PartName="/ppt/slides/_rels/slide261.xml.rels" ContentType="application/vnd.openxmlformats-package.relationships+xml"/>
  <Override PartName="/ppt/slides/_rels/slide140.xml.rels" ContentType="application/vnd.openxmlformats-package.relationships+xml"/>
  <Override PartName="/ppt/slides/_rels/slide383.xml.rels" ContentType="application/vnd.openxmlformats-package.relationships+xml"/>
  <Override PartName="/ppt/slides/_rels/slide262.xml.rels" ContentType="application/vnd.openxmlformats-package.relationships+xml"/>
  <Override PartName="/ppt/slides/_rels/slide141.xml.rels" ContentType="application/vnd.openxmlformats-package.relationships+xml"/>
  <Override PartName="/ppt/slides/_rels/slide384.xml.rels" ContentType="application/vnd.openxmlformats-package.relationships+xml"/>
  <Override PartName="/ppt/slides/_rels/slide263.xml.rels" ContentType="application/vnd.openxmlformats-package.relationships+xml"/>
  <Override PartName="/ppt/slides/_rels/slide142.xml.rels" ContentType="application/vnd.openxmlformats-package.relationships+xml"/>
  <Override PartName="/ppt/slides/_rels/slide385.xml.rels" ContentType="application/vnd.openxmlformats-package.relationships+xml"/>
  <Override PartName="/ppt/slides/_rels/slide264.xml.rels" ContentType="application/vnd.openxmlformats-package.relationships+xml"/>
  <Override PartName="/ppt/slides/_rels/slide143.xml.rels" ContentType="application/vnd.openxmlformats-package.relationships+xml"/>
  <Override PartName="/ppt/slides/_rels/slide386.xml.rels" ContentType="application/vnd.openxmlformats-package.relationships+xml"/>
  <Override PartName="/ppt/slides/_rels/slide265.xml.rels" ContentType="application/vnd.openxmlformats-package.relationships+xml"/>
  <Override PartName="/ppt/slides/_rels/slide144.xml.rels" ContentType="application/vnd.openxmlformats-package.relationships+xml"/>
  <Override PartName="/ppt/slides/_rels/slide387.xml.rels" ContentType="application/vnd.openxmlformats-package.relationships+xml"/>
  <Override PartName="/ppt/slides/_rels/slide266.xml.rels" ContentType="application/vnd.openxmlformats-package.relationships+xml"/>
  <Override PartName="/ppt/slides/_rels/slide145.xml.rels" ContentType="application/vnd.openxmlformats-package.relationships+xml"/>
  <Override PartName="/ppt/slides/_rels/slide388.xml.rels" ContentType="application/vnd.openxmlformats-package.relationships+xml"/>
  <Override PartName="/ppt/slides/_rels/slide267.xml.rels" ContentType="application/vnd.openxmlformats-package.relationships+xml"/>
  <Override PartName="/ppt/slides/_rels/slide146.xml.rels" ContentType="application/vnd.openxmlformats-package.relationships+xml"/>
  <Override PartName="/ppt/slides/_rels/slide389.xml.rels" ContentType="application/vnd.openxmlformats-package.relationships+xml"/>
  <Override PartName="/ppt/slides/_rels/slide268.xml.rels" ContentType="application/vnd.openxmlformats-package.relationships+xml"/>
  <Override PartName="/ppt/slides/_rels/slide147.xml.rels" ContentType="application/vnd.openxmlformats-package.relationships+xml"/>
  <Override PartName="/ppt/slides/_rels/slide269.xml.rels" ContentType="application/vnd.openxmlformats-package.relationships+xml"/>
  <Override PartName="/ppt/slides/_rels/slide148.xml.rels" ContentType="application/vnd.openxmlformats-package.relationships+xml"/>
  <Override PartName="/ppt/slides/_rels/slide149.xml.rels" ContentType="application/vnd.openxmlformats-package.relationships+xml"/>
  <Override PartName="/ppt/slides/_rels/slide392.xml.rels" ContentType="application/vnd.openxmlformats-package.relationships+xml"/>
  <Override PartName="/ppt/slides/_rels/slide271.xml.rels" ContentType="application/vnd.openxmlformats-package.relationships+xml"/>
  <Override PartName="/ppt/slides/_rels/slide150.xml.rels" ContentType="application/vnd.openxmlformats-package.relationships+xml"/>
  <Override PartName="/ppt/slides/_rels/slide393.xml.rels" ContentType="application/vnd.openxmlformats-package.relationships+xml"/>
  <Override PartName="/ppt/slides/_rels/slide272.xml.rels" ContentType="application/vnd.openxmlformats-package.relationships+xml"/>
  <Override PartName="/ppt/slides/_rels/slide151.xml.rels" ContentType="application/vnd.openxmlformats-package.relationships+xml"/>
  <Override PartName="/ppt/slides/_rels/slide394.xml.rels" ContentType="application/vnd.openxmlformats-package.relationships+xml"/>
  <Override PartName="/ppt/slides/_rels/slide273.xml.rels" ContentType="application/vnd.openxmlformats-package.relationships+xml"/>
  <Override PartName="/ppt/slides/_rels/slide152.xml.rels" ContentType="application/vnd.openxmlformats-package.relationships+xml"/>
  <Override PartName="/ppt/slides/_rels/slide395.xml.rels" ContentType="application/vnd.openxmlformats-package.relationships+xml"/>
  <Override PartName="/ppt/slides/_rels/slide274.xml.rels" ContentType="application/vnd.openxmlformats-package.relationships+xml"/>
  <Override PartName="/ppt/slides/_rels/slide153.xml.rels" ContentType="application/vnd.openxmlformats-package.relationships+xml"/>
  <Override PartName="/ppt/slides/_rels/slide396.xml.rels" ContentType="application/vnd.openxmlformats-package.relationships+xml"/>
  <Override PartName="/ppt/slides/_rels/slide275.xml.rels" ContentType="application/vnd.openxmlformats-package.relationships+xml"/>
  <Override PartName="/ppt/slides/_rels/slide154.xml.rels" ContentType="application/vnd.openxmlformats-package.relationships+xml"/>
  <Override PartName="/ppt/slides/_rels/slide397.xml.rels" ContentType="application/vnd.openxmlformats-package.relationships+xml"/>
  <Override PartName="/ppt/slides/_rels/slide276.xml.rels" ContentType="application/vnd.openxmlformats-package.relationships+xml"/>
  <Override PartName="/ppt/slides/_rels/slide155.xml.rels" ContentType="application/vnd.openxmlformats-package.relationships+xml"/>
  <Override PartName="/ppt/slides/_rels/slide398.xml.rels" ContentType="application/vnd.openxmlformats-package.relationships+xml"/>
  <Override PartName="/ppt/slides/_rels/slide277.xml.rels" ContentType="application/vnd.openxmlformats-package.relationships+xml"/>
  <Override PartName="/ppt/slides/_rels/slide156.xml.rels" ContentType="application/vnd.openxmlformats-package.relationships+xml"/>
  <Override PartName="/ppt/slides/_rels/slide399.xml.rels" ContentType="application/vnd.openxmlformats-package.relationships+xml"/>
  <Override PartName="/ppt/slides/_rels/slide278.xml.rels" ContentType="application/vnd.openxmlformats-package.relationships+xml"/>
  <Override PartName="/ppt/slides/_rels/slide157.xml.rels" ContentType="application/vnd.openxmlformats-package.relationships+xml"/>
  <Override PartName="/ppt/slides/_rels/slide279.xml.rels" ContentType="application/vnd.openxmlformats-package.relationships+xml"/>
  <Override PartName="/ppt/slides/_rels/slide158.xml.rels" ContentType="application/vnd.openxmlformats-package.relationships+xml"/>
  <Override PartName="/ppt/slides/_rels/slide159.xml.rels" ContentType="application/vnd.openxmlformats-package.relationships+xml"/>
  <Override PartName="/ppt/slides/_rels/slide281.xml.rels" ContentType="application/vnd.openxmlformats-package.relationships+xml"/>
  <Override PartName="/ppt/slides/_rels/slide160.xml.rels" ContentType="application/vnd.openxmlformats-package.relationships+xml"/>
  <Override PartName="/ppt/slides/_rels/slide282.xml.rels" ContentType="application/vnd.openxmlformats-package.relationships+xml"/>
  <Override PartName="/ppt/slides/_rels/slide161.xml.rels" ContentType="application/vnd.openxmlformats-package.relationships+xml"/>
  <Override PartName="/ppt/slides/_rels/slide283.xml.rels" ContentType="application/vnd.openxmlformats-package.relationships+xml"/>
  <Override PartName="/ppt/slides/_rels/slide162.xml.rels" ContentType="application/vnd.openxmlformats-package.relationships+xml"/>
  <Override PartName="/ppt/slides/_rels/slide284.xml.rels" ContentType="application/vnd.openxmlformats-package.relationships+xml"/>
  <Override PartName="/ppt/slides/_rels/slide163.xml.rels" ContentType="application/vnd.openxmlformats-package.relationships+xml"/>
  <Override PartName="/ppt/slides/_rels/slide285.xml.rels" ContentType="application/vnd.openxmlformats-package.relationships+xml"/>
  <Override PartName="/ppt/slides/_rels/slide164.xml.rels" ContentType="application/vnd.openxmlformats-package.relationships+xml"/>
  <Override PartName="/ppt/slides/_rels/slide286.xml.rels" ContentType="application/vnd.openxmlformats-package.relationships+xml"/>
  <Override PartName="/ppt/slides/_rels/slide165.xml.rels" ContentType="application/vnd.openxmlformats-package.relationships+xml"/>
  <Override PartName="/ppt/slides/_rels/slide287.xml.rels" ContentType="application/vnd.openxmlformats-package.relationships+xml"/>
  <Override PartName="/ppt/slides/_rels/slide166.xml.rels" ContentType="application/vnd.openxmlformats-package.relationships+xml"/>
  <Override PartName="/ppt/slides/_rels/slide288.xml.rels" ContentType="application/vnd.openxmlformats-package.relationships+xml"/>
  <Override PartName="/ppt/slides/_rels/slide167.xml.rels" ContentType="application/vnd.openxmlformats-package.relationships+xml"/>
  <Override PartName="/ppt/slides/_rels/slide289.xml.rels" ContentType="application/vnd.openxmlformats-package.relationships+xml"/>
  <Override PartName="/ppt/slides/_rels/slide168.xml.rels" ContentType="application/vnd.openxmlformats-package.relationships+xml"/>
  <Override PartName="/ppt/slides/_rels/slide169.xml.rels" ContentType="application/vnd.openxmlformats-package.relationships+xml"/>
  <Override PartName="/ppt/slides/_rels/slide291.xml.rels" ContentType="application/vnd.openxmlformats-package.relationships+xml"/>
  <Override PartName="/ppt/slides/_rels/slide170.xml.rels" ContentType="application/vnd.openxmlformats-package.relationships+xml"/>
  <Override PartName="/ppt/slides/_rels/slide292.xml.rels" ContentType="application/vnd.openxmlformats-package.relationships+xml"/>
  <Override PartName="/ppt/slides/_rels/slide171.xml.rels" ContentType="application/vnd.openxmlformats-package.relationships+xml"/>
  <Override PartName="/ppt/slides/_rels/slide293.xml.rels" ContentType="application/vnd.openxmlformats-package.relationships+xml"/>
  <Override PartName="/ppt/slides/_rels/slide172.xml.rels" ContentType="application/vnd.openxmlformats-package.relationships+xml"/>
  <Override PartName="/ppt/slides/_rels/slide294.xml.rels" ContentType="application/vnd.openxmlformats-package.relationships+xml"/>
  <Override PartName="/ppt/slides/_rels/slide173.xml.rels" ContentType="application/vnd.openxmlformats-package.relationships+xml"/>
  <Override PartName="/ppt/slides/_rels/slide295.xml.rels" ContentType="application/vnd.openxmlformats-package.relationships+xml"/>
  <Override PartName="/ppt/slides/_rels/slide174.xml.rels" ContentType="application/vnd.openxmlformats-package.relationships+xml"/>
  <Override PartName="/ppt/slides/_rels/slide296.xml.rels" ContentType="application/vnd.openxmlformats-package.relationships+xml"/>
  <Override PartName="/ppt/slides/_rels/slide175.xml.rels" ContentType="application/vnd.openxmlformats-package.relationships+xml"/>
  <Override PartName="/ppt/slides/_rels/slide297.xml.rels" ContentType="application/vnd.openxmlformats-package.relationships+xml"/>
  <Override PartName="/ppt/slides/_rels/slide176.xml.rels" ContentType="application/vnd.openxmlformats-package.relationships+xml"/>
  <Override PartName="/ppt/slides/_rels/slide298.xml.rels" ContentType="application/vnd.openxmlformats-package.relationships+xml"/>
  <Override PartName="/ppt/slides/_rels/slide177.xml.rels" ContentType="application/vnd.openxmlformats-package.relationships+xml"/>
  <Override PartName="/ppt/slides/_rels/slide299.xml.rels" ContentType="application/vnd.openxmlformats-package.relationships+xml"/>
  <Override PartName="/ppt/slides/_rels/slide178.xml.rels" ContentType="application/vnd.openxmlformats-package.relationships+xml"/>
  <Override PartName="/ppt/slides/_rels/slide179.xml.rels" ContentType="application/vnd.openxmlformats-package.relationships+xml"/>
  <Override PartName="/ppt/slides/_rels/slide182.xml.rels" ContentType="application/vnd.openxmlformats-package.relationships+xml"/>
  <Override PartName="/ppt/slides/_rels/slide183.xml.rels" ContentType="application/vnd.openxmlformats-package.relationships+xml"/>
  <Override PartName="/ppt/slides/_rels/slide184.xml.rels" ContentType="application/vnd.openxmlformats-package.relationships+xml"/>
  <Override PartName="/ppt/slides/_rels/slide185.xml.rels" ContentType="application/vnd.openxmlformats-package.relationships+xml"/>
  <Override PartName="/ppt/slides/_rels/slide186.xml.rels" ContentType="application/vnd.openxmlformats-package.relationships+xml"/>
  <Override PartName="/ppt/slides/_rels/slide187.xml.rels" ContentType="application/vnd.openxmlformats-package.relationships+xml"/>
  <Override PartName="/ppt/slides/_rels/slide188.xml.rels" ContentType="application/vnd.openxmlformats-package.relationships+xml"/>
  <Override PartName="/ppt/slides/_rels/slide189.xml.rels" ContentType="application/vnd.openxmlformats-package.relationships+xml"/>
  <Override PartName="/ppt/slides/_rels/slide192.xml.rels" ContentType="application/vnd.openxmlformats-package.relationships+xml"/>
  <Override PartName="/ppt/slides/_rels/slide193.xml.rels" ContentType="application/vnd.openxmlformats-package.relationships+xml"/>
  <Override PartName="/ppt/slides/_rels/slide194.xml.rels" ContentType="application/vnd.openxmlformats-package.relationships+xml"/>
  <Override PartName="/ppt/slides/_rels/slide195.xml.rels" ContentType="application/vnd.openxmlformats-package.relationships+xml"/>
  <Override PartName="/ppt/slides/_rels/slide196.xml.rels" ContentType="application/vnd.openxmlformats-package.relationships+xml"/>
  <Override PartName="/ppt/slides/_rels/slide197.xml.rels" ContentType="application/vnd.openxmlformats-package.relationships+xml"/>
  <Override PartName="/ppt/slides/_rels/slide198.xml.rels" ContentType="application/vnd.openxmlformats-package.relationships+xml"/>
  <Override PartName="/ppt/slides/_rels/slide199.xml.rels" ContentType="application/vnd.openxmlformats-package.relationships+xml"/>
  <Override PartName="/ppt/slides/_rels/slide321.xml.rels" ContentType="application/vnd.openxmlformats-package.relationships+xml"/>
  <Override PartName="/ppt/slides/_rels/slide200.xml.rels" ContentType="application/vnd.openxmlformats-package.relationships+xml"/>
  <Override PartName="/ppt/slides/_rels/slide322.xml.rels" ContentType="application/vnd.openxmlformats-package.relationships+xml"/>
  <Override PartName="/ppt/slides/_rels/slide201.xml.rels" ContentType="application/vnd.openxmlformats-package.relationships+xml"/>
  <Override PartName="/ppt/slides/_rels/slide323.xml.rels" ContentType="application/vnd.openxmlformats-package.relationships+xml"/>
  <Override PartName="/ppt/slides/_rels/slide202.xml.rels" ContentType="application/vnd.openxmlformats-package.relationships+xml"/>
  <Override PartName="/ppt/slides/_rels/slide324.xml.rels" ContentType="application/vnd.openxmlformats-package.relationships+xml"/>
  <Override PartName="/ppt/slides/_rels/slide203.xml.rels" ContentType="application/vnd.openxmlformats-package.relationships+xml"/>
  <Override PartName="/ppt/slides/_rels/slide325.xml.rels" ContentType="application/vnd.openxmlformats-package.relationships+xml"/>
  <Override PartName="/ppt/slides/_rels/slide204.xml.rels" ContentType="application/vnd.openxmlformats-package.relationships+xml"/>
  <Override PartName="/ppt/slides/_rels/slide326.xml.rels" ContentType="application/vnd.openxmlformats-package.relationships+xml"/>
  <Override PartName="/ppt/slides/_rels/slide205.xml.rels" ContentType="application/vnd.openxmlformats-package.relationships+xml"/>
  <Override PartName="/ppt/slides/_rels/slide327.xml.rels" ContentType="application/vnd.openxmlformats-package.relationships+xml"/>
  <Override PartName="/ppt/slides/_rels/slide206.xml.rels" ContentType="application/vnd.openxmlformats-package.relationships+xml"/>
  <Override PartName="/ppt/slides/_rels/slide328.xml.rels" ContentType="application/vnd.openxmlformats-package.relationships+xml"/>
  <Override PartName="/ppt/slides/_rels/slide207.xml.rels" ContentType="application/vnd.openxmlformats-package.relationships+xml"/>
  <Override PartName="/ppt/slides/_rels/slide331.xml.rels" ContentType="application/vnd.openxmlformats-package.relationships+xml"/>
  <Override PartName="/ppt/slides/_rels/slide210.xml.rels" ContentType="application/vnd.openxmlformats-package.relationships+xml"/>
  <Override PartName="/ppt/slides/_rels/slide332.xml.rels" ContentType="application/vnd.openxmlformats-package.relationships+xml"/>
  <Override PartName="/ppt/slides/_rels/slide211.xml.rels" ContentType="application/vnd.openxmlformats-package.relationships+xml"/>
  <Override PartName="/ppt/slides/_rels/slide333.xml.rels" ContentType="application/vnd.openxmlformats-package.relationships+xml"/>
  <Override PartName="/ppt/slides/_rels/slide212.xml.rels" ContentType="application/vnd.openxmlformats-package.relationships+xml"/>
  <Override PartName="/ppt/slides/_rels/slide334.xml.rels" ContentType="application/vnd.openxmlformats-package.relationships+xml"/>
  <Override PartName="/ppt/slides/_rels/slide213.xml.rels" ContentType="application/vnd.openxmlformats-package.relationships+xml"/>
  <Override PartName="/ppt/slides/_rels/slide335.xml.rels" ContentType="application/vnd.openxmlformats-package.relationships+xml"/>
  <Override PartName="/ppt/slides/_rels/slide214.xml.rels" ContentType="application/vnd.openxmlformats-package.relationships+xml"/>
  <Override PartName="/ppt/slides/_rels/slide336.xml.rels" ContentType="application/vnd.openxmlformats-package.relationships+xml"/>
  <Override PartName="/ppt/slides/_rels/slide215.xml.rels" ContentType="application/vnd.openxmlformats-package.relationships+xml"/>
  <Override PartName="/ppt/slides/_rels/slide337.xml.rels" ContentType="application/vnd.openxmlformats-package.relationships+xml"/>
  <Override PartName="/ppt/slides/_rels/slide216.xml.rels" ContentType="application/vnd.openxmlformats-package.relationships+xml"/>
  <Override PartName="/ppt/slides/_rels/slide338.xml.rels" ContentType="application/vnd.openxmlformats-package.relationships+xml"/>
  <Override PartName="/ppt/slides/_rels/slide217.xml.rels" ContentType="application/vnd.openxmlformats-package.relationships+xml"/>
  <Override PartName="/ppt/slides/_rels/slide341.xml.rels" ContentType="application/vnd.openxmlformats-package.relationships+xml"/>
  <Override PartName="/ppt/slides/_rels/slide220.xml.rels" ContentType="application/vnd.openxmlformats-package.relationships+xml"/>
  <Override PartName="/ppt/slides/_rels/slide351.xml.rels" ContentType="application/vnd.openxmlformats-package.relationships+xml"/>
  <Override PartName="/ppt/slides/_rels/slide230.xml.rels" ContentType="application/vnd.openxmlformats-package.relationships+xml"/>
  <Override PartName="/ppt/slides/_rels/slide361.xml.rels" ContentType="application/vnd.openxmlformats-package.relationships+xml"/>
  <Override PartName="/ppt/slides/_rels/slide240.xml.rels" ContentType="application/vnd.openxmlformats-package.relationships+xml"/>
  <Override PartName="/ppt/slides/_rels/slide371.xml.rels" ContentType="application/vnd.openxmlformats-package.relationships+xml"/>
  <Override PartName="/ppt/slides/_rels/slide250.xml.rels" ContentType="application/vnd.openxmlformats-package.relationships+xml"/>
  <Override PartName="/ppt/slides/_rels/slide381.xml.rels" ContentType="application/vnd.openxmlformats-package.relationships+xml"/>
  <Override PartName="/ppt/slides/_rels/slide260.xml.rels" ContentType="application/vnd.openxmlformats-package.relationships+xml"/>
  <Override PartName="/ppt/slides/_rels/slide391.xml.rels" ContentType="application/vnd.openxmlformats-package.relationships+xml"/>
  <Override PartName="/ppt/slides/_rels/slide270.xml.rels" ContentType="application/vnd.openxmlformats-package.relationships+xml"/>
  <Override PartName="/ppt/slides/_rels/slide280.xml.rels" ContentType="application/vnd.openxmlformats-package.relationships+xml"/>
  <Override PartName="/ppt/slides/_rels/slide290.xml.rels" ContentType="application/vnd.openxmlformats-package.relationships+xml"/>
  <Override PartName="/ppt/slides/_rels/slide300.xml.rels" ContentType="application/vnd.openxmlformats-package.relationships+xml"/>
  <Override PartName="/ppt/slides/_rels/slide301.xml.rels" ContentType="application/vnd.openxmlformats-package.relationships+xml"/>
  <Override PartName="/ppt/slides/_rels/slide302.xml.rels" ContentType="application/vnd.openxmlformats-package.relationships+xml"/>
  <Override PartName="/ppt/slides/_rels/slide303.xml.rels" ContentType="application/vnd.openxmlformats-package.relationships+xml"/>
  <Override PartName="/ppt/slides/_rels/slide304.xml.rels" ContentType="application/vnd.openxmlformats-package.relationships+xml"/>
  <Override PartName="/ppt/slides/_rels/slide305.xml.rels" ContentType="application/vnd.openxmlformats-package.relationships+xml"/>
  <Override PartName="/ppt/slides/_rels/slide306.xml.rels" ContentType="application/vnd.openxmlformats-package.relationships+xml"/>
  <Override PartName="/ppt/slides/_rels/slide307.xml.rels" ContentType="application/vnd.openxmlformats-package.relationships+xml"/>
  <Override PartName="/ppt/slides/_rels/slide308.xml.rels" ContentType="application/vnd.openxmlformats-package.relationships+xml"/>
  <Override PartName="/ppt/slides/_rels/slide310.xml.rels" ContentType="application/vnd.openxmlformats-package.relationships+xml"/>
  <Override PartName="/ppt/slides/_rels/slide311.xml.rels" ContentType="application/vnd.openxmlformats-package.relationships+xml"/>
  <Override PartName="/ppt/slides/_rels/slide312.xml.rels" ContentType="application/vnd.openxmlformats-package.relationships+xml"/>
  <Override PartName="/ppt/slides/_rels/slide313.xml.rels" ContentType="application/vnd.openxmlformats-package.relationships+xml"/>
  <Override PartName="/ppt/slides/_rels/slide314.xml.rels" ContentType="application/vnd.openxmlformats-package.relationships+xml"/>
  <Override PartName="/ppt/slides/_rels/slide315.xml.rels" ContentType="application/vnd.openxmlformats-package.relationships+xml"/>
  <Override PartName="/ppt/slides/_rels/slide316.xml.rels" ContentType="application/vnd.openxmlformats-package.relationships+xml"/>
  <Override PartName="/ppt/slides/_rels/slide317.xml.rels" ContentType="application/vnd.openxmlformats-package.relationships+xml"/>
  <Override PartName="/ppt/slides/_rels/slide318.xml.rels" ContentType="application/vnd.openxmlformats-package.relationships+xml"/>
  <Override PartName="/ppt/slides/_rels/slide320.xml.rels" ContentType="application/vnd.openxmlformats-package.relationships+xml"/>
  <Override PartName="/ppt/slides/_rels/slide330.xml.rels" ContentType="application/vnd.openxmlformats-package.relationships+xml"/>
  <Override PartName="/ppt/slides/_rels/slide340.xml.rels" ContentType="application/vnd.openxmlformats-package.relationships+xml"/>
  <Override PartName="/ppt/slides/_rels/slide350.xml.rels" ContentType="application/vnd.openxmlformats-package.relationships+xml"/>
  <Override PartName="/ppt/slides/_rels/slide360.xml.rels" ContentType="application/vnd.openxmlformats-package.relationships+xml"/>
  <Override PartName="/ppt/slides/_rels/slide370.xml.rels" ContentType="application/vnd.openxmlformats-package.relationships+xml"/>
  <Override PartName="/ppt/slides/_rels/slide380.xml.rels" ContentType="application/vnd.openxmlformats-package.relationships+xml"/>
  <Override PartName="/ppt/slides/_rels/slide390.xml.rels" ContentType="application/vnd.openxmlformats-package.relationships+xml"/>
  <Override PartName="/ppt/slides/_rels/slide400.xml.rels" ContentType="application/vnd.openxmlformats-package.relationships+xml"/>
  <Override PartName="/ppt/slides/_rels/slide401.xml.rels" ContentType="application/vnd.openxmlformats-package.relationships+xml"/>
  <Override PartName="/ppt/slides/_rels/slide402.xml.rels" ContentType="application/vnd.openxmlformats-package.relationships+xml"/>
  <Override PartName="/ppt/slides/_rels/slide403.xml.rels" ContentType="application/vnd.openxmlformats-package.relationships+xml"/>
  <Override PartName="/ppt/slides/_rels/slide404.xml.rels" ContentType="application/vnd.openxmlformats-package.relationships+xml"/>
  <Override PartName="/ppt/slides/_rels/slide405.xml.rels" ContentType="application/vnd.openxmlformats-package.relationships+xml"/>
  <Override PartName="/ppt/slides/_rels/slide406.xml.rels" ContentType="application/vnd.openxmlformats-package.relationships+xml"/>
  <Override PartName="/ppt/slides/_rels/slide407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19" r:id="rId168"/>
    <p:sldId id="420" r:id="rId169"/>
    <p:sldId id="421" r:id="rId170"/>
    <p:sldId id="422" r:id="rId171"/>
    <p:sldId id="423" r:id="rId172"/>
    <p:sldId id="424" r:id="rId173"/>
    <p:sldId id="425" r:id="rId174"/>
    <p:sldId id="426" r:id="rId175"/>
    <p:sldId id="427" r:id="rId176"/>
    <p:sldId id="428" r:id="rId177"/>
    <p:sldId id="429" r:id="rId178"/>
    <p:sldId id="430" r:id="rId179"/>
    <p:sldId id="431" r:id="rId180"/>
    <p:sldId id="432" r:id="rId181"/>
    <p:sldId id="433" r:id="rId182"/>
    <p:sldId id="434" r:id="rId183"/>
    <p:sldId id="435" r:id="rId184"/>
    <p:sldId id="436" r:id="rId185"/>
    <p:sldId id="437" r:id="rId186"/>
    <p:sldId id="438" r:id="rId187"/>
    <p:sldId id="439" r:id="rId188"/>
    <p:sldId id="440" r:id="rId189"/>
    <p:sldId id="441" r:id="rId190"/>
    <p:sldId id="442" r:id="rId191"/>
    <p:sldId id="443" r:id="rId192"/>
    <p:sldId id="444" r:id="rId193"/>
    <p:sldId id="445" r:id="rId194"/>
    <p:sldId id="446" r:id="rId195"/>
    <p:sldId id="447" r:id="rId196"/>
    <p:sldId id="448" r:id="rId197"/>
    <p:sldId id="449" r:id="rId198"/>
    <p:sldId id="450" r:id="rId199"/>
    <p:sldId id="451" r:id="rId200"/>
    <p:sldId id="452" r:id="rId201"/>
    <p:sldId id="453" r:id="rId202"/>
    <p:sldId id="454" r:id="rId203"/>
    <p:sldId id="455" r:id="rId204"/>
    <p:sldId id="456" r:id="rId205"/>
    <p:sldId id="457" r:id="rId206"/>
    <p:sldId id="458" r:id="rId207"/>
    <p:sldId id="459" r:id="rId208"/>
    <p:sldId id="460" r:id="rId209"/>
    <p:sldId id="461" r:id="rId210"/>
    <p:sldId id="462" r:id="rId211"/>
    <p:sldId id="463" r:id="rId212"/>
    <p:sldId id="464" r:id="rId213"/>
    <p:sldId id="465" r:id="rId214"/>
    <p:sldId id="466" r:id="rId215"/>
    <p:sldId id="467" r:id="rId216"/>
    <p:sldId id="468" r:id="rId217"/>
    <p:sldId id="469" r:id="rId218"/>
    <p:sldId id="470" r:id="rId219"/>
    <p:sldId id="471" r:id="rId220"/>
    <p:sldId id="472" r:id="rId221"/>
    <p:sldId id="473" r:id="rId222"/>
    <p:sldId id="474" r:id="rId223"/>
    <p:sldId id="475" r:id="rId224"/>
    <p:sldId id="476" r:id="rId225"/>
    <p:sldId id="477" r:id="rId226"/>
    <p:sldId id="478" r:id="rId227"/>
    <p:sldId id="479" r:id="rId228"/>
    <p:sldId id="480" r:id="rId229"/>
    <p:sldId id="481" r:id="rId230"/>
    <p:sldId id="482" r:id="rId231"/>
    <p:sldId id="483" r:id="rId232"/>
    <p:sldId id="484" r:id="rId233"/>
    <p:sldId id="485" r:id="rId234"/>
    <p:sldId id="486" r:id="rId235"/>
    <p:sldId id="487" r:id="rId236"/>
    <p:sldId id="488" r:id="rId237"/>
    <p:sldId id="489" r:id="rId238"/>
    <p:sldId id="490" r:id="rId239"/>
    <p:sldId id="491" r:id="rId240"/>
    <p:sldId id="492" r:id="rId241"/>
    <p:sldId id="493" r:id="rId242"/>
    <p:sldId id="494" r:id="rId243"/>
    <p:sldId id="495" r:id="rId244"/>
    <p:sldId id="496" r:id="rId245"/>
    <p:sldId id="497" r:id="rId246"/>
    <p:sldId id="498" r:id="rId247"/>
    <p:sldId id="499" r:id="rId248"/>
    <p:sldId id="500" r:id="rId249"/>
    <p:sldId id="501" r:id="rId250"/>
    <p:sldId id="502" r:id="rId251"/>
    <p:sldId id="503" r:id="rId252"/>
    <p:sldId id="504" r:id="rId253"/>
    <p:sldId id="505" r:id="rId254"/>
    <p:sldId id="506" r:id="rId255"/>
    <p:sldId id="507" r:id="rId256"/>
    <p:sldId id="508" r:id="rId257"/>
    <p:sldId id="509" r:id="rId258"/>
    <p:sldId id="510" r:id="rId259"/>
    <p:sldId id="511" r:id="rId260"/>
    <p:sldId id="512" r:id="rId261"/>
    <p:sldId id="513" r:id="rId262"/>
    <p:sldId id="514" r:id="rId263"/>
    <p:sldId id="515" r:id="rId264"/>
    <p:sldId id="516" r:id="rId265"/>
    <p:sldId id="517" r:id="rId266"/>
    <p:sldId id="518" r:id="rId267"/>
    <p:sldId id="519" r:id="rId268"/>
    <p:sldId id="520" r:id="rId269"/>
    <p:sldId id="521" r:id="rId270"/>
    <p:sldId id="522" r:id="rId271"/>
    <p:sldId id="523" r:id="rId272"/>
    <p:sldId id="524" r:id="rId273"/>
    <p:sldId id="525" r:id="rId274"/>
    <p:sldId id="526" r:id="rId275"/>
    <p:sldId id="527" r:id="rId276"/>
    <p:sldId id="528" r:id="rId277"/>
    <p:sldId id="529" r:id="rId278"/>
    <p:sldId id="530" r:id="rId279"/>
    <p:sldId id="531" r:id="rId280"/>
    <p:sldId id="532" r:id="rId281"/>
    <p:sldId id="533" r:id="rId282"/>
    <p:sldId id="534" r:id="rId283"/>
    <p:sldId id="535" r:id="rId284"/>
    <p:sldId id="536" r:id="rId285"/>
    <p:sldId id="537" r:id="rId286"/>
    <p:sldId id="538" r:id="rId287"/>
    <p:sldId id="539" r:id="rId288"/>
    <p:sldId id="540" r:id="rId289"/>
    <p:sldId id="541" r:id="rId290"/>
    <p:sldId id="542" r:id="rId291"/>
    <p:sldId id="543" r:id="rId292"/>
    <p:sldId id="544" r:id="rId293"/>
    <p:sldId id="545" r:id="rId294"/>
    <p:sldId id="546" r:id="rId295"/>
    <p:sldId id="547" r:id="rId296"/>
    <p:sldId id="548" r:id="rId297"/>
    <p:sldId id="549" r:id="rId298"/>
    <p:sldId id="550" r:id="rId299"/>
    <p:sldId id="551" r:id="rId300"/>
    <p:sldId id="552" r:id="rId301"/>
    <p:sldId id="553" r:id="rId302"/>
    <p:sldId id="554" r:id="rId303"/>
    <p:sldId id="555" r:id="rId304"/>
    <p:sldId id="556" r:id="rId305"/>
    <p:sldId id="557" r:id="rId306"/>
    <p:sldId id="558" r:id="rId307"/>
    <p:sldId id="559" r:id="rId308"/>
    <p:sldId id="560" r:id="rId309"/>
    <p:sldId id="561" r:id="rId310"/>
    <p:sldId id="562" r:id="rId311"/>
    <p:sldId id="563" r:id="rId312"/>
    <p:sldId id="564" r:id="rId313"/>
    <p:sldId id="565" r:id="rId314"/>
    <p:sldId id="566" r:id="rId315"/>
    <p:sldId id="567" r:id="rId316"/>
    <p:sldId id="568" r:id="rId317"/>
    <p:sldId id="569" r:id="rId318"/>
    <p:sldId id="570" r:id="rId319"/>
    <p:sldId id="571" r:id="rId320"/>
    <p:sldId id="572" r:id="rId321"/>
    <p:sldId id="573" r:id="rId322"/>
    <p:sldId id="574" r:id="rId323"/>
    <p:sldId id="575" r:id="rId324"/>
    <p:sldId id="576" r:id="rId325"/>
    <p:sldId id="577" r:id="rId326"/>
    <p:sldId id="578" r:id="rId327"/>
    <p:sldId id="579" r:id="rId328"/>
    <p:sldId id="580" r:id="rId329"/>
    <p:sldId id="581" r:id="rId330"/>
    <p:sldId id="582" r:id="rId331"/>
    <p:sldId id="583" r:id="rId332"/>
    <p:sldId id="584" r:id="rId333"/>
    <p:sldId id="585" r:id="rId334"/>
    <p:sldId id="586" r:id="rId335"/>
    <p:sldId id="587" r:id="rId336"/>
    <p:sldId id="588" r:id="rId337"/>
    <p:sldId id="589" r:id="rId338"/>
    <p:sldId id="590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603" r:id="rId352"/>
    <p:sldId id="604" r:id="rId353"/>
    <p:sldId id="605" r:id="rId354"/>
    <p:sldId id="606" r:id="rId355"/>
    <p:sldId id="607" r:id="rId356"/>
    <p:sldId id="608" r:id="rId357"/>
    <p:sldId id="609" r:id="rId358"/>
    <p:sldId id="610" r:id="rId359"/>
    <p:sldId id="611" r:id="rId360"/>
    <p:sldId id="612" r:id="rId361"/>
    <p:sldId id="613" r:id="rId362"/>
    <p:sldId id="614" r:id="rId363"/>
    <p:sldId id="615" r:id="rId364"/>
    <p:sldId id="616" r:id="rId365"/>
    <p:sldId id="617" r:id="rId366"/>
    <p:sldId id="618" r:id="rId367"/>
    <p:sldId id="619" r:id="rId368"/>
    <p:sldId id="620" r:id="rId369"/>
    <p:sldId id="621" r:id="rId370"/>
    <p:sldId id="622" r:id="rId371"/>
    <p:sldId id="623" r:id="rId372"/>
    <p:sldId id="624" r:id="rId373"/>
    <p:sldId id="625" r:id="rId374"/>
    <p:sldId id="626" r:id="rId375"/>
    <p:sldId id="627" r:id="rId376"/>
    <p:sldId id="628" r:id="rId377"/>
    <p:sldId id="629" r:id="rId378"/>
    <p:sldId id="630" r:id="rId379"/>
    <p:sldId id="631" r:id="rId380"/>
    <p:sldId id="632" r:id="rId381"/>
    <p:sldId id="633" r:id="rId382"/>
    <p:sldId id="634" r:id="rId383"/>
    <p:sldId id="635" r:id="rId384"/>
    <p:sldId id="636" r:id="rId385"/>
    <p:sldId id="637" r:id="rId386"/>
    <p:sldId id="638" r:id="rId387"/>
    <p:sldId id="639" r:id="rId388"/>
    <p:sldId id="640" r:id="rId389"/>
    <p:sldId id="641" r:id="rId390"/>
    <p:sldId id="642" r:id="rId391"/>
    <p:sldId id="643" r:id="rId392"/>
    <p:sldId id="644" r:id="rId393"/>
    <p:sldId id="645" r:id="rId394"/>
    <p:sldId id="646" r:id="rId395"/>
    <p:sldId id="647" r:id="rId396"/>
    <p:sldId id="648" r:id="rId397"/>
    <p:sldId id="649" r:id="rId398"/>
    <p:sldId id="650" r:id="rId399"/>
    <p:sldId id="651" r:id="rId400"/>
    <p:sldId id="652" r:id="rId401"/>
    <p:sldId id="653" r:id="rId402"/>
    <p:sldId id="654" r:id="rId403"/>
    <p:sldId id="655" r:id="rId404"/>
    <p:sldId id="656" r:id="rId405"/>
    <p:sldId id="657" r:id="rId406"/>
    <p:sldId id="658" r:id="rId407"/>
    <p:sldId id="659" r:id="rId408"/>
    <p:sldId id="660" r:id="rId409"/>
    <p:sldId id="661" r:id="rId410"/>
    <p:sldId id="662" r:id="rId41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<Relationship Id="rId123" Type="http://schemas.openxmlformats.org/officeDocument/2006/relationships/slide" Target="slides/slide119.xml"/><Relationship Id="rId124" Type="http://schemas.openxmlformats.org/officeDocument/2006/relationships/slide" Target="slides/slide120.xml"/><Relationship Id="rId125" Type="http://schemas.openxmlformats.org/officeDocument/2006/relationships/slide" Target="slides/slide121.xml"/><Relationship Id="rId126" Type="http://schemas.openxmlformats.org/officeDocument/2006/relationships/slide" Target="slides/slide122.xml"/><Relationship Id="rId127" Type="http://schemas.openxmlformats.org/officeDocument/2006/relationships/slide" Target="slides/slide123.xml"/><Relationship Id="rId128" Type="http://schemas.openxmlformats.org/officeDocument/2006/relationships/slide" Target="slides/slide124.xml"/><Relationship Id="rId129" Type="http://schemas.openxmlformats.org/officeDocument/2006/relationships/slide" Target="slides/slide125.xml"/><Relationship Id="rId130" Type="http://schemas.openxmlformats.org/officeDocument/2006/relationships/slide" Target="slides/slide126.xml"/><Relationship Id="rId131" Type="http://schemas.openxmlformats.org/officeDocument/2006/relationships/slide" Target="slides/slide127.xml"/><Relationship Id="rId132" Type="http://schemas.openxmlformats.org/officeDocument/2006/relationships/slide" Target="slides/slide128.xml"/><Relationship Id="rId133" Type="http://schemas.openxmlformats.org/officeDocument/2006/relationships/slide" Target="slides/slide129.xml"/><Relationship Id="rId134" Type="http://schemas.openxmlformats.org/officeDocument/2006/relationships/slide" Target="slides/slide130.xml"/><Relationship Id="rId135" Type="http://schemas.openxmlformats.org/officeDocument/2006/relationships/slide" Target="slides/slide131.xml"/><Relationship Id="rId136" Type="http://schemas.openxmlformats.org/officeDocument/2006/relationships/slide" Target="slides/slide132.xml"/><Relationship Id="rId137" Type="http://schemas.openxmlformats.org/officeDocument/2006/relationships/slide" Target="slides/slide133.xml"/><Relationship Id="rId138" Type="http://schemas.openxmlformats.org/officeDocument/2006/relationships/slide" Target="slides/slide134.xml"/><Relationship Id="rId139" Type="http://schemas.openxmlformats.org/officeDocument/2006/relationships/slide" Target="slides/slide135.xml"/><Relationship Id="rId140" Type="http://schemas.openxmlformats.org/officeDocument/2006/relationships/slide" Target="slides/slide136.xml"/><Relationship Id="rId141" Type="http://schemas.openxmlformats.org/officeDocument/2006/relationships/slide" Target="slides/slide137.xml"/><Relationship Id="rId142" Type="http://schemas.openxmlformats.org/officeDocument/2006/relationships/slide" Target="slides/slide138.xml"/><Relationship Id="rId143" Type="http://schemas.openxmlformats.org/officeDocument/2006/relationships/slide" Target="slides/slide139.xml"/><Relationship Id="rId144" Type="http://schemas.openxmlformats.org/officeDocument/2006/relationships/slide" Target="slides/slide140.xml"/><Relationship Id="rId145" Type="http://schemas.openxmlformats.org/officeDocument/2006/relationships/slide" Target="slides/slide141.xml"/><Relationship Id="rId146" Type="http://schemas.openxmlformats.org/officeDocument/2006/relationships/slide" Target="slides/slide142.xml"/><Relationship Id="rId147" Type="http://schemas.openxmlformats.org/officeDocument/2006/relationships/slide" Target="slides/slide143.xml"/><Relationship Id="rId148" Type="http://schemas.openxmlformats.org/officeDocument/2006/relationships/slide" Target="slides/slide144.xml"/><Relationship Id="rId149" Type="http://schemas.openxmlformats.org/officeDocument/2006/relationships/slide" Target="slides/slide145.xml"/><Relationship Id="rId150" Type="http://schemas.openxmlformats.org/officeDocument/2006/relationships/slide" Target="slides/slide146.xml"/><Relationship Id="rId151" Type="http://schemas.openxmlformats.org/officeDocument/2006/relationships/slide" Target="slides/slide147.xml"/><Relationship Id="rId152" Type="http://schemas.openxmlformats.org/officeDocument/2006/relationships/slide" Target="slides/slide148.xml"/><Relationship Id="rId153" Type="http://schemas.openxmlformats.org/officeDocument/2006/relationships/slide" Target="slides/slide149.xml"/><Relationship Id="rId154" Type="http://schemas.openxmlformats.org/officeDocument/2006/relationships/slide" Target="slides/slide150.xml"/><Relationship Id="rId155" Type="http://schemas.openxmlformats.org/officeDocument/2006/relationships/slide" Target="slides/slide151.xml"/><Relationship Id="rId156" Type="http://schemas.openxmlformats.org/officeDocument/2006/relationships/slide" Target="slides/slide152.xml"/><Relationship Id="rId157" Type="http://schemas.openxmlformats.org/officeDocument/2006/relationships/slide" Target="slides/slide153.xml"/><Relationship Id="rId158" Type="http://schemas.openxmlformats.org/officeDocument/2006/relationships/slide" Target="slides/slide154.xml"/><Relationship Id="rId159" Type="http://schemas.openxmlformats.org/officeDocument/2006/relationships/slide" Target="slides/slide155.xml"/><Relationship Id="rId160" Type="http://schemas.openxmlformats.org/officeDocument/2006/relationships/slide" Target="slides/slide156.xml"/><Relationship Id="rId161" Type="http://schemas.openxmlformats.org/officeDocument/2006/relationships/slide" Target="slides/slide157.xml"/><Relationship Id="rId162" Type="http://schemas.openxmlformats.org/officeDocument/2006/relationships/slide" Target="slides/slide158.xml"/><Relationship Id="rId163" Type="http://schemas.openxmlformats.org/officeDocument/2006/relationships/slide" Target="slides/slide159.xml"/><Relationship Id="rId164" Type="http://schemas.openxmlformats.org/officeDocument/2006/relationships/slide" Target="slides/slide160.xml"/><Relationship Id="rId165" Type="http://schemas.openxmlformats.org/officeDocument/2006/relationships/slide" Target="slides/slide161.xml"/><Relationship Id="rId166" Type="http://schemas.openxmlformats.org/officeDocument/2006/relationships/slide" Target="slides/slide162.xml"/><Relationship Id="rId167" Type="http://schemas.openxmlformats.org/officeDocument/2006/relationships/slide" Target="slides/slide163.xml"/><Relationship Id="rId168" Type="http://schemas.openxmlformats.org/officeDocument/2006/relationships/slide" Target="slides/slide164.xml"/><Relationship Id="rId169" Type="http://schemas.openxmlformats.org/officeDocument/2006/relationships/slide" Target="slides/slide165.xml"/><Relationship Id="rId170" Type="http://schemas.openxmlformats.org/officeDocument/2006/relationships/slide" Target="slides/slide166.xml"/><Relationship Id="rId171" Type="http://schemas.openxmlformats.org/officeDocument/2006/relationships/slide" Target="slides/slide167.xml"/><Relationship Id="rId172" Type="http://schemas.openxmlformats.org/officeDocument/2006/relationships/slide" Target="slides/slide168.xml"/><Relationship Id="rId173" Type="http://schemas.openxmlformats.org/officeDocument/2006/relationships/slide" Target="slides/slide169.xml"/><Relationship Id="rId174" Type="http://schemas.openxmlformats.org/officeDocument/2006/relationships/slide" Target="slides/slide170.xml"/><Relationship Id="rId175" Type="http://schemas.openxmlformats.org/officeDocument/2006/relationships/slide" Target="slides/slide171.xml"/><Relationship Id="rId176" Type="http://schemas.openxmlformats.org/officeDocument/2006/relationships/slide" Target="slides/slide172.xml"/><Relationship Id="rId177" Type="http://schemas.openxmlformats.org/officeDocument/2006/relationships/slide" Target="slides/slide173.xml"/><Relationship Id="rId178" Type="http://schemas.openxmlformats.org/officeDocument/2006/relationships/slide" Target="slides/slide174.xml"/><Relationship Id="rId179" Type="http://schemas.openxmlformats.org/officeDocument/2006/relationships/slide" Target="slides/slide175.xml"/><Relationship Id="rId180" Type="http://schemas.openxmlformats.org/officeDocument/2006/relationships/slide" Target="slides/slide176.xml"/><Relationship Id="rId181" Type="http://schemas.openxmlformats.org/officeDocument/2006/relationships/slide" Target="slides/slide177.xml"/><Relationship Id="rId182" Type="http://schemas.openxmlformats.org/officeDocument/2006/relationships/slide" Target="slides/slide178.xml"/><Relationship Id="rId183" Type="http://schemas.openxmlformats.org/officeDocument/2006/relationships/slide" Target="slides/slide179.xml"/><Relationship Id="rId184" Type="http://schemas.openxmlformats.org/officeDocument/2006/relationships/slide" Target="slides/slide180.xml"/><Relationship Id="rId185" Type="http://schemas.openxmlformats.org/officeDocument/2006/relationships/slide" Target="slides/slide181.xml"/><Relationship Id="rId186" Type="http://schemas.openxmlformats.org/officeDocument/2006/relationships/slide" Target="slides/slide182.xml"/><Relationship Id="rId187" Type="http://schemas.openxmlformats.org/officeDocument/2006/relationships/slide" Target="slides/slide183.xml"/><Relationship Id="rId188" Type="http://schemas.openxmlformats.org/officeDocument/2006/relationships/slide" Target="slides/slide184.xml"/><Relationship Id="rId189" Type="http://schemas.openxmlformats.org/officeDocument/2006/relationships/slide" Target="slides/slide185.xml"/><Relationship Id="rId190" Type="http://schemas.openxmlformats.org/officeDocument/2006/relationships/slide" Target="slides/slide186.xml"/><Relationship Id="rId191" Type="http://schemas.openxmlformats.org/officeDocument/2006/relationships/slide" Target="slides/slide187.xml"/><Relationship Id="rId192" Type="http://schemas.openxmlformats.org/officeDocument/2006/relationships/slide" Target="slides/slide188.xml"/><Relationship Id="rId193" Type="http://schemas.openxmlformats.org/officeDocument/2006/relationships/slide" Target="slides/slide189.xml"/><Relationship Id="rId194" Type="http://schemas.openxmlformats.org/officeDocument/2006/relationships/slide" Target="slides/slide190.xml"/><Relationship Id="rId195" Type="http://schemas.openxmlformats.org/officeDocument/2006/relationships/slide" Target="slides/slide191.xml"/><Relationship Id="rId196" Type="http://schemas.openxmlformats.org/officeDocument/2006/relationships/slide" Target="slides/slide192.xml"/><Relationship Id="rId197" Type="http://schemas.openxmlformats.org/officeDocument/2006/relationships/slide" Target="slides/slide193.xml"/><Relationship Id="rId198" Type="http://schemas.openxmlformats.org/officeDocument/2006/relationships/slide" Target="slides/slide194.xml"/><Relationship Id="rId199" Type="http://schemas.openxmlformats.org/officeDocument/2006/relationships/slide" Target="slides/slide195.xml"/><Relationship Id="rId200" Type="http://schemas.openxmlformats.org/officeDocument/2006/relationships/slide" Target="slides/slide196.xml"/><Relationship Id="rId201" Type="http://schemas.openxmlformats.org/officeDocument/2006/relationships/slide" Target="slides/slide197.xml"/><Relationship Id="rId202" Type="http://schemas.openxmlformats.org/officeDocument/2006/relationships/slide" Target="slides/slide198.xml"/><Relationship Id="rId203" Type="http://schemas.openxmlformats.org/officeDocument/2006/relationships/slide" Target="slides/slide199.xml"/><Relationship Id="rId204" Type="http://schemas.openxmlformats.org/officeDocument/2006/relationships/slide" Target="slides/slide200.xml"/><Relationship Id="rId205" Type="http://schemas.openxmlformats.org/officeDocument/2006/relationships/slide" Target="slides/slide201.xml"/><Relationship Id="rId206" Type="http://schemas.openxmlformats.org/officeDocument/2006/relationships/slide" Target="slides/slide202.xml"/><Relationship Id="rId207" Type="http://schemas.openxmlformats.org/officeDocument/2006/relationships/slide" Target="slides/slide203.xml"/><Relationship Id="rId208" Type="http://schemas.openxmlformats.org/officeDocument/2006/relationships/slide" Target="slides/slide204.xml"/><Relationship Id="rId209" Type="http://schemas.openxmlformats.org/officeDocument/2006/relationships/slide" Target="slides/slide205.xml"/><Relationship Id="rId210" Type="http://schemas.openxmlformats.org/officeDocument/2006/relationships/slide" Target="slides/slide206.xml"/><Relationship Id="rId211" Type="http://schemas.openxmlformats.org/officeDocument/2006/relationships/slide" Target="slides/slide207.xml"/><Relationship Id="rId212" Type="http://schemas.openxmlformats.org/officeDocument/2006/relationships/slide" Target="slides/slide208.xml"/><Relationship Id="rId213" Type="http://schemas.openxmlformats.org/officeDocument/2006/relationships/slide" Target="slides/slide209.xml"/><Relationship Id="rId214" Type="http://schemas.openxmlformats.org/officeDocument/2006/relationships/slide" Target="slides/slide210.xml"/><Relationship Id="rId215" Type="http://schemas.openxmlformats.org/officeDocument/2006/relationships/slide" Target="slides/slide211.xml"/><Relationship Id="rId216" Type="http://schemas.openxmlformats.org/officeDocument/2006/relationships/slide" Target="slides/slide212.xml"/><Relationship Id="rId217" Type="http://schemas.openxmlformats.org/officeDocument/2006/relationships/slide" Target="slides/slide213.xml"/><Relationship Id="rId218" Type="http://schemas.openxmlformats.org/officeDocument/2006/relationships/slide" Target="slides/slide214.xml"/><Relationship Id="rId219" Type="http://schemas.openxmlformats.org/officeDocument/2006/relationships/slide" Target="slides/slide215.xml"/><Relationship Id="rId220" Type="http://schemas.openxmlformats.org/officeDocument/2006/relationships/slide" Target="slides/slide216.xml"/><Relationship Id="rId221" Type="http://schemas.openxmlformats.org/officeDocument/2006/relationships/slide" Target="slides/slide217.xml"/><Relationship Id="rId222" Type="http://schemas.openxmlformats.org/officeDocument/2006/relationships/slide" Target="slides/slide218.xml"/><Relationship Id="rId223" Type="http://schemas.openxmlformats.org/officeDocument/2006/relationships/slide" Target="slides/slide219.xml"/><Relationship Id="rId224" Type="http://schemas.openxmlformats.org/officeDocument/2006/relationships/slide" Target="slides/slide220.xml"/><Relationship Id="rId225" Type="http://schemas.openxmlformats.org/officeDocument/2006/relationships/slide" Target="slides/slide221.xml"/><Relationship Id="rId226" Type="http://schemas.openxmlformats.org/officeDocument/2006/relationships/slide" Target="slides/slide222.xml"/><Relationship Id="rId227" Type="http://schemas.openxmlformats.org/officeDocument/2006/relationships/slide" Target="slides/slide223.xml"/><Relationship Id="rId228" Type="http://schemas.openxmlformats.org/officeDocument/2006/relationships/slide" Target="slides/slide224.xml"/><Relationship Id="rId229" Type="http://schemas.openxmlformats.org/officeDocument/2006/relationships/slide" Target="slides/slide225.xml"/><Relationship Id="rId230" Type="http://schemas.openxmlformats.org/officeDocument/2006/relationships/slide" Target="slides/slide226.xml"/><Relationship Id="rId231" Type="http://schemas.openxmlformats.org/officeDocument/2006/relationships/slide" Target="slides/slide227.xml"/><Relationship Id="rId232" Type="http://schemas.openxmlformats.org/officeDocument/2006/relationships/slide" Target="slides/slide228.xml"/><Relationship Id="rId233" Type="http://schemas.openxmlformats.org/officeDocument/2006/relationships/slide" Target="slides/slide229.xml"/><Relationship Id="rId234" Type="http://schemas.openxmlformats.org/officeDocument/2006/relationships/slide" Target="slides/slide230.xml"/><Relationship Id="rId235" Type="http://schemas.openxmlformats.org/officeDocument/2006/relationships/slide" Target="slides/slide231.xml"/><Relationship Id="rId236" Type="http://schemas.openxmlformats.org/officeDocument/2006/relationships/slide" Target="slides/slide232.xml"/><Relationship Id="rId237" Type="http://schemas.openxmlformats.org/officeDocument/2006/relationships/slide" Target="slides/slide233.xml"/><Relationship Id="rId238" Type="http://schemas.openxmlformats.org/officeDocument/2006/relationships/slide" Target="slides/slide234.xml"/><Relationship Id="rId239" Type="http://schemas.openxmlformats.org/officeDocument/2006/relationships/slide" Target="slides/slide235.xml"/><Relationship Id="rId240" Type="http://schemas.openxmlformats.org/officeDocument/2006/relationships/slide" Target="slides/slide236.xml"/><Relationship Id="rId241" Type="http://schemas.openxmlformats.org/officeDocument/2006/relationships/slide" Target="slides/slide237.xml"/><Relationship Id="rId242" Type="http://schemas.openxmlformats.org/officeDocument/2006/relationships/slide" Target="slides/slide238.xml"/><Relationship Id="rId243" Type="http://schemas.openxmlformats.org/officeDocument/2006/relationships/slide" Target="slides/slide239.xml"/><Relationship Id="rId244" Type="http://schemas.openxmlformats.org/officeDocument/2006/relationships/slide" Target="slides/slide240.xml"/><Relationship Id="rId245" Type="http://schemas.openxmlformats.org/officeDocument/2006/relationships/slide" Target="slides/slide241.xml"/><Relationship Id="rId246" Type="http://schemas.openxmlformats.org/officeDocument/2006/relationships/slide" Target="slides/slide242.xml"/><Relationship Id="rId247" Type="http://schemas.openxmlformats.org/officeDocument/2006/relationships/slide" Target="slides/slide243.xml"/><Relationship Id="rId248" Type="http://schemas.openxmlformats.org/officeDocument/2006/relationships/slide" Target="slides/slide244.xml"/><Relationship Id="rId249" Type="http://schemas.openxmlformats.org/officeDocument/2006/relationships/slide" Target="slides/slide245.xml"/><Relationship Id="rId250" Type="http://schemas.openxmlformats.org/officeDocument/2006/relationships/slide" Target="slides/slide246.xml"/><Relationship Id="rId251" Type="http://schemas.openxmlformats.org/officeDocument/2006/relationships/slide" Target="slides/slide247.xml"/><Relationship Id="rId252" Type="http://schemas.openxmlformats.org/officeDocument/2006/relationships/slide" Target="slides/slide248.xml"/><Relationship Id="rId253" Type="http://schemas.openxmlformats.org/officeDocument/2006/relationships/slide" Target="slides/slide249.xml"/><Relationship Id="rId254" Type="http://schemas.openxmlformats.org/officeDocument/2006/relationships/slide" Target="slides/slide250.xml"/><Relationship Id="rId255" Type="http://schemas.openxmlformats.org/officeDocument/2006/relationships/slide" Target="slides/slide251.xml"/><Relationship Id="rId256" Type="http://schemas.openxmlformats.org/officeDocument/2006/relationships/slide" Target="slides/slide252.xml"/><Relationship Id="rId257" Type="http://schemas.openxmlformats.org/officeDocument/2006/relationships/slide" Target="slides/slide253.xml"/><Relationship Id="rId258" Type="http://schemas.openxmlformats.org/officeDocument/2006/relationships/slide" Target="slides/slide254.xml"/><Relationship Id="rId259" Type="http://schemas.openxmlformats.org/officeDocument/2006/relationships/slide" Target="slides/slide255.xml"/><Relationship Id="rId260" Type="http://schemas.openxmlformats.org/officeDocument/2006/relationships/slide" Target="slides/slide256.xml"/><Relationship Id="rId261" Type="http://schemas.openxmlformats.org/officeDocument/2006/relationships/slide" Target="slides/slide257.xml"/><Relationship Id="rId262" Type="http://schemas.openxmlformats.org/officeDocument/2006/relationships/slide" Target="slides/slide258.xml"/><Relationship Id="rId263" Type="http://schemas.openxmlformats.org/officeDocument/2006/relationships/slide" Target="slides/slide259.xml"/><Relationship Id="rId264" Type="http://schemas.openxmlformats.org/officeDocument/2006/relationships/slide" Target="slides/slide260.xml"/><Relationship Id="rId265" Type="http://schemas.openxmlformats.org/officeDocument/2006/relationships/slide" Target="slides/slide261.xml"/><Relationship Id="rId266" Type="http://schemas.openxmlformats.org/officeDocument/2006/relationships/slide" Target="slides/slide262.xml"/><Relationship Id="rId267" Type="http://schemas.openxmlformats.org/officeDocument/2006/relationships/slide" Target="slides/slide263.xml"/><Relationship Id="rId268" Type="http://schemas.openxmlformats.org/officeDocument/2006/relationships/slide" Target="slides/slide264.xml"/><Relationship Id="rId269" Type="http://schemas.openxmlformats.org/officeDocument/2006/relationships/slide" Target="slides/slide265.xml"/><Relationship Id="rId270" Type="http://schemas.openxmlformats.org/officeDocument/2006/relationships/slide" Target="slides/slide266.xml"/><Relationship Id="rId271" Type="http://schemas.openxmlformats.org/officeDocument/2006/relationships/slide" Target="slides/slide267.xml"/><Relationship Id="rId272" Type="http://schemas.openxmlformats.org/officeDocument/2006/relationships/slide" Target="slides/slide268.xml"/><Relationship Id="rId273" Type="http://schemas.openxmlformats.org/officeDocument/2006/relationships/slide" Target="slides/slide269.xml"/><Relationship Id="rId274" Type="http://schemas.openxmlformats.org/officeDocument/2006/relationships/slide" Target="slides/slide270.xml"/><Relationship Id="rId275" Type="http://schemas.openxmlformats.org/officeDocument/2006/relationships/slide" Target="slides/slide271.xml"/><Relationship Id="rId276" Type="http://schemas.openxmlformats.org/officeDocument/2006/relationships/slide" Target="slides/slide272.xml"/><Relationship Id="rId277" Type="http://schemas.openxmlformats.org/officeDocument/2006/relationships/slide" Target="slides/slide273.xml"/><Relationship Id="rId278" Type="http://schemas.openxmlformats.org/officeDocument/2006/relationships/slide" Target="slides/slide274.xml"/><Relationship Id="rId279" Type="http://schemas.openxmlformats.org/officeDocument/2006/relationships/slide" Target="slides/slide275.xml"/><Relationship Id="rId280" Type="http://schemas.openxmlformats.org/officeDocument/2006/relationships/slide" Target="slides/slide276.xml"/><Relationship Id="rId281" Type="http://schemas.openxmlformats.org/officeDocument/2006/relationships/slide" Target="slides/slide277.xml"/><Relationship Id="rId282" Type="http://schemas.openxmlformats.org/officeDocument/2006/relationships/slide" Target="slides/slide278.xml"/><Relationship Id="rId283" Type="http://schemas.openxmlformats.org/officeDocument/2006/relationships/slide" Target="slides/slide279.xml"/><Relationship Id="rId284" Type="http://schemas.openxmlformats.org/officeDocument/2006/relationships/slide" Target="slides/slide280.xml"/><Relationship Id="rId285" Type="http://schemas.openxmlformats.org/officeDocument/2006/relationships/slide" Target="slides/slide281.xml"/><Relationship Id="rId286" Type="http://schemas.openxmlformats.org/officeDocument/2006/relationships/slide" Target="slides/slide282.xml"/><Relationship Id="rId287" Type="http://schemas.openxmlformats.org/officeDocument/2006/relationships/slide" Target="slides/slide283.xml"/><Relationship Id="rId288" Type="http://schemas.openxmlformats.org/officeDocument/2006/relationships/slide" Target="slides/slide284.xml"/><Relationship Id="rId289" Type="http://schemas.openxmlformats.org/officeDocument/2006/relationships/slide" Target="slides/slide285.xml"/><Relationship Id="rId290" Type="http://schemas.openxmlformats.org/officeDocument/2006/relationships/slide" Target="slides/slide286.xml"/><Relationship Id="rId291" Type="http://schemas.openxmlformats.org/officeDocument/2006/relationships/slide" Target="slides/slide287.xml"/><Relationship Id="rId292" Type="http://schemas.openxmlformats.org/officeDocument/2006/relationships/slide" Target="slides/slide288.xml"/><Relationship Id="rId293" Type="http://schemas.openxmlformats.org/officeDocument/2006/relationships/slide" Target="slides/slide289.xml"/><Relationship Id="rId294" Type="http://schemas.openxmlformats.org/officeDocument/2006/relationships/slide" Target="slides/slide290.xml"/><Relationship Id="rId295" Type="http://schemas.openxmlformats.org/officeDocument/2006/relationships/slide" Target="slides/slide291.xml"/><Relationship Id="rId296" Type="http://schemas.openxmlformats.org/officeDocument/2006/relationships/slide" Target="slides/slide292.xml"/><Relationship Id="rId297" Type="http://schemas.openxmlformats.org/officeDocument/2006/relationships/slide" Target="slides/slide293.xml"/><Relationship Id="rId298" Type="http://schemas.openxmlformats.org/officeDocument/2006/relationships/slide" Target="slides/slide294.xml"/><Relationship Id="rId299" Type="http://schemas.openxmlformats.org/officeDocument/2006/relationships/slide" Target="slides/slide295.xml"/><Relationship Id="rId300" Type="http://schemas.openxmlformats.org/officeDocument/2006/relationships/slide" Target="slides/slide296.xml"/><Relationship Id="rId301" Type="http://schemas.openxmlformats.org/officeDocument/2006/relationships/slide" Target="slides/slide297.xml"/><Relationship Id="rId302" Type="http://schemas.openxmlformats.org/officeDocument/2006/relationships/slide" Target="slides/slide298.xml"/><Relationship Id="rId303" Type="http://schemas.openxmlformats.org/officeDocument/2006/relationships/slide" Target="slides/slide299.xml"/><Relationship Id="rId304" Type="http://schemas.openxmlformats.org/officeDocument/2006/relationships/slide" Target="slides/slide300.xml"/><Relationship Id="rId305" Type="http://schemas.openxmlformats.org/officeDocument/2006/relationships/slide" Target="slides/slide301.xml"/><Relationship Id="rId306" Type="http://schemas.openxmlformats.org/officeDocument/2006/relationships/slide" Target="slides/slide302.xml"/><Relationship Id="rId307" Type="http://schemas.openxmlformats.org/officeDocument/2006/relationships/slide" Target="slides/slide303.xml"/><Relationship Id="rId308" Type="http://schemas.openxmlformats.org/officeDocument/2006/relationships/slide" Target="slides/slide304.xml"/><Relationship Id="rId309" Type="http://schemas.openxmlformats.org/officeDocument/2006/relationships/slide" Target="slides/slide305.xml"/><Relationship Id="rId310" Type="http://schemas.openxmlformats.org/officeDocument/2006/relationships/slide" Target="slides/slide306.xml"/><Relationship Id="rId311" Type="http://schemas.openxmlformats.org/officeDocument/2006/relationships/slide" Target="slides/slide307.xml"/><Relationship Id="rId312" Type="http://schemas.openxmlformats.org/officeDocument/2006/relationships/slide" Target="slides/slide308.xml"/><Relationship Id="rId313" Type="http://schemas.openxmlformats.org/officeDocument/2006/relationships/slide" Target="slides/slide309.xml"/><Relationship Id="rId314" Type="http://schemas.openxmlformats.org/officeDocument/2006/relationships/slide" Target="slides/slide310.xml"/><Relationship Id="rId315" Type="http://schemas.openxmlformats.org/officeDocument/2006/relationships/slide" Target="slides/slide311.xml"/><Relationship Id="rId316" Type="http://schemas.openxmlformats.org/officeDocument/2006/relationships/slide" Target="slides/slide312.xml"/><Relationship Id="rId317" Type="http://schemas.openxmlformats.org/officeDocument/2006/relationships/slide" Target="slides/slide313.xml"/><Relationship Id="rId318" Type="http://schemas.openxmlformats.org/officeDocument/2006/relationships/slide" Target="slides/slide314.xml"/><Relationship Id="rId319" Type="http://schemas.openxmlformats.org/officeDocument/2006/relationships/slide" Target="slides/slide315.xml"/><Relationship Id="rId320" Type="http://schemas.openxmlformats.org/officeDocument/2006/relationships/slide" Target="slides/slide316.xml"/><Relationship Id="rId321" Type="http://schemas.openxmlformats.org/officeDocument/2006/relationships/slide" Target="slides/slide317.xml"/><Relationship Id="rId322" Type="http://schemas.openxmlformats.org/officeDocument/2006/relationships/slide" Target="slides/slide318.xml"/><Relationship Id="rId323" Type="http://schemas.openxmlformats.org/officeDocument/2006/relationships/slide" Target="slides/slide319.xml"/><Relationship Id="rId324" Type="http://schemas.openxmlformats.org/officeDocument/2006/relationships/slide" Target="slides/slide320.xml"/><Relationship Id="rId325" Type="http://schemas.openxmlformats.org/officeDocument/2006/relationships/slide" Target="slides/slide321.xml"/><Relationship Id="rId326" Type="http://schemas.openxmlformats.org/officeDocument/2006/relationships/slide" Target="slides/slide322.xml"/><Relationship Id="rId327" Type="http://schemas.openxmlformats.org/officeDocument/2006/relationships/slide" Target="slides/slide323.xml"/><Relationship Id="rId328" Type="http://schemas.openxmlformats.org/officeDocument/2006/relationships/slide" Target="slides/slide324.xml"/><Relationship Id="rId329" Type="http://schemas.openxmlformats.org/officeDocument/2006/relationships/slide" Target="slides/slide325.xml"/><Relationship Id="rId330" Type="http://schemas.openxmlformats.org/officeDocument/2006/relationships/slide" Target="slides/slide326.xml"/><Relationship Id="rId331" Type="http://schemas.openxmlformats.org/officeDocument/2006/relationships/slide" Target="slides/slide327.xml"/><Relationship Id="rId332" Type="http://schemas.openxmlformats.org/officeDocument/2006/relationships/slide" Target="slides/slide328.xml"/><Relationship Id="rId333" Type="http://schemas.openxmlformats.org/officeDocument/2006/relationships/slide" Target="slides/slide329.xml"/><Relationship Id="rId334" Type="http://schemas.openxmlformats.org/officeDocument/2006/relationships/slide" Target="slides/slide330.xml"/><Relationship Id="rId335" Type="http://schemas.openxmlformats.org/officeDocument/2006/relationships/slide" Target="slides/slide331.xml"/><Relationship Id="rId336" Type="http://schemas.openxmlformats.org/officeDocument/2006/relationships/slide" Target="slides/slide332.xml"/><Relationship Id="rId337" Type="http://schemas.openxmlformats.org/officeDocument/2006/relationships/slide" Target="slides/slide333.xml"/><Relationship Id="rId338" Type="http://schemas.openxmlformats.org/officeDocument/2006/relationships/slide" Target="slides/slide334.xml"/><Relationship Id="rId339" Type="http://schemas.openxmlformats.org/officeDocument/2006/relationships/slide" Target="slides/slide335.xml"/><Relationship Id="rId340" Type="http://schemas.openxmlformats.org/officeDocument/2006/relationships/slide" Target="slides/slide336.xml"/><Relationship Id="rId341" Type="http://schemas.openxmlformats.org/officeDocument/2006/relationships/slide" Target="slides/slide337.xml"/><Relationship Id="rId342" Type="http://schemas.openxmlformats.org/officeDocument/2006/relationships/slide" Target="slides/slide338.xml"/><Relationship Id="rId343" Type="http://schemas.openxmlformats.org/officeDocument/2006/relationships/slide" Target="slides/slide339.xml"/><Relationship Id="rId344" Type="http://schemas.openxmlformats.org/officeDocument/2006/relationships/slide" Target="slides/slide340.xml"/><Relationship Id="rId345" Type="http://schemas.openxmlformats.org/officeDocument/2006/relationships/slide" Target="slides/slide341.xml"/><Relationship Id="rId346" Type="http://schemas.openxmlformats.org/officeDocument/2006/relationships/slide" Target="slides/slide342.xml"/><Relationship Id="rId347" Type="http://schemas.openxmlformats.org/officeDocument/2006/relationships/slide" Target="slides/slide343.xml"/><Relationship Id="rId348" Type="http://schemas.openxmlformats.org/officeDocument/2006/relationships/slide" Target="slides/slide344.xml"/><Relationship Id="rId349" Type="http://schemas.openxmlformats.org/officeDocument/2006/relationships/slide" Target="slides/slide345.xml"/><Relationship Id="rId350" Type="http://schemas.openxmlformats.org/officeDocument/2006/relationships/slide" Target="slides/slide346.xml"/><Relationship Id="rId351" Type="http://schemas.openxmlformats.org/officeDocument/2006/relationships/slide" Target="slides/slide347.xml"/><Relationship Id="rId352" Type="http://schemas.openxmlformats.org/officeDocument/2006/relationships/slide" Target="slides/slide348.xml"/><Relationship Id="rId353" Type="http://schemas.openxmlformats.org/officeDocument/2006/relationships/slide" Target="slides/slide349.xml"/><Relationship Id="rId354" Type="http://schemas.openxmlformats.org/officeDocument/2006/relationships/slide" Target="slides/slide350.xml"/><Relationship Id="rId355" Type="http://schemas.openxmlformats.org/officeDocument/2006/relationships/slide" Target="slides/slide351.xml"/><Relationship Id="rId356" Type="http://schemas.openxmlformats.org/officeDocument/2006/relationships/slide" Target="slides/slide352.xml"/><Relationship Id="rId357" Type="http://schemas.openxmlformats.org/officeDocument/2006/relationships/slide" Target="slides/slide353.xml"/><Relationship Id="rId358" Type="http://schemas.openxmlformats.org/officeDocument/2006/relationships/slide" Target="slides/slide354.xml"/><Relationship Id="rId359" Type="http://schemas.openxmlformats.org/officeDocument/2006/relationships/slide" Target="slides/slide355.xml"/><Relationship Id="rId360" Type="http://schemas.openxmlformats.org/officeDocument/2006/relationships/slide" Target="slides/slide356.xml"/><Relationship Id="rId361" Type="http://schemas.openxmlformats.org/officeDocument/2006/relationships/slide" Target="slides/slide357.xml"/><Relationship Id="rId362" Type="http://schemas.openxmlformats.org/officeDocument/2006/relationships/slide" Target="slides/slide358.xml"/><Relationship Id="rId363" Type="http://schemas.openxmlformats.org/officeDocument/2006/relationships/slide" Target="slides/slide359.xml"/><Relationship Id="rId364" Type="http://schemas.openxmlformats.org/officeDocument/2006/relationships/slide" Target="slides/slide360.xml"/><Relationship Id="rId365" Type="http://schemas.openxmlformats.org/officeDocument/2006/relationships/slide" Target="slides/slide361.xml"/><Relationship Id="rId366" Type="http://schemas.openxmlformats.org/officeDocument/2006/relationships/slide" Target="slides/slide362.xml"/><Relationship Id="rId367" Type="http://schemas.openxmlformats.org/officeDocument/2006/relationships/slide" Target="slides/slide363.xml"/><Relationship Id="rId368" Type="http://schemas.openxmlformats.org/officeDocument/2006/relationships/slide" Target="slides/slide364.xml"/><Relationship Id="rId369" Type="http://schemas.openxmlformats.org/officeDocument/2006/relationships/slide" Target="slides/slide365.xml"/><Relationship Id="rId370" Type="http://schemas.openxmlformats.org/officeDocument/2006/relationships/slide" Target="slides/slide366.xml"/><Relationship Id="rId371" Type="http://schemas.openxmlformats.org/officeDocument/2006/relationships/slide" Target="slides/slide367.xml"/><Relationship Id="rId372" Type="http://schemas.openxmlformats.org/officeDocument/2006/relationships/slide" Target="slides/slide368.xml"/><Relationship Id="rId373" Type="http://schemas.openxmlformats.org/officeDocument/2006/relationships/slide" Target="slides/slide369.xml"/><Relationship Id="rId374" Type="http://schemas.openxmlformats.org/officeDocument/2006/relationships/slide" Target="slides/slide370.xml"/><Relationship Id="rId375" Type="http://schemas.openxmlformats.org/officeDocument/2006/relationships/slide" Target="slides/slide371.xml"/><Relationship Id="rId376" Type="http://schemas.openxmlformats.org/officeDocument/2006/relationships/slide" Target="slides/slide372.xml"/><Relationship Id="rId377" Type="http://schemas.openxmlformats.org/officeDocument/2006/relationships/slide" Target="slides/slide373.xml"/><Relationship Id="rId378" Type="http://schemas.openxmlformats.org/officeDocument/2006/relationships/slide" Target="slides/slide374.xml"/><Relationship Id="rId379" Type="http://schemas.openxmlformats.org/officeDocument/2006/relationships/slide" Target="slides/slide375.xml"/><Relationship Id="rId380" Type="http://schemas.openxmlformats.org/officeDocument/2006/relationships/slide" Target="slides/slide376.xml"/><Relationship Id="rId381" Type="http://schemas.openxmlformats.org/officeDocument/2006/relationships/slide" Target="slides/slide377.xml"/><Relationship Id="rId382" Type="http://schemas.openxmlformats.org/officeDocument/2006/relationships/slide" Target="slides/slide378.xml"/><Relationship Id="rId383" Type="http://schemas.openxmlformats.org/officeDocument/2006/relationships/slide" Target="slides/slide379.xml"/><Relationship Id="rId384" Type="http://schemas.openxmlformats.org/officeDocument/2006/relationships/slide" Target="slides/slide380.xml"/><Relationship Id="rId385" Type="http://schemas.openxmlformats.org/officeDocument/2006/relationships/slide" Target="slides/slide381.xml"/><Relationship Id="rId386" Type="http://schemas.openxmlformats.org/officeDocument/2006/relationships/slide" Target="slides/slide382.xml"/><Relationship Id="rId387" Type="http://schemas.openxmlformats.org/officeDocument/2006/relationships/slide" Target="slides/slide383.xml"/><Relationship Id="rId388" Type="http://schemas.openxmlformats.org/officeDocument/2006/relationships/slide" Target="slides/slide384.xml"/><Relationship Id="rId389" Type="http://schemas.openxmlformats.org/officeDocument/2006/relationships/slide" Target="slides/slide385.xml"/><Relationship Id="rId390" Type="http://schemas.openxmlformats.org/officeDocument/2006/relationships/slide" Target="slides/slide386.xml"/><Relationship Id="rId391" Type="http://schemas.openxmlformats.org/officeDocument/2006/relationships/slide" Target="slides/slide387.xml"/><Relationship Id="rId392" Type="http://schemas.openxmlformats.org/officeDocument/2006/relationships/slide" Target="slides/slide388.xml"/><Relationship Id="rId393" Type="http://schemas.openxmlformats.org/officeDocument/2006/relationships/slide" Target="slides/slide389.xml"/><Relationship Id="rId394" Type="http://schemas.openxmlformats.org/officeDocument/2006/relationships/slide" Target="slides/slide390.xml"/><Relationship Id="rId395" Type="http://schemas.openxmlformats.org/officeDocument/2006/relationships/slide" Target="slides/slide391.xml"/><Relationship Id="rId396" Type="http://schemas.openxmlformats.org/officeDocument/2006/relationships/slide" Target="slides/slide392.xml"/><Relationship Id="rId397" Type="http://schemas.openxmlformats.org/officeDocument/2006/relationships/slide" Target="slides/slide393.xml"/><Relationship Id="rId398" Type="http://schemas.openxmlformats.org/officeDocument/2006/relationships/slide" Target="slides/slide394.xml"/><Relationship Id="rId399" Type="http://schemas.openxmlformats.org/officeDocument/2006/relationships/slide" Target="slides/slide395.xml"/><Relationship Id="rId400" Type="http://schemas.openxmlformats.org/officeDocument/2006/relationships/slide" Target="slides/slide396.xml"/><Relationship Id="rId401" Type="http://schemas.openxmlformats.org/officeDocument/2006/relationships/slide" Target="slides/slide397.xml"/><Relationship Id="rId402" Type="http://schemas.openxmlformats.org/officeDocument/2006/relationships/slide" Target="slides/slide398.xml"/><Relationship Id="rId403" Type="http://schemas.openxmlformats.org/officeDocument/2006/relationships/slide" Target="slides/slide399.xml"/><Relationship Id="rId404" Type="http://schemas.openxmlformats.org/officeDocument/2006/relationships/slide" Target="slides/slide400.xml"/><Relationship Id="rId405" Type="http://schemas.openxmlformats.org/officeDocument/2006/relationships/slide" Target="slides/slide401.xml"/><Relationship Id="rId406" Type="http://schemas.openxmlformats.org/officeDocument/2006/relationships/slide" Target="slides/slide402.xml"/><Relationship Id="rId407" Type="http://schemas.openxmlformats.org/officeDocument/2006/relationships/slide" Target="slides/slide403.xml"/><Relationship Id="rId408" Type="http://schemas.openxmlformats.org/officeDocument/2006/relationships/slide" Target="slides/slide404.xml"/><Relationship Id="rId409" Type="http://schemas.openxmlformats.org/officeDocument/2006/relationships/slide" Target="slides/slide405.xml"/><Relationship Id="rId410" Type="http://schemas.openxmlformats.org/officeDocument/2006/relationships/slide" Target="slides/slide406.xml"/><Relationship Id="rId411" Type="http://schemas.openxmlformats.org/officeDocument/2006/relationships/slide" Target="slides/slide407.xml"/><Relationship Id="rId4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51776F-81E0-44FC-8846-90257046FC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B23488-FA7D-4CD7-A9D4-3DDAD8BB50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CAEF9C-AFD0-4481-92F5-E2846BD78E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DBEDBC-60A4-4629-9F73-80335DC784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D29742-91D2-484E-8E25-C0E784009C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50F3DA-8C66-4D88-852F-684C6A73AB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818DCF-9060-434F-A5E6-A9E349492F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C4303D-4DA0-4A20-9EAE-1F50BD933F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0FCFCE-8331-40D5-A883-84ADC423E0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CA4347-48E0-4C12-810A-ACD4AF49F6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B7D8E2-9F70-4D98-9F3F-A104DEE756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26460A-BA7E-44CA-9F96-DDF9E5976A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8AC823-708E-411C-8E43-B01B29E2F2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BA70B3-EABD-4E7E-BBA1-EB853F1913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7F1254-E4B8-4EAD-A39F-01625C490C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1E461D-5454-4725-B142-5BDF219DF5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D7E644-F7DE-4021-B689-CDCF0382FE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11BCDC-1BDA-4FB7-AE66-36AF37C7ED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0C8F14-FFAA-4CD8-A6D5-48261EFD0D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53B3DD-511A-4A51-9C5E-D1E2D57A2F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F7117C-92B4-43FA-BE6B-4AE922DE4E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301F76-2EA8-4C0E-825B-A5476739C3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082D77-809B-41D1-A601-51438728AF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D145F7-C619-48AD-936C-07BAA86824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13921C-5FFA-4B9E-BE07-3AB5ED1E40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711BCC-E925-4695-82C3-DBBA734B97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F4F9D2-D13C-4C2C-B131-2EECC132E7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2FF4E7-8A39-45F7-8C1F-765A7474A7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B113D1-0E3E-4A6F-9F2B-954319B290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7EC06E-96C8-4D08-A10B-66E74C9D6C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FF860F-4E98-4EA2-85E3-33C9D91704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7C4BD7-4697-444B-A680-02B70E54AC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78438D-C004-4DFE-8E3A-6ECF95772B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FA5336-4865-4ECF-BFD1-8B48DEBD4F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E07587-C1F3-4EC6-AE2E-A79BCFCD00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868CFF-25CE-4DF4-BE81-5BFF136652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/>
          <p:nvPr/>
        </p:nvCxnSpPr>
        <p:spPr>
          <a:xfrm>
            <a:off x="540000" y="306360"/>
            <a:ext cx="720720" cy="72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" name=""/>
          <p:cNvCxnSpPr>
            <a:stCxn id="2" idx="6"/>
            <a:endCxn id="3" idx="2"/>
          </p:cNvCxnSpPr>
          <p:nvPr/>
        </p:nvCxnSpPr>
        <p:spPr>
          <a:xfrm>
            <a:off x="719640" y="48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" name=""/>
          <p:cNvCxnSpPr>
            <a:stCxn id="5" idx="6"/>
            <a:endCxn id="6" idx="2"/>
          </p:cNvCxnSpPr>
          <p:nvPr/>
        </p:nvCxnSpPr>
        <p:spPr>
          <a:xfrm>
            <a:off x="863640" y="702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" name=""/>
          <p:cNvCxnSpPr>
            <a:stCxn id="8" idx="6"/>
            <a:endCxn id="9" idx="2"/>
          </p:cNvCxnSpPr>
          <p:nvPr/>
        </p:nvCxnSpPr>
        <p:spPr>
          <a:xfrm>
            <a:off x="719640" y="12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" name=""/>
          <p:cNvCxnSpPr>
            <a:stCxn id="11" idx="6"/>
            <a:endCxn id="12" idx="2"/>
          </p:cNvCxnSpPr>
          <p:nvPr/>
        </p:nvCxnSpPr>
        <p:spPr>
          <a:xfrm>
            <a:off x="863640" y="954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" name=""/>
          <p:cNvCxnSpPr>
            <a:stCxn id="14" idx="6"/>
            <a:endCxn id="15" idx="2"/>
          </p:cNvCxnSpPr>
          <p:nvPr/>
        </p:nvCxnSpPr>
        <p:spPr>
          <a:xfrm rot="10800000">
            <a:off x="538920" y="1350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" name=""/>
          <p:cNvCxnSpPr>
            <a:stCxn id="17" idx="6"/>
            <a:endCxn id="18" idx="2"/>
          </p:cNvCxnSpPr>
          <p:nvPr/>
        </p:nvCxnSpPr>
        <p:spPr>
          <a:xfrm rot="10800000">
            <a:off x="718920" y="117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" name=""/>
          <p:cNvCxnSpPr>
            <a:stCxn id="20" idx="6"/>
            <a:endCxn id="21" idx="2"/>
          </p:cNvCxnSpPr>
          <p:nvPr/>
        </p:nvCxnSpPr>
        <p:spPr>
          <a:xfrm rot="10800000">
            <a:off x="718920" y="153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" name=""/>
          <p:cNvCxnSpPr>
            <a:stCxn id="23" idx="6"/>
            <a:endCxn id="24" idx="2"/>
          </p:cNvCxnSpPr>
          <p:nvPr/>
        </p:nvCxnSpPr>
        <p:spPr>
          <a:xfrm rot="10800000">
            <a:off x="862920" y="1746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" name=""/>
          <p:cNvCxnSpPr>
            <a:stCxn id="26" idx="6"/>
            <a:endCxn id="27" idx="2"/>
          </p:cNvCxnSpPr>
          <p:nvPr/>
        </p:nvCxnSpPr>
        <p:spPr>
          <a:xfrm rot="10800000">
            <a:off x="862920" y="1998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" name=""/>
          <p:cNvCxnSpPr>
            <a:stCxn id="29" idx="6"/>
            <a:endCxn id="30" idx="2"/>
          </p:cNvCxnSpPr>
          <p:nvPr/>
        </p:nvCxnSpPr>
        <p:spPr>
          <a:xfrm>
            <a:off x="539640" y="2394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" name=""/>
          <p:cNvCxnSpPr>
            <a:stCxn id="32" idx="6"/>
            <a:endCxn id="33" idx="2"/>
          </p:cNvCxnSpPr>
          <p:nvPr/>
        </p:nvCxnSpPr>
        <p:spPr>
          <a:xfrm>
            <a:off x="719640" y="2214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4" name=""/>
          <p:cNvCxnSpPr>
            <a:stCxn id="35" idx="6"/>
            <a:endCxn id="36" idx="2"/>
          </p:cNvCxnSpPr>
          <p:nvPr/>
        </p:nvCxnSpPr>
        <p:spPr>
          <a:xfrm>
            <a:off x="719640" y="2583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7" name=""/>
          <p:cNvCxnSpPr>
            <a:stCxn id="38" idx="6"/>
            <a:endCxn id="39" idx="2"/>
          </p:cNvCxnSpPr>
          <p:nvPr/>
        </p:nvCxnSpPr>
        <p:spPr>
          <a:xfrm>
            <a:off x="863640" y="2799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0" name=""/>
          <p:cNvCxnSpPr>
            <a:stCxn id="41" idx="6"/>
            <a:endCxn id="42" idx="2"/>
          </p:cNvCxnSpPr>
          <p:nvPr/>
        </p:nvCxnSpPr>
        <p:spPr>
          <a:xfrm>
            <a:off x="863640" y="3051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3" name=""/>
          <p:cNvCxnSpPr>
            <a:stCxn id="44" idx="6"/>
            <a:endCxn id="45" idx="2"/>
          </p:cNvCxnSpPr>
          <p:nvPr/>
        </p:nvCxnSpPr>
        <p:spPr>
          <a:xfrm rot="10800000">
            <a:off x="538920" y="3447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6" name=""/>
          <p:cNvCxnSpPr>
            <a:stCxn id="47" idx="6"/>
            <a:endCxn id="48" idx="2"/>
          </p:cNvCxnSpPr>
          <p:nvPr/>
        </p:nvCxnSpPr>
        <p:spPr>
          <a:xfrm rot="10800000">
            <a:off x="737640" y="3267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9" name=""/>
          <p:cNvCxnSpPr>
            <a:stCxn id="50" idx="6"/>
            <a:endCxn id="51" idx="2"/>
          </p:cNvCxnSpPr>
          <p:nvPr/>
        </p:nvCxnSpPr>
        <p:spPr>
          <a:xfrm rot="10800000">
            <a:off x="728280" y="3636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2" name=""/>
          <p:cNvCxnSpPr>
            <a:stCxn id="53" idx="6"/>
            <a:endCxn id="54" idx="2"/>
          </p:cNvCxnSpPr>
          <p:nvPr/>
        </p:nvCxnSpPr>
        <p:spPr>
          <a:xfrm rot="10800000">
            <a:off x="872280" y="3852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5" name=""/>
          <p:cNvCxnSpPr>
            <a:stCxn id="56" idx="6"/>
            <a:endCxn id="57" idx="2"/>
          </p:cNvCxnSpPr>
          <p:nvPr/>
        </p:nvCxnSpPr>
        <p:spPr>
          <a:xfrm rot="10800000">
            <a:off x="872280" y="4104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8" name=""/>
          <p:cNvCxnSpPr>
            <a:stCxn id="59" idx="6"/>
            <a:endCxn id="60" idx="2"/>
          </p:cNvCxnSpPr>
          <p:nvPr/>
        </p:nvCxnSpPr>
        <p:spPr>
          <a:xfrm>
            <a:off x="549000" y="4500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1" name=""/>
          <p:cNvCxnSpPr>
            <a:stCxn id="62" idx="6"/>
            <a:endCxn id="63" idx="2"/>
          </p:cNvCxnSpPr>
          <p:nvPr/>
        </p:nvCxnSpPr>
        <p:spPr>
          <a:xfrm>
            <a:off x="729000" y="432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4" name=""/>
          <p:cNvCxnSpPr>
            <a:stCxn id="65" idx="6"/>
            <a:endCxn id="66" idx="2"/>
          </p:cNvCxnSpPr>
          <p:nvPr/>
        </p:nvCxnSpPr>
        <p:spPr>
          <a:xfrm>
            <a:off x="729000" y="468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7" name=""/>
          <p:cNvCxnSpPr>
            <a:stCxn id="68" idx="6"/>
            <a:endCxn id="69" idx="2"/>
          </p:cNvCxnSpPr>
          <p:nvPr/>
        </p:nvCxnSpPr>
        <p:spPr>
          <a:xfrm>
            <a:off x="873000" y="4896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0" name=""/>
          <p:cNvCxnSpPr>
            <a:stCxn id="71" idx="6"/>
            <a:endCxn id="72" idx="2"/>
          </p:cNvCxnSpPr>
          <p:nvPr/>
        </p:nvCxnSpPr>
        <p:spPr>
          <a:xfrm>
            <a:off x="873000" y="5148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3" name=""/>
          <p:cNvCxnSpPr>
            <a:stCxn id="74" idx="6"/>
            <a:endCxn id="75" idx="2"/>
          </p:cNvCxnSpPr>
          <p:nvPr/>
        </p:nvCxnSpPr>
        <p:spPr>
          <a:xfrm rot="10800000">
            <a:off x="548280" y="5544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6" name=""/>
          <p:cNvCxnSpPr>
            <a:stCxn id="77" idx="6"/>
            <a:endCxn id="78" idx="2"/>
          </p:cNvCxnSpPr>
          <p:nvPr/>
        </p:nvCxnSpPr>
        <p:spPr>
          <a:xfrm rot="10800000">
            <a:off x="728280" y="5364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79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6FD555-368D-4B77-9CC9-F26EDAFB415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"/>
          <p:cNvCxnSpPr/>
          <p:nvPr/>
        </p:nvCxnSpPr>
        <p:spPr>
          <a:xfrm>
            <a:off x="540000" y="306360"/>
            <a:ext cx="720720" cy="72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3" name=""/>
          <p:cNvCxnSpPr>
            <a:stCxn id="124" idx="6"/>
            <a:endCxn id="125" idx="2"/>
          </p:cNvCxnSpPr>
          <p:nvPr/>
        </p:nvCxnSpPr>
        <p:spPr>
          <a:xfrm>
            <a:off x="719640" y="48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6" name=""/>
          <p:cNvCxnSpPr>
            <a:stCxn id="127" idx="6"/>
            <a:endCxn id="128" idx="2"/>
          </p:cNvCxnSpPr>
          <p:nvPr/>
        </p:nvCxnSpPr>
        <p:spPr>
          <a:xfrm>
            <a:off x="863640" y="702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9" name=""/>
          <p:cNvCxnSpPr>
            <a:stCxn id="130" idx="6"/>
            <a:endCxn id="131" idx="2"/>
          </p:cNvCxnSpPr>
          <p:nvPr/>
        </p:nvCxnSpPr>
        <p:spPr>
          <a:xfrm>
            <a:off x="719640" y="12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2" name=""/>
          <p:cNvCxnSpPr>
            <a:stCxn id="133" idx="6"/>
            <a:endCxn id="134" idx="2"/>
          </p:cNvCxnSpPr>
          <p:nvPr/>
        </p:nvCxnSpPr>
        <p:spPr>
          <a:xfrm>
            <a:off x="863640" y="954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5" name=""/>
          <p:cNvCxnSpPr>
            <a:stCxn id="136" idx="6"/>
            <a:endCxn id="137" idx="2"/>
          </p:cNvCxnSpPr>
          <p:nvPr/>
        </p:nvCxnSpPr>
        <p:spPr>
          <a:xfrm rot="10800000">
            <a:off x="538920" y="1350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8" name=""/>
          <p:cNvCxnSpPr>
            <a:stCxn id="139" idx="6"/>
            <a:endCxn id="140" idx="2"/>
          </p:cNvCxnSpPr>
          <p:nvPr/>
        </p:nvCxnSpPr>
        <p:spPr>
          <a:xfrm rot="10800000">
            <a:off x="718920" y="117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1" name=""/>
          <p:cNvCxnSpPr>
            <a:stCxn id="142" idx="6"/>
            <a:endCxn id="143" idx="2"/>
          </p:cNvCxnSpPr>
          <p:nvPr/>
        </p:nvCxnSpPr>
        <p:spPr>
          <a:xfrm rot="10800000">
            <a:off x="718920" y="153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4" name=""/>
          <p:cNvCxnSpPr>
            <a:stCxn id="145" idx="6"/>
            <a:endCxn id="146" idx="2"/>
          </p:cNvCxnSpPr>
          <p:nvPr/>
        </p:nvCxnSpPr>
        <p:spPr>
          <a:xfrm rot="10800000">
            <a:off x="862920" y="1746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7" name=""/>
          <p:cNvCxnSpPr>
            <a:stCxn id="148" idx="6"/>
            <a:endCxn id="149" idx="2"/>
          </p:cNvCxnSpPr>
          <p:nvPr/>
        </p:nvCxnSpPr>
        <p:spPr>
          <a:xfrm rot="10800000">
            <a:off x="862920" y="1998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0" name=""/>
          <p:cNvCxnSpPr>
            <a:stCxn id="151" idx="6"/>
            <a:endCxn id="152" idx="2"/>
          </p:cNvCxnSpPr>
          <p:nvPr/>
        </p:nvCxnSpPr>
        <p:spPr>
          <a:xfrm>
            <a:off x="539640" y="2394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3" name=""/>
          <p:cNvCxnSpPr>
            <a:stCxn id="154" idx="6"/>
            <a:endCxn id="155" idx="2"/>
          </p:cNvCxnSpPr>
          <p:nvPr/>
        </p:nvCxnSpPr>
        <p:spPr>
          <a:xfrm>
            <a:off x="719640" y="2214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6" name=""/>
          <p:cNvCxnSpPr>
            <a:stCxn id="157" idx="6"/>
            <a:endCxn id="158" idx="2"/>
          </p:cNvCxnSpPr>
          <p:nvPr/>
        </p:nvCxnSpPr>
        <p:spPr>
          <a:xfrm>
            <a:off x="719640" y="2583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9" name=""/>
          <p:cNvCxnSpPr>
            <a:stCxn id="160" idx="6"/>
            <a:endCxn id="161" idx="2"/>
          </p:cNvCxnSpPr>
          <p:nvPr/>
        </p:nvCxnSpPr>
        <p:spPr>
          <a:xfrm>
            <a:off x="863640" y="2799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2" name=""/>
          <p:cNvCxnSpPr>
            <a:stCxn id="163" idx="6"/>
            <a:endCxn id="164" idx="2"/>
          </p:cNvCxnSpPr>
          <p:nvPr/>
        </p:nvCxnSpPr>
        <p:spPr>
          <a:xfrm>
            <a:off x="863640" y="3051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5" name=""/>
          <p:cNvCxnSpPr>
            <a:stCxn id="166" idx="6"/>
            <a:endCxn id="167" idx="2"/>
          </p:cNvCxnSpPr>
          <p:nvPr/>
        </p:nvCxnSpPr>
        <p:spPr>
          <a:xfrm rot="10800000">
            <a:off x="538920" y="3447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8" name=""/>
          <p:cNvCxnSpPr>
            <a:stCxn id="169" idx="6"/>
            <a:endCxn id="170" idx="2"/>
          </p:cNvCxnSpPr>
          <p:nvPr/>
        </p:nvCxnSpPr>
        <p:spPr>
          <a:xfrm rot="10800000">
            <a:off x="737640" y="3267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1" name=""/>
          <p:cNvCxnSpPr>
            <a:stCxn id="172" idx="6"/>
            <a:endCxn id="173" idx="2"/>
          </p:cNvCxnSpPr>
          <p:nvPr/>
        </p:nvCxnSpPr>
        <p:spPr>
          <a:xfrm rot="10800000">
            <a:off x="728280" y="3636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4" name=""/>
          <p:cNvCxnSpPr>
            <a:stCxn id="175" idx="6"/>
            <a:endCxn id="176" idx="2"/>
          </p:cNvCxnSpPr>
          <p:nvPr/>
        </p:nvCxnSpPr>
        <p:spPr>
          <a:xfrm rot="10800000">
            <a:off x="872280" y="3852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7" name=""/>
          <p:cNvCxnSpPr>
            <a:stCxn id="178" idx="6"/>
            <a:endCxn id="179" idx="2"/>
          </p:cNvCxnSpPr>
          <p:nvPr/>
        </p:nvCxnSpPr>
        <p:spPr>
          <a:xfrm rot="10800000">
            <a:off x="872280" y="4104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0" name=""/>
          <p:cNvCxnSpPr>
            <a:stCxn id="181" idx="6"/>
            <a:endCxn id="182" idx="2"/>
          </p:cNvCxnSpPr>
          <p:nvPr/>
        </p:nvCxnSpPr>
        <p:spPr>
          <a:xfrm>
            <a:off x="549000" y="4500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3" name=""/>
          <p:cNvCxnSpPr>
            <a:stCxn id="184" idx="6"/>
            <a:endCxn id="185" idx="2"/>
          </p:cNvCxnSpPr>
          <p:nvPr/>
        </p:nvCxnSpPr>
        <p:spPr>
          <a:xfrm>
            <a:off x="729000" y="432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6" name=""/>
          <p:cNvCxnSpPr>
            <a:stCxn id="187" idx="6"/>
            <a:endCxn id="188" idx="2"/>
          </p:cNvCxnSpPr>
          <p:nvPr/>
        </p:nvCxnSpPr>
        <p:spPr>
          <a:xfrm>
            <a:off x="729000" y="468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9" name=""/>
          <p:cNvCxnSpPr>
            <a:stCxn id="190" idx="6"/>
            <a:endCxn id="191" idx="2"/>
          </p:cNvCxnSpPr>
          <p:nvPr/>
        </p:nvCxnSpPr>
        <p:spPr>
          <a:xfrm>
            <a:off x="873000" y="4896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2" name=""/>
          <p:cNvCxnSpPr>
            <a:stCxn id="193" idx="6"/>
            <a:endCxn id="194" idx="2"/>
          </p:cNvCxnSpPr>
          <p:nvPr/>
        </p:nvCxnSpPr>
        <p:spPr>
          <a:xfrm>
            <a:off x="873000" y="5148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5" name=""/>
          <p:cNvCxnSpPr>
            <a:stCxn id="196" idx="6"/>
            <a:endCxn id="197" idx="2"/>
          </p:cNvCxnSpPr>
          <p:nvPr/>
        </p:nvCxnSpPr>
        <p:spPr>
          <a:xfrm rot="10800000">
            <a:off x="548280" y="5544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8" name=""/>
          <p:cNvCxnSpPr>
            <a:stCxn id="199" idx="6"/>
            <a:endCxn id="200" idx="2"/>
          </p:cNvCxnSpPr>
          <p:nvPr/>
        </p:nvCxnSpPr>
        <p:spPr>
          <a:xfrm rot="10800000">
            <a:off x="728280" y="5364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201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C92979-16ED-4135-B7B8-9406EAE29A8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"/>
          <p:cNvCxnSpPr/>
          <p:nvPr/>
        </p:nvCxnSpPr>
        <p:spPr>
          <a:xfrm>
            <a:off x="540000" y="306360"/>
            <a:ext cx="720720" cy="72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5" name=""/>
          <p:cNvCxnSpPr>
            <a:stCxn id="246" idx="6"/>
            <a:endCxn id="247" idx="2"/>
          </p:cNvCxnSpPr>
          <p:nvPr/>
        </p:nvCxnSpPr>
        <p:spPr>
          <a:xfrm>
            <a:off x="719640" y="48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8" name=""/>
          <p:cNvCxnSpPr>
            <a:stCxn id="249" idx="6"/>
            <a:endCxn id="250" idx="2"/>
          </p:cNvCxnSpPr>
          <p:nvPr/>
        </p:nvCxnSpPr>
        <p:spPr>
          <a:xfrm>
            <a:off x="863640" y="702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1" name=""/>
          <p:cNvCxnSpPr>
            <a:stCxn id="252" idx="6"/>
            <a:endCxn id="253" idx="2"/>
          </p:cNvCxnSpPr>
          <p:nvPr/>
        </p:nvCxnSpPr>
        <p:spPr>
          <a:xfrm>
            <a:off x="719640" y="12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4" name=""/>
          <p:cNvCxnSpPr>
            <a:stCxn id="255" idx="6"/>
            <a:endCxn id="256" idx="2"/>
          </p:cNvCxnSpPr>
          <p:nvPr/>
        </p:nvCxnSpPr>
        <p:spPr>
          <a:xfrm>
            <a:off x="863640" y="954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7" name=""/>
          <p:cNvCxnSpPr>
            <a:stCxn id="258" idx="6"/>
            <a:endCxn id="259" idx="2"/>
          </p:cNvCxnSpPr>
          <p:nvPr/>
        </p:nvCxnSpPr>
        <p:spPr>
          <a:xfrm rot="10800000">
            <a:off x="538920" y="1350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0" name=""/>
          <p:cNvCxnSpPr>
            <a:stCxn id="261" idx="6"/>
            <a:endCxn id="262" idx="2"/>
          </p:cNvCxnSpPr>
          <p:nvPr/>
        </p:nvCxnSpPr>
        <p:spPr>
          <a:xfrm rot="10800000">
            <a:off x="718920" y="117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3" name=""/>
          <p:cNvCxnSpPr>
            <a:stCxn id="264" idx="6"/>
            <a:endCxn id="265" idx="2"/>
          </p:cNvCxnSpPr>
          <p:nvPr/>
        </p:nvCxnSpPr>
        <p:spPr>
          <a:xfrm rot="10800000">
            <a:off x="718920" y="153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6" name=""/>
          <p:cNvCxnSpPr>
            <a:stCxn id="267" idx="6"/>
            <a:endCxn id="268" idx="2"/>
          </p:cNvCxnSpPr>
          <p:nvPr/>
        </p:nvCxnSpPr>
        <p:spPr>
          <a:xfrm rot="10800000">
            <a:off x="862920" y="1746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9" name=""/>
          <p:cNvCxnSpPr>
            <a:stCxn id="270" idx="6"/>
            <a:endCxn id="271" idx="2"/>
          </p:cNvCxnSpPr>
          <p:nvPr/>
        </p:nvCxnSpPr>
        <p:spPr>
          <a:xfrm rot="10800000">
            <a:off x="862920" y="1998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2" name=""/>
          <p:cNvCxnSpPr>
            <a:stCxn id="273" idx="6"/>
            <a:endCxn id="274" idx="2"/>
          </p:cNvCxnSpPr>
          <p:nvPr/>
        </p:nvCxnSpPr>
        <p:spPr>
          <a:xfrm>
            <a:off x="539640" y="2394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5" name=""/>
          <p:cNvCxnSpPr>
            <a:stCxn id="276" idx="6"/>
            <a:endCxn id="277" idx="2"/>
          </p:cNvCxnSpPr>
          <p:nvPr/>
        </p:nvCxnSpPr>
        <p:spPr>
          <a:xfrm>
            <a:off x="719640" y="2214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8" name=""/>
          <p:cNvCxnSpPr>
            <a:stCxn id="279" idx="6"/>
            <a:endCxn id="280" idx="2"/>
          </p:cNvCxnSpPr>
          <p:nvPr/>
        </p:nvCxnSpPr>
        <p:spPr>
          <a:xfrm>
            <a:off x="719640" y="2583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1" name=""/>
          <p:cNvCxnSpPr>
            <a:stCxn id="282" idx="6"/>
            <a:endCxn id="283" idx="2"/>
          </p:cNvCxnSpPr>
          <p:nvPr/>
        </p:nvCxnSpPr>
        <p:spPr>
          <a:xfrm>
            <a:off x="863640" y="2799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4" name=""/>
          <p:cNvCxnSpPr>
            <a:stCxn id="285" idx="6"/>
            <a:endCxn id="286" idx="2"/>
          </p:cNvCxnSpPr>
          <p:nvPr/>
        </p:nvCxnSpPr>
        <p:spPr>
          <a:xfrm>
            <a:off x="863640" y="3051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7" name=""/>
          <p:cNvCxnSpPr>
            <a:stCxn id="288" idx="6"/>
            <a:endCxn id="289" idx="2"/>
          </p:cNvCxnSpPr>
          <p:nvPr/>
        </p:nvCxnSpPr>
        <p:spPr>
          <a:xfrm rot="10800000">
            <a:off x="538920" y="3447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0" name=""/>
          <p:cNvCxnSpPr>
            <a:stCxn id="291" idx="6"/>
            <a:endCxn id="292" idx="2"/>
          </p:cNvCxnSpPr>
          <p:nvPr/>
        </p:nvCxnSpPr>
        <p:spPr>
          <a:xfrm rot="10800000">
            <a:off x="737640" y="3267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3" name=""/>
          <p:cNvCxnSpPr>
            <a:stCxn id="294" idx="6"/>
            <a:endCxn id="295" idx="2"/>
          </p:cNvCxnSpPr>
          <p:nvPr/>
        </p:nvCxnSpPr>
        <p:spPr>
          <a:xfrm rot="10800000">
            <a:off x="728280" y="3636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6" name=""/>
          <p:cNvCxnSpPr>
            <a:stCxn id="297" idx="6"/>
            <a:endCxn id="298" idx="2"/>
          </p:cNvCxnSpPr>
          <p:nvPr/>
        </p:nvCxnSpPr>
        <p:spPr>
          <a:xfrm rot="10800000">
            <a:off x="872280" y="3852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9" name=""/>
          <p:cNvCxnSpPr>
            <a:stCxn id="300" idx="6"/>
            <a:endCxn id="301" idx="2"/>
          </p:cNvCxnSpPr>
          <p:nvPr/>
        </p:nvCxnSpPr>
        <p:spPr>
          <a:xfrm rot="10800000">
            <a:off x="872280" y="4104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2" name=""/>
          <p:cNvCxnSpPr>
            <a:stCxn id="303" idx="6"/>
            <a:endCxn id="304" idx="2"/>
          </p:cNvCxnSpPr>
          <p:nvPr/>
        </p:nvCxnSpPr>
        <p:spPr>
          <a:xfrm>
            <a:off x="549000" y="4500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5" name=""/>
          <p:cNvCxnSpPr>
            <a:stCxn id="306" idx="6"/>
            <a:endCxn id="307" idx="2"/>
          </p:cNvCxnSpPr>
          <p:nvPr/>
        </p:nvCxnSpPr>
        <p:spPr>
          <a:xfrm>
            <a:off x="729000" y="432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8" name=""/>
          <p:cNvCxnSpPr>
            <a:stCxn id="309" idx="6"/>
            <a:endCxn id="310" idx="2"/>
          </p:cNvCxnSpPr>
          <p:nvPr/>
        </p:nvCxnSpPr>
        <p:spPr>
          <a:xfrm>
            <a:off x="729000" y="468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1" name=""/>
          <p:cNvCxnSpPr>
            <a:stCxn id="312" idx="6"/>
            <a:endCxn id="313" idx="2"/>
          </p:cNvCxnSpPr>
          <p:nvPr/>
        </p:nvCxnSpPr>
        <p:spPr>
          <a:xfrm>
            <a:off x="873000" y="4896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4" name=""/>
          <p:cNvCxnSpPr>
            <a:stCxn id="315" idx="6"/>
            <a:endCxn id="316" idx="2"/>
          </p:cNvCxnSpPr>
          <p:nvPr/>
        </p:nvCxnSpPr>
        <p:spPr>
          <a:xfrm>
            <a:off x="873000" y="5148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7" name=""/>
          <p:cNvCxnSpPr>
            <a:stCxn id="318" idx="6"/>
            <a:endCxn id="319" idx="2"/>
          </p:cNvCxnSpPr>
          <p:nvPr/>
        </p:nvCxnSpPr>
        <p:spPr>
          <a:xfrm rot="10800000">
            <a:off x="548280" y="5544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0" name=""/>
          <p:cNvCxnSpPr>
            <a:stCxn id="321" idx="6"/>
            <a:endCxn id="322" idx="2"/>
          </p:cNvCxnSpPr>
          <p:nvPr/>
        </p:nvCxnSpPr>
        <p:spPr>
          <a:xfrm rot="10800000">
            <a:off x="728280" y="5364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3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" name="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1" name="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ftr" idx="7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sldNum" idx="8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712DCC-EAC9-4A92-955D-7D88B363A4E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dt" idx="9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HSK Level 3.0 Vocabulary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1071 words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7C98CA-509C-4E8D-BCFB-91DB9DE20865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Total number; sum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请提供所有项目的总数和详细清单。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suǒyǒu xiàngmù de zǒngshù hé xiángxi qīngdān.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the total number and detailed list of all items.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17E5B5-65A1-4A1C-8EA5-C666B6C72A62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Display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他的演讲展现了他对这个问题的深刻理解。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zhǎnxiànle tā duì zhège wèntí de shēnkè lǐjiě.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presented his profound understanding of the issue.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69237B-6882-4428-9D6B-7429FE52EC70}" type="slidenum">
              <a:t>100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 / Display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这个展示厅展示了许多艺术品和文物。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zhǎnshìtīng zhǎnshìle xǔduō yìshùpǐn hé wénwù.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exhibition hall displays many artworks and cultural relics.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B35A08-B6EF-4849-95B7-1E491E26CBA3}" type="slidenum">
              <a:t>101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(zhǎnlǎn)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明天将举办一场艺术展览，欢迎参观。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Míngtiān jiāng jǔbàn yī chǎng yìshù zhǎnlǎn, huānyíng cānguān.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Tomorrow, there will be an art exhibition. Everyone is welcome to attend.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1DD996-35E2-4A6B-A4BE-A420F17AEE44}" type="slidenum">
              <a:t>102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摘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Pick / Pluck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她轻轻摘下树上的一朵花。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qīngqīng zhāi xià shù shàng de yī duǒ huā.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gently picked a flower from the tree.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9AC9F6-8CA7-4EFF-934D-DA41BAD05159}" type="slidenum">
              <a:t>103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(zèngsòng)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Give as a Gift / Present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他们赠送了一本精美的画册作为礼物。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zèngsòngle yī běn jīngměi de huàcè zuòwéi lǐwù.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gave a beautifully crafted picture album as a gift.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35EE17-0F1E-4D18-9D06-71EA9BBBE545}" type="slidenum">
              <a:t>104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Donate / Contribute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他慷慨赠款支持慈善事业。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kāngkǎi zèngkuǎn zhīchí císhàn shìyè.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generously donated funds to support charitable causes.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BB5CC8-43DC-4199-BA6B-8DA9CBBFF978}" type="slidenum">
              <a:t>105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(zēngqiáng)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Strengthen / Enhance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锻炼可以增强身体的抵抗力。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kěyǐ zēngqiáng shēntǐ de dǐkànglì.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Exercise can enhance the body's resistance.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07B352-8432-4C6A-AA03-47F6DA5DE7BD}" type="slidenum">
              <a:t>106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/ Grow in Number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随着需求的增多，公司扩大了生产规模。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Suízhe xūqiú de zēngduō, gōngsī kuòdàle shēngchǎn guīmó.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the increase in demand, the company expanded its production scale.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EFEFDA-CF4B-4C5C-9088-C757B562CC0B}" type="slidenum">
              <a:t>107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Enlarge / Increase in 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他们计划通过技术改进来增大产量。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jìhuà tōngguò jìshù gǎijìn lái zēngdà chǎnliàng.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plan to increase production by improving technology.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4D3587-E8FE-4549-B27D-585A7F76E19D}" type="slidenum">
              <a:t>108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(zēngchǎn)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Production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为了满足市场需求，工厂决定增产。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Wèile mǎnzú shìchǎng xūqiú, gōngchǎng juédìng zēngchǎn.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meet market demand, the factory decided to increase production.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3F72C6-F1FC-408B-8C4D-42CFFC1BB29B}" type="slidenum">
              <a:t>109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CEO; president (of a company)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公司的总裁正在制定新的发展战略。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de zǒngcái zhèngzài zhìdìng xīn de fāzhǎn zhànlüè.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company's CEO is working on a new development strategy.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20020D-6CE3-40DB-86C3-BEE5F9AA380A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这个项目有望带来经济的增长。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yǒuwàng dàilái jīngjì de zēngzhǎng.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expected to bring economic growth.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DD307E-80C7-4200-88B1-45E6C3744F40}" type="slidenum">
              <a:t>110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早期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早期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(zǎoqī)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Early Stage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在早期阶段，公司主要注重产品研发。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zǎoqī jiēduàn, gōngsī zhǔyào zhùzhòng chǎnpǐn yánfā.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early stage, the company focuses on product research and development.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1834A7-51BD-453F-9D64-53EC27DE01D3}" type="slidenum">
              <a:t>111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糟糕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(zāogāo)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Awful / Terrible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糟糕！我把文件弄丢了。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bǎ wénjiàn nòng diūle.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lost the documents.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651672-2F17-4206-ADFC-A47F878AE06E}" type="slidenum">
              <a:t>112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 / Messed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糟糕！我忘记带钥匙了。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wàngjì dài yàoshi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forgot to bring the keys.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C0BAC7-3867-43C5-A29A-82AB2B6878CF}" type="slidenum">
              <a:t>113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暂停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(zántíng)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Pause / Suspend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比赛因恶劣天气暂停了。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Bǐsài yīn èliè tiānqì zántíngle.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match was suspended due to severe weather.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D53082-B879-40E3-898E-570B4867524E}" type="slidenum">
              <a:t>114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(zànshí)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Temporary / For the Time Being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由于技术故障，飞机将暂时停飞。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jìshù gùzhàng, fēijī jiāng zànshí tíng fēi.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technical issues, the aircraft will be temporarily grounded.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6A091F-D082-449A-A67A-2C57543B60A6}" type="slidenum">
              <a:t>115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(zàinèi)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Including / Inside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这份报告包括了所有相关的信息在内。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bàogào bāokuòle suǒyǒu xiāngguān de xìnxī zàinèi.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report includes all relevant information, including the inside details.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B207B4-3D9C-4B6C-B225-0EEC9FDC073B}" type="slidenum">
              <a:t>116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(zàichǎng)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On the Scene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他们都在场，见证了这一历史时刻。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dōu zàichǎng, jiànzhèngle zhè yī lìshǐ shíkè.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were all present, witnessing this historic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607C9B-3CF5-47E4-A987-54A89E9B5073}" type="slidenum">
              <a:t>117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再也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(zàiyě)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 Longer / Never Again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我再也不会犯同样的错误了。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zàiyě bù huì fàn tóngyàng de cuòwùle.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will never make the same mistake again.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D2C8E7-CA59-442E-A473-BBD6F1F7E839}" type="slidenum">
              <a:t>118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救援人员正在向灾区运送急需的物资。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Jiùyuán rényuán zhèngzài xiàng zāiqū yùnsòng jíxū de wùzī.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Rescue personnel are transporting urgently needed supplies to the disaster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39E1B0-EDCC-4DF6-83A1-8CD3E17A4D8A}" type="slidenum">
              <a:t>119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Voluntary; willingly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参加这个项目是完全自愿的，没有强制要求。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Cānjiā zhège xiàngmù shì wánquán zìyuàn de, méiyǒu qiángzhì yāoqiú.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Participation in this project is entirely voluntary, with no mandatory requirements.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70E771-D383-444F-8F45-4E2A2C4D7A1E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(zāinàn)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Calamity / Catastrophe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这场火灾是一场巨大的灾难。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chǎng huǒzāi shì yī chǎng jùdà de zāinàn.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fire was a massive catastrophe.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DC96D7-FECD-44E0-9D36-DDF35562E4A5}" type="slidenum">
              <a:t>120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灾难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AF656B-072A-459E-915E-8D3A58CFD8CA}" type="slidenum">
              <a:t>121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EA1EC9-CAB5-48CC-A295-9B80F39F7033}" type="slidenum">
              <a:t>122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/ Catastrophe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地震是一种自然灾害。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shì yī zhǒng zìrán zāihài.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 earthquake is a natural disaster.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70433D-C1A8-4CF0-9103-5B109813C7D6}" type="slidenum">
              <a:t>123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Operate / Run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电脑程序正在正常运行。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Diànnǎo chéngxù zhèngzài zhèngcháng yùnxíng.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computer program is running normally.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DB095C-615B-42A2-9557-A7278D31B256}" type="slidenum">
              <a:t>124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Transport / Movement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公共交通是城市中运输的重要组成部分。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Gōnggòng jiāotōng shì chéngshì zhōng yùnshū de zhòngyào zǔchéng bùfèn.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transportation is an essential component of urban movement.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572358-990D-4F12-A4A7-4E6298B3ADAF}" type="slidenum">
              <a:t>125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阅览室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阅览室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(yuèlǎnshì)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Reading 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图书馆的阅览室提供安静的学习环境。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Túshūguǎn de yuèlǎnshì tígōng ānjìng de xuéxí huánjìng.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library's reading room provides a quiet study environment.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0A8502-9F6D-492D-B76E-B1127A0A2166}" type="slidenum">
              <a:t>126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人类已经成功登陆过月球。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Rénlèi yǐjīng chénggōng dēnglùguò yuèqiú.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Humans have successfully landed on the moon.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397ADA-E431-4856-BDA6-74466A97ED72}" type="slidenum">
              <a:t>127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月饼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(yuèbǐng)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Mooncake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中秋节时，人们喜欢吃月饼。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shí, rénmen xǐhuān chī yuèbǐng.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the Mid-Autumn Festival, people enjoy eating mooncakes.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C68E76-BA07-4786-B761-3DF72DB29885}" type="slidenum">
              <a:t>128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约束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约束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(yuēshù)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Restraint / Constraint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法律是对个人行为的一种约束。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shì duì gèrén xíngwéi de yī zhǒng yuēshù.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is a form of restraint on individual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2CA671-7B29-4451-AB9E-FF96B83D40BF}" type="slidenum">
              <a:t>129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(zìshā)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Suicide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预防自杀是社会的共同责任。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Yùfáng zìshā shì shèhuì de gòngtóng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suicide is a shared responsibility of society.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E29275-BAF2-4B91-B2CC-9439AE528F35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Wish; desire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她表达了对和平的愿望。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biǎodá le duì hépíng de yuànwàng.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expressed a wish for peace.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8B693B-E438-46A9-99FD-A5188C09F1CE}" type="slidenum">
              <a:t>130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Resentment; blame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她没有任何怨恨，只是默默离开了。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méiyǒu rènhé yuàn'hèn, zhǐshì mòmò líkāi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harbored no resentment; she just quietly left.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030D17-8CC0-4B8E-8124-E21029C17759}" type="slidenum">
              <a:t>131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远处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远处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(yuǎn chù)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distance; far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在山的远处，我们看到了日出的美丽景色。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shān de yuǎn chù, wǒmen kàn dào le rìchū de měilì jǐngsè.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distance of the mountains, we saw the beautiful sunrise.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983E10-B28A-48A3-8A18-BDD6425B131E}" type="slidenum">
              <a:t>132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Original; pre-existing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这个项目基于原有的研究成果进行扩展。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jīyú yuányǒu de yánjiū chéngguǒ jìnxíng kuòzhǎn.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an extension based on the original research findings.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AAD2BC-BD32-4709-8B61-10880A86BDE3}" type="slidenum">
              <a:t>133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(yuánxiān)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Originally; at first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原先的计划由于各种原因被取消了。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Yuánxiān de jìhuà yóuyú gè zhǒng yuányīn bèi qǔxiāole.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original plan was canceled due to various reasons.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4D15C4-2C64-4705-849F-0268CC720A60}" type="slidenum">
              <a:t>134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(yuánshǐ)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Primitive; original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这个文化遗址展示了人类的原始生活方式。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wénhuà yízhǐ zhǎnshìle rénleì de yuánshǐ shēnghuó fāngshì.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cultural site showcases the primitive way of life of humans.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4C0C89-042D-4457-BB9C-88CF84BA2E3F}" type="slidenum">
              <a:t>135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Principle; theory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了解电子原理对工程师非常重要。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diànzǐ yuánlǐ duì gōngchéngshī fēicháng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the principles of electronics is crucial for engineers.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006247-539D-447B-8A21-D2066B958A64}" type="slidenum">
              <a:t>136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园林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园林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(yuánlín)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Garden; landscape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这座城市有许多美丽的园林和公园。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yuánlín hé gōngyuán.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gardens and parks.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956B74-0837-4F4F-B785-6015DA82B941}" type="slidenum">
              <a:t>137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元旦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元旦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 Year's Day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元旦是一年的开始，人们通常会庆祝这一特殊的日子。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Yuándàn shì yī nián de kāishǐ, rénmen tōngcháng huì qìngzhù zhè yī tèshū de rìzi.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 Year's Day marks the beginning of the year, and people usually celebrate this special 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AEC9C2-265C-43E8-B41F-F2DE5A093994}" type="slidenum">
              <a:t>138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Expectation; anticipation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他对未来充满了希望和预期。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wèilái chōngmǎn le xīwàng hé yùqī.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filled with hope and anticipation for the future.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CB9867-891B-496C-9FAC-215D0E86AD51}" type="slidenum">
              <a:t>139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自豪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(zìháo)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他为自己的成就感到自豪。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wèi zìjǐ de chéngjiù gǎndào zìháo.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takes pride in his accomplishments.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106B45-3AD5-4A86-9BD8-4C44B052DD53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(yùbèi)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Prepare; get ready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在比赛开始前，请做好预备工作。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kāishǐ qián, qǐng zuòhǎo yùbèi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get ready before the start of the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5FCEAB-6DF7-4811-913A-F9058EEA3F0A}" type="slidenum">
              <a:t>140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雨水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雨水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(yǔshuǐ)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Rainwater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春天是雨水多的季节。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 shì yǔshuǐ duō de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 is the season with a lot of rainwater.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7C7873-33E2-46EF-A2B0-5AAE3FADA83C}" type="slidenum">
              <a:t>141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羽绒服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羽绒服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(yǔróngfú)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Down jacket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在寒冷的冬天，穿羽绒服可以很好地保暖。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hánlěng de dōngtiān, chuān yǔróngfú kěyǐ hěn hǎo de bǎonuǎn.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cold winter, wearing a down jacket can keep you warm.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99462F-646E-4597-A840-33D2A0AF270F}" type="slidenum">
              <a:t>142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羽毛球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羽毛球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(yǔmáoqiú)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Badminton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周末我们经常一起打羽毛球锻炼身体。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Zhōumò wǒmen jīngcháng yīqǐ dǎ yǔmáoqiú duànliàn shēntǐ.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often play badminton together on weekends to exercise and stay fit.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C608C3-DEC4-4DFE-96EE-33FFFB65A1F1}" type="slidenum">
              <a:t>143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Possessing; having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这个城市有着丰富的历史和文化遗产。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yǒuzhe fēngfù de lìshǐ hé wénhuà yíchǎn.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possesses rich history and cultural heritage.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584022-21A8-4902-8BA2-9796DA62E6DD}" type="slidenum">
              <a:t>144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有利于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有利于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(yǒulì yú)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Beneficial to; advantageous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锻炼身体有利于维持健康。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shēntǐ yǒulì yú wéichí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Exercising is beneficial for maintaining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EE2ED6-887A-40E9-BF74-896CD79E9488}" type="slidenum">
              <a:t>145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有力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Powerful; forceful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他的演讲很有力，打动了许多听众。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hěn yǒulì, dǎdòng le xǔduō tīngzhòng.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was powerful and moved many listeners.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373B9B-4C83-47A7-BA3F-0D8185044A99}" type="slidenum">
              <a:t>146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Harmful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抽烟对健康有害。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Chōuyān duì jiànkāng yǒuhài.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Smoking is harmful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BEF4FD-A570-4E22-BAF5-E47C73167079}" type="slidenum">
              <a:t>147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有毒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Poisonous; toxic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这种植物有毒，不要触摸它。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zhíwù yǒudú, bùyào chùmō tā.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plant is toxic, do not touch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B33FA2-8FCC-4508-A7F9-E438F0E3A199}" type="slidenum">
              <a:t>148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友谊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友谊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Friendship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真正的友谊是经得起时间考验的。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Zhēnzhèng de yǒuyì shì jīng dé qǐ shíjiān kǎoyàn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True friendship withstands the test of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8BB134-1E09-4C41-A715-261E1A668EDA}" type="slidenum">
              <a:t>149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Purple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她喜欢穿紫色的衣服。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chuān zǐsè de yīfú.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wear purple clothes.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36FD8A-0E41-4D47-A7DF-FED9015CF1E2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游泳池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游泳池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(yóuyǒngchí)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Swimming pool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夏天，我们经常去游泳池游泳消暑。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Xiàtiān, wǒmen jīngcháng qù yóuyǒngchí yóuyǒng xiāoshǔ.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summer, we often go to the swimming pool to swim and cool off.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975519-8242-446A-B645-BAA99656FC88}" type="slidenum">
              <a:t>150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犹豫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犹豫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(yóuyù)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Hesitate; indecisive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在做重要决定时，他常常会犹豫不决。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zhòngyào juédìng shí, tā chángcháng huì yóuyù bùjué.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making important decisions, he often hesitates and is indecisive.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0B9EC7-1E1B-4045-BEF2-39BC411CD632}" type="slidenum">
              <a:t>151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由此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(yóucǐ)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Thus; therefore; from this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这个问题的解决方案将由此展开讨论。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wèntí de jiějué fāng'àn jiāng yóucǐ zhǎnkāi tǎolùn.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solution to this problem will be discussed from this point.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11ECF2-58D2-49B6-8F48-1D6E019650B0}" type="slidenum">
              <a:t>152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尤其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Stern; severe; strict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学校对违纪行为采取严厉的处罚措施。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duì wéijì xíngwéi cǎiqǔ yánlì de chǔfá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takes strict disciplinary measures against violations of rules.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4BA8C6-F155-42F6-A4F6-66A4BE6BB6A5}" type="slidenum">
              <a:t>153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幽默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幽默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(yōumò)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Humorous; humor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他的幽默感总能给人带来快乐。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yōumò gǎn zǒng néng gěi rén dài lái kuàilè.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sense of humor always brings joy to people.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C1E4AD-EA9D-4AEC-8449-22FE362C9026}" type="slidenum">
              <a:t>154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优先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优先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(yōuxiān)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Priority; give priority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在紧急情况下，请给予这些任务优先处理。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jǐnjí qíngkuàng xià, qǐng gěi yǔ zhèxiē rènwù yōuxiān chǔlǐ.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emergency situations, please give priority to handling these tasks.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F6CBCC-264F-477F-AFAB-C579306C53A6}" type="slidenum">
              <a:t>155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优惠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优惠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(yōuhuì)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Preferential; favorable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购物时请留意店家的优惠活动，可以省下一些费用。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Gòuwù shí qǐng liúyì diànjiā de yōuhuì huódòng, kěyǐ shěng xià yīxiē fèiyòng.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shopping, pay attention to the preferential activities offered by the stores; it can save you some expenses.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589BF7-DA87-4A7A-92A5-6D50962B3899}" type="slidenum">
              <a:t>156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用于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(yòngyú)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Used for; utilized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这种药物主要是用于治疗感冒的症状。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yàowù zhǔyào shì yòngyú zhìliáo gǎnmào de zhèngzhuàng.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medication is primarily used for treating symptoms of the common cold.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5D165A-56A1-4659-A38F-CBE568D95112}" type="slidenum">
              <a:t>157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用来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用来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 lái)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Used for; used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这把刀是用来切蔬菜的。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bǎ dāo shì yòng lái qiē shūcài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knife is used for cutting vegetables.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2DF4E5-DA88-4E67-8DEA-638124B9125B}" type="slidenum">
              <a:t>158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这个软件有数百万用户在全球使用。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ruǎnjiàn yǒu shùbǎi wàn yònghù zài quánqiú shǐyòng.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has millions of users worldwide.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67B782-6D7C-413A-956D-82A01E282B35}" type="slidenum">
              <a:t>159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仔细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仔细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Careful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在做实验时请要仔细操作。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shíyàn shí qǐng yào zǐxì cāozuò.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 careful when conducting experiments.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169AD6-8109-425D-876A-70CF0B3653CE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用不着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用不着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 bù zháo)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Not need; unnecessary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这个工具你用不着，我来帮你。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nǐ yòng bù zháo, wǒ lái bāng nǐ.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don't need this tool; I'll help you.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1AC9FD-BCE9-4912-B0F9-1D33FAFC23E9}" type="slidenum">
              <a:t>160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拥有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拥有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(yōngyǒu)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Possess; own; have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她拥有一双美丽的大眼睛。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yōngyǒu yī shuāng měilì de dà yǎnjīng.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pair of beautiful big eyes.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1F8090-4B80-46B1-B653-FC44AF3317DD}" type="slidenum">
              <a:t>161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拥抱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拥抱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(yōngbào)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Embrace; hug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在困难时刻，一个温暖的拥抱可以带来安慰。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kùnnán shíkè, yī gè wēnnuǎn de yōngbào kěyǐ dài lái ānwèi.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difficult times, a warm embrace can bring comfort.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FEAD87-D388-4F5D-ACA6-2005A267A838}" type="slidenum">
              <a:t>162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硬件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硬件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(yìngjiàn)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这台电脑的硬件配置非常强大。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tái diànnǎo de yìngjiàn pèizhì fēicháng qiángdà.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hardware configuration of this computer is very powerful.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84E145-700F-4FC5-B3CD-5221CAF2E483}" type="slidenum">
              <a:t>163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Hard; firm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这个枕头太硬，我不太舒服。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zhěntou tài yìng, wǒ bù tài shūfu.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pillow is too hard; it's not very comfortable for 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876F53-10F7-44C2-B36D-60EA5AE01266}" type="slidenum">
              <a:t>164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应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Should; ought to; must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你应该尽快完成这项任务。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yīnggāi jìnkuài wánchéng zhè xiàng rènwù.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should complete this task as soon as possible.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D2C574-332C-4059-9EBA-ADDB5DEC5A13}" type="slidenum">
              <a:t>165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印刷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印刷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(yìnshuā)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Print; printing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这份文件需要进行印刷，以备将来参考。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wénjiàn xūyào jìnxíng yìnshuā, yǐ bèi jiānglái cānkǎo.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document needs to be printed for future reference.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976A2E-DEC7-4CB8-90ED-EB8358372545}" type="slidenum">
              <a:t>166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饮食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饮食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(yǐnshí)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Diet; food and drink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健康的饮食是保持身体健康的重要因素。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Jiànkāng de yǐnshí shì bǎochí shēntǐ jiànkāng de zhòngyào yīnsù.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healthy diet is an important factor in maintaining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6EFB42-3539-457D-BE8B-0F7B787C4DA7}" type="slidenum">
              <a:t>167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饮料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饮料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(yǐnliào)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Beverage; drinks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夏天喝一些清凉的饮料是非常愉快的事情。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 hē yīxiē qīngliáng de yǐnliào shì fēicháng yúkuài de shìqíng.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Drinking some refreshing beverages in the summer is a very pleasant thing.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6B1C7A-539C-44E3-9839-7239FB7CF3FB}" type="slidenum">
              <a:t>168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因而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因而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(yīn'ér)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Therefore; thus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他努力学习，因而取得了好成绩。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nǔlì xuéxí, yīn'ér qǔdé le hǎo chéngjī.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studied hard, and thus achieved good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21D43B-6EF5-41F9-A9E4-6170E60E865B}" type="slidenum">
              <a:t>169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子弹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子弹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尽量避免站在子弹飞过的地方。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Jìnliàng bìmiǎn zhàn zài zǐdàn fēi guò de dìfāng.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Try to avoid standing where bullets are flying.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EF83F4-F2C5-4BF5-9AAE-0DEB22A9A270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(yìzhì)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Will; determination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只要有坚定的意志，就能克服困难。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Zhǐyào yǒu jiāndìng de yìzhì, jiù néng kèfú kùnnán.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a strong will, one can overcome difficulties.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80D43C-F847-4B2B-9DFB-BDA4DADF6486}" type="slidenum">
              <a:t>170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意味着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意味着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(yìwèi 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Mean; signify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她的微笑意味着她对这个消息感到高兴。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wēixiào yìwèi zhe tā duì zhège xiāoxī gǎndào gāoxìng.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smile signifies that she is happy about the news.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58D16A-69B7-4C8D-8BEC-79109868D9C9}" type="slidenum">
              <a:t>171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Consciousness; awareness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保持交通安全意识是每个司机的责任。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jiāotōng ānquán yìshí shì měi gè sījī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awareness of traffic safety is the responsibility of every driver.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D11D8B-CF85-4086-8C61-3744B047C660}" type="slidenum">
              <a:t>172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over; all over one's body; all-in-one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他穿着一身黑色的西装显得非常帅气。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chuānzhuó yīshēn hēisè de xīzhuāng xiǎnde fēicháng shuàiqì.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looks very handsome in an all-black suit.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54B1CA-4E08-4B4A-AFA9-0A1F0D914628}" type="slidenum">
              <a:t>173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一口气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一口气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 kǒu qì)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one breath; without a break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他跑了十公里，一口气没停。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pǎo le shí gōnglǐ, yī kǒu qì méi tíng.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ran ten kilometers without stopping, all in one breath.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D59436-EBEE-4F5E-850E-AE1015EE1CB8}" type="slidenum">
              <a:t>174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以往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(yǐwǎng)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past; formerly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以往的经验对解决问题很有帮助。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Yǐwǎng de jīngyàn duì jiějué wèntí hěn yǒu bāngzhù.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Past experiences are very helpful in problem-solving.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ED42ED-DD00-4B3A-BC55-8DCC3DDB9B0D}" type="slidenum">
              <a:t>175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以便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(yǐbiàn)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order to; so that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请提前准备好材料，以便顺利进行会议。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tíqián zhǔnbèi hǎo cáiliào, yǐbiàn shùnlì jìnxíng huìyì.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prepare the materials in advance so that the meeting can proceed smoothly.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83B087-2661-4C9C-8633-A725C3558873}" type="slidenum">
              <a:t>176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乙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Second (in a sequence); the second heavenly stem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这个考试分为甲乙两部分。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kǎoshì fēnwéi jiǎ yǐ liǎng bùfen.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exam is divided into two parts, A and B.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FBE27F-5D00-4954-8000-1A99D3300463}" type="slidenum">
              <a:t>177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Always; all along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他一向都很守时，从不迟到。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yīxiàng dōu hěn shǒushí, cóng bù chídào.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always been punctual and never arrives late.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F6A6C9-87F1-43DE-920B-A1FC54E1939E}" type="slidenum">
              <a:t>178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一下子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一下子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moment; all at once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他们一下子解决了所有的问题。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yīxiàzi jiějué le suǒyǒu de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solved all the problems in a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ADB7C7-FF1B-45A5-8779-3E68BB9FA1E5}" type="slidenum">
              <a:t>179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(zīzhù)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Financial Aid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学校为有需要的学生提供资助。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wèi yǒu xūyào de xuéshēng tígōng zīzhù.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provides financial aid for students in need.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06706C-F351-4420-8633-019C3ACB9B54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一下儿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一下儿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 a while; a short moment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他一下儿停顿了，然后继续说下去。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yīxiàr tíngdùn le, ránhòu jìxù shuō xiàqù.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paused for a while and then continued speaking.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37E3D3-B2AD-461D-B356-E9EBDC516D64}" type="slidenum">
              <a:t>180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一路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(yīlù)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the way; along the 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我们一路走来，共同经历了许多困难和欢乐。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yīlù zǒu lái, gòngtóng jīnglìle xǔduō kùnnán hé huānlè.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We've come a long way, experiencing many challenges and joys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13E75A-3943-4F35-A658-F8BBC1B0E413}" type="slidenum">
              <a:t>181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一句话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一句话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(yījùhuà)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word; in a nutshell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这个问题很复杂，不能简单用一句话来解释。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wèntí hěn fùzá, bùnéng jiǎndān yòng yījùhuà lái jiěshì.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issue is complex and cannot be explained in a single sentence.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3798C4-4908-4634-9CFE-4531E39E954A}" type="slidenum">
              <a:t>182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Once; in 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一旦发生紧急情况，请立即报警。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Yīdàn fāshēng jǐnjí qíngkuàng, qǐng lìjí bàojǐng.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case of an emergency, please call the police immediately.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91E7FE-530B-471A-BE8D-96B67E0D3993}" type="slidenum">
              <a:t>183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(yīdài)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Area; region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这个城市的一带风景优美，吸引了很多游客。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yīdài fēngjǐng yōuměi, xīyǐnle hěnduō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area around this city has beautiful scenery, attracting many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0977E4-D253-47B4-A26E-454C80ADF9C5}" type="slidenum">
              <a:t>184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一辈子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一辈子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(yībèizi)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lifetime; all one's life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我们可以一辈子都在一起。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kěyǐ yībèizi dōu zài yīqǐ.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can be together for a lifetime.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5E5AA5-C73F-4AD2-B4D5-A8B729A8BCFB}" type="slidenum">
              <a:t>185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(yīzhào)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According to; in accordance with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请依照说明书的指导正确使用这个产品。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yīzhào shuōmíngshū de zhǐdǎo zhèngquè shǐyòng zhège chǎnpǐn.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use this product correctly according to the instructions.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B15F57-B5A7-4ED3-96FA-2464C5159709}" type="slidenum">
              <a:t>186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Basis; according to; in light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决策应该是科学依据和实际情况综合考虑的结果。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Juécè yīnggāi shì kēxué yījù hé shíjì qíngkuàng zōnghé kǎolǜ de jiéguǒ.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Decision-making should be the result of a comprehensive consideration of scientific basis and practical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EF66FA-DC74-467F-9809-3E5CCAFAD7F4}" type="slidenum">
              <a:t>187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 before; still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多年过去了，这里的风景依旧美丽。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Duō nián guòqù le, zhèlǐ de fēngjǐng yījiù měilì.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years have passed, and the scenery here is still beautiful as before.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D2BAAA-306E-426C-A807-70896472CC5C}" type="slidenum">
              <a:t>188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依法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According to the law; in accordance with the law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所有公民都有依法享有的权利和义务。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Suǒyǒu gōngmín dōu yǒu yīfǎ xiǎngyǒu de quánlì hé yìwù.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citizens have rights and duties according to the law.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82EBD5-02D9-4C1D-8F89-724D21D6FEB8}" type="slidenum">
              <a:t>189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(zīchǎn)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Assets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公司正在评估其资产的价值。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zhèngzài pínggū qí zīchǎn de jiàzhí.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is assessing the value of its assets.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AA0E74-185C-4444-A873-B25309E60581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(yīliú)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First-rate; top-notch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这家餐厅提供一流的服务和美味的菜肴。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cāntīng tígōng yīliú de fúwù hé měiwèi de càiyáo.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restaurant provides first-rate service and delicious dishes.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D9FAAE-D2E7-4FDC-BC43-F22C99A5B9AB}" type="slidenum">
              <a:t>190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夜间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夜间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(yèjiān)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 night; during the night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夜间行驶时，请注意安全驾驶。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Yèjiān xíngshǐ shí, qǐng zhùyì ānquán jiàshǐ.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drive safely at night.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74992D-27B9-4BB7-9B1A-A3EC6BF33F36}" type="slidenum">
              <a:t>191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业务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业务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(yèwù)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Business; operation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他负责公司的营销业务。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fùzé gōngsī de yíngxiāo yèwù.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in charge of the company's marketing business.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86B581-CAFA-4F66-ABFA-9C01C535108B}" type="slidenum">
              <a:t>192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也好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也好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(yě hǎo)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It's also fine; it's also good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你想吃中餐还是西餐，都可以，我都喜欢。也好。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xiǎng chī zhōngcān háishì xīcān, dōu kěyǐ, wǒ dōu xǐhuān. Yě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Whether you want to eat Chinese or Western food, it's fine with me. Either is good.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40C7C1-DA22-4A9C-894F-13E86D374A2E}" type="slidenum">
              <a:t>193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小狗很调皮，经常咬东西。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hěn tiáopí, jīngcháng yǎo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is very naughty and often bites things.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D46B52-C5BB-4560-9F76-D47AB3CB257C}" type="slidenum">
              <a:t>194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摇头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摇头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(yáotóu)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Shake 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他听到这个消息时，不禁摇头感到惋惜。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tīngdào zhège xiāoxī shí, bùjīn yáotóu gǎndào wǎnxī.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Upon hearing the news, he couldn't help but shake his head in regret.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9400D8-8E6D-4513-A832-7F13AE1F6B99}" type="slidenum">
              <a:t>195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邀请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邀请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(yāoqǐng)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Invite; invitation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我收到了一份婚礼的邀请函。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shōudào le yī fèn hūnlǐ de yāoqǐng hán.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received an invitation to a wedding.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9F0D37-334B-4D91-9602-C02473ECA4EE}" type="slidenum">
              <a:t>196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眼光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眼光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(yǎnguāng)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Insight; vision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有远见的领导者具有敏锐的眼光，能看到未来的发展方向。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Yǒu yuǎnjiàn de lǐngdǎozhě jùyǒu mǐnruì de yǎnguāng, néng kàn dào wèilái de fāzhǎn fāngxiàng.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Visionary leaders have a keen insight and can see the future development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211B89-C7BD-4205-B4CB-D4922D4D0D50}" type="slidenum">
              <a:t>197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研究所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(yánjiūsuǒ)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Research institute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他在一家著名的科研研究所工作。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yī jiā zhùmíng de kēyán yánjiūsuǒ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at a renowned scientific research institute.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9BDD85-8FB4-498E-AE5E-A72001FB1EDC}" type="slidenum">
              <a:t>198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言语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言语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(yányǔ)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Speech; words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他的言语非常有说服力，能够打动人心。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yányǔ fēicháng yǒu shuōfúlì, nénggòu dǎdòng rénxīn.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words are very persuasive and can move people's hearts.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DD9C5A-A8DF-42C6-A8AF-010C29339F8C}" type="slidenum">
              <a:t>199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遵守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abide by; to comply with; to observe (rules, laws,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遵守规定是每个公民的责任。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Zūnshǒu guīdìng shì měi gè gōngmín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 is the responsibility of every citizen to abide by the regulations.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9174C0-7A38-43AC-8032-E175476A275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189F15-FE6F-4A01-8615-AA0F775FDBEE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严肃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(yánsù)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Solemn; serious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在庄重的场合，他总是显得很严肃。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zhuāngzhòng de chǎnghé, tā zǒngshì xiǎnde hěn yánsù.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formal occasions, he always appears very solemn.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059545-66A6-4570-A55F-4C7335024AB0}" type="slidenum">
              <a:t>200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严厉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Severe; stern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他对待违纪行为非常严厉。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duìdài wéijì xíngwéi fēicháng yánlì.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very severe in dealing with disciplinary violations.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2FB724-FC72-4466-A33C-F35638DC80A8}" type="slidenum">
              <a:t>201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延伸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延伸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Extend; stretch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这条道路将延伸到城市的边缘地区。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tiáo dàolù jiāng yánshēn dào chéngshì de biānyuán dìqū.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road will extend to the outskirts of the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F65B6A-68B3-4797-87FD-0BCC594547E7}" type="slidenum">
              <a:t>202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亚军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亚军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(yàjūn)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Runner-up; second place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他在比赛中获得了亚军。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bǐsài zhōng huòdé le yàjūn.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won the runner-up in the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CD5E4C-F5CC-4431-85DB-72C5F6A7E37E}" type="slidenum">
              <a:t>203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鸭子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鸭子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我喜欢吃烤鸭子，尤其是北京烤鸭。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xǐhuān chī kǎo yāzi, yóuqí shì Běijīng kǎo yā.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like to eat roast duck, especially Beijing roast duck.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C3D039-0263-4D5D-9DBA-7C2F88899E3E}" type="slidenum">
              <a:t>204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押金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押金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(yājīn)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Deposit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租房时通常需要交付一笔押金作为保证。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Zūfáng shí tōngcháng xūyào jiāofù yī bǐ yājīn zuòwéi bǎozhèng.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renting a house, it is common to pay a deposit as security.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383557-EAB0-4701-B176-FD8A5963B79C}" type="slidenum">
              <a:t>205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询问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询问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(xúnwèn)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Inquire; ask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如果有任何问题，请随时询问。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Rúguǒ yǒu rènhé wèntí, qǐng suíshí xúnwèn.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If you have any questions, feel free to inquire at any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772FEF-0653-4B25-9E4E-DBD18720D6AC}" type="slidenum">
              <a:t>206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寻求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寻求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(xúnqiú)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Seek; look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他一直在寻求更好的发展机会。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yīzhí zài xúnqiú gèng hǎo de fāzhǎn jīhuì.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been seeking better career opportunities.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279BFE-EC0C-41A8-83D9-3F971EC76CB7}" type="slidenum">
              <a:t>207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(xuézhě)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Scholar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这位学者在研究领域取得了重要的成就。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xuézhě zài yánjiū lǐngyù qǔdé le zhòngyào de chéngjiù.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scholar has achieved significant accomplishments in the research field.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F8A891-496C-47B2-AED5-6E81DA75E62C}" type="slidenum">
              <a:t>208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Academic degree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他在大学获得了经济学学士学位。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dàxué huòdé le jīngjì xué bǎchélár xuéwèi.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earned a bachelor's degree in economics from the university.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E4FCC2-6071-47B6-8195-242EF1C3E66C}" type="slidenum">
              <a:t>209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8515C8-E3BC-4B6D-B5B9-2D3568D0E168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(xuékē)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Academic discipline; subject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他在大学主修计算机科学这个学科。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dàxué zhǔxiū jìsuànjī kēxué zhège xuékē.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majored in computer science as his academic discipline in college.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068C12-048D-4185-857E-2D6115FF1093}" type="slidenum">
              <a:t>210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选修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选修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(xuǎnxiū)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Take as an elective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在大学，学生可以根据兴趣选修一些额外的课程。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dàxué, xuéshēng kěyǐ gēnjù xìngqù xuǎnxiū yīxiē éwài de kèchéng.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college, students can take some additional courses as electives based on their interests.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782EE8-8C07-4049-BF7A-80B555AEE433}" type="slidenum">
              <a:t>211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许可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(xǔkě)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Permission; permit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在进入这个区域之前，请获得许可。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jìnrù zhège qūyù zhīqián, qǐng huòdé xǔkě.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obtain permission before entering this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74FC48-6556-480E-94B0-773C4F915E4F}" type="slidenum">
              <a:t>212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虚心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虚心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(xūxīn)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Modest; open-minded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学习的过程中要保持虚心，不断吸收新知识。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Xuéxí de guòchéng zhōng yào bǎochí xūxīn, bùduàn xīshōu xīn zhīshì.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process of learning, it's important to stay open-minded and continuously absorb new knowledge.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F1D178-1732-4F8C-B0E1-8D65131EF3B8}" type="slidenum">
              <a:t>213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(xiūyǎng)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Cultivation; self-cultivation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良好的修养是一个人素质的体现。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Liánghǎo de xiūyǎng shì yīgè rén sùzhì de tǐxiàn.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Good cultivation is a reflection of a person's quality.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EE9B46-6003-4A9A-B2B2-AAEC9106BAA7}" type="slidenum">
              <a:t>214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Build; construct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政府投资修建了一座新的医院。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tóuzī xiūjiàn le yī zuò xīn de yīyuàn.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invested in building a new hospital.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E89291-79C6-4057-8B89-C33809FFB422}" type="slidenum">
              <a:t>215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(xiūfù)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Restore; repair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这座古老的建筑经过几年的修复，焕发出新的生机。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gǔlǎo de jiànzhù jīngguò jǐ nián de xiūfù, huànfā chū xīn de shēngjī.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several years of restoration, this ancient building is rejuvenated with new vitality.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769A45-8338-4492-BEAD-A3CC563E69AC}" type="slidenum">
              <a:t>216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休闲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休闲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(xiūxián)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Leisure; relaxation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周末是我休闲放松的时候。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Zhōumò shì wǒ xiūxián fàngsōng de shíhòu.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weekend is my time for leisure and relaxation.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414C6D-9F03-4D4C-82AD-D635C144B6A3}" type="slidenum">
              <a:t>217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(xióng)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在野外遇到熊时，要保持冷静，尽量避免惊吓它。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yěwài yùdào xióng shí, yào bǎochí lěngjìng, jǐnliàng bìmiǎn jīngxià tā.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If you encounter a bear in the wild, stay calm and try to avoid startling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3ABCB1-97B9-46E8-A883-95FB40E24AA3}" type="slidenum">
              <a:t>218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雄伟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雄伟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(xióngwěi)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Majestic; grand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这座山脉的雄伟景色令人叹为观止。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xióngwěi jǐngsè lìngrén tàn wèi guānzhǐ.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majestic scenery of this mountain range is breathtaking.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718F2D-9D16-4C97-8EB3-3A99BC4F6DC1}" type="slidenum">
              <a:t>219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装饰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装饰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(zhuāngshì)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Decorate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她喜欢用鲜花来装饰家里。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yòng xiānhuā lái zhuāngshì jiālǐ.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decorate her home with fresh flowers.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B89DBF-1100-442A-8974-36C7115CDC4D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性能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性能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(xìngnéng)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Performance; capability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这款电脑的性能非常出色，适合高性能应用。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diànnǎo de xìngnéng fēicháng chūsè, shìhé gāo xìngnéng yìngyòng.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computer has excellent performance and is suitable for high-performance applications.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D9EEBC-22BA-458E-934F-ED8ED1DBCA9D}" type="slidenum">
              <a:t>220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形态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形态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(xíngtài)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Form; shape; morphology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这种动物具有独特的形态特征。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dòngwù jùyǒu dútè de xíngtài tèzhēng.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animal has unique morphological characteristics.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B7EEE4-3CDA-487A-A582-F49EF6420F54}" type="slidenum">
              <a:t>221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行驶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行驶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(xíngshǐ)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Drive; travel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汽车正以匀速行驶在高速公路上。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Qìchē zhèng yǐ yúnsù xíngshǐ zài gāosù gōnglù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car is driving at a constant speed on the highway.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3E3298-73D6-4784-BFE1-E7A0A5569C87}" type="slidenum">
              <a:t>222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信箱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信箱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(xìnxiāng)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Mailbox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我会把信放在你的信箱里。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huì bǎ xìn fàng zài nǐ de xìnxiāng 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will put the letter in your mailbox.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6A414A-93ED-4C78-B61A-F9115204DB49}" type="slidenum">
              <a:t>223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信念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信念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(xìnniàn)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Belief; faith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坚定的信念能够支持我们克服困难。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Jiāndìng de xìnniàn nénggòu zhīchí wǒmen kèfú kùnnán.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Strong belief can support us in overcoming difficulties.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FA8222-859E-46F2-B0BF-72DC08173E57}" type="slidenum">
              <a:t>224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欣赏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欣赏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(xīnshǎng)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Appreciate; enjoy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我欣赏艺术家对色彩的独特处理方式。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xīnshǎng yìshùjiā duì sècǎi de dútè chǔlǐ fāngshì.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appreciate the artist's unique approach to color.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3EA43A-61C3-414E-BD8D-A751C406D95A}" type="slidenum">
              <a:t>225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辛苦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辛苦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(xīnkǔ)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Hard; toilsome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你今天一定很辛苦，明天休息吧。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jīntiān yīdìng hěn xīnkǔ, míngtiān xiūxí ba.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must have worked hard today; take a rest tomorrow.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2DA8D6-3206-426C-BB19-EBF5D5EADFF7}" type="slidenum">
              <a:t>226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心疼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心疼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(xīnténg)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Feel distressed; feel sorry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看到他受伤的样子，我真的很心疼。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Kàndào tā shòushāng de yàngzi, wǒ zhēn de hěn xīnténg.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Seeing him injured, I feel really sorry for him.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65B2FA-696A-4637-A1BB-C839554847D2}" type="slidenum">
              <a:t>227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心态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心态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(xīntài)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Mentality; mindset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在面对挑战时，保持积极的心态是很重要的。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miànduì tiǎozhàn shí, bǎochí jījí de xīntài shì hěn zhòngyào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 positive mindset is important when facing challenges.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FA71AF-18E1-47E9-BCF8-D8739888F410}" type="slidenum">
              <a:t>228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Slanting; inclined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他站在斜坡上，小心地向下走。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zhàn zài xiépō shàng, xiǎoxīn de xiàng xià zǒu.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stood on the slope and carefully walked down.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3CCA46-BE02-467E-950D-0A38351600A1}" type="slidenum">
              <a:t>229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Turn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在路口时，记得提前打灯转向。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lùkǒu shí, jìde tíqián dǎdēng zhuǎnxiàng.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Remember to signal your turn with the indicator at the intersection.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68E9CD-4C74-44FF-A473-592DDA175ABD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协议书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协议书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(xiéyìshū)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Agreement document; protocol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签署协议书是合作的第一步。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Qiānshǔ xiéyìshū shì hézuò de dì yī 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Signing the agreement document is the first step in collaboration.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1FDC2E-1117-479E-B69D-837DA780905F}" type="slidenum">
              <a:t>230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协议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协议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Agreement; protocol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签订协议是双方共同的承诺。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Qiāndìng xiéyì shì shuāngfāng gòngtóng de chéngnuò.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Signing an agreement is a mutual commitment between the two parties.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764F06-85BD-4FE8-8E45-EC5171EE4173}" type="slidenum">
              <a:t>231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Rest; take a break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他工作了一整天，现在需要歇一会儿。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gōngzuò le yī zhěng tiān, xiànzài xūyào xiē yīhuìr.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worked the whole day and now needs to take a break.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920E75-CE22-43D1-9A33-4EBCFA33856D}" type="slidenum">
              <a:t>232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小偷儿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(xiǎotōur)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Thief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小偷儿在人群中偷走了我的钱包。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Xiǎotōur zài rénqún zhōng tōu zǒu le wǒ de qiánbāo.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thief in the crowd stole my wallet.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7AD4AC-0A10-477F-9F19-71FD2910DDB6}" type="slidenum">
              <a:t>233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Negative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他的消极态度影响了整个团队的工作氛围。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xiāojí tàidù yǐngxiǎngle zhěnggè tuánduì de gōngzuò fēnwéi.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negative attitude affected the overall work atmosphere of the team.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E50229-9755-4649-A007-395C3328A9F6}" type="slidenum">
              <a:t>234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消费者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消费者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(xiāofèizhě)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Consumer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公司一直致力于提高产品质量，以满足消费者的需求。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yīzhí zhìlì yú tígāo chǎnpǐn zhìliàng, yǐ mǎnzú xiāofèizhě de xūqiú.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has been committed to improving product quality to meet the needs of consumers.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7DD975-F5D4-4DFF-87C2-D6A905924B1D}" type="slidenum">
              <a:t>235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(xiāofáng)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Firefighting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消防队员勇敢地扑灭了大火。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Xiāofáng duìyuán yǒnggǎn de pūmiè le dàhuǒ.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Firefighters bravely extinguished the big fire.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122C94-CE40-485D-8AD0-C63BFC5B8B6A}" type="slidenum">
              <a:t>236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Disinfection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在疫情期间，加强公共场所的消毒工作是非常重要的。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yìqíng qījiān, jiāqiáng gōnggòng chǎngsuǒ de xiāodú gōngzuò shì fēicháng zhòngyào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the epidemic, strengthening disinfection in public places is very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CF2634-C585-45C5-8B67-A17E404637BB}" type="slidenum">
              <a:t>237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(xiāochú)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Eliminate; remove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我们要采取措施，消除这种不良现象。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yào cǎiqǔ cuòshī, xiāochú zhè zhǒng bùliáng xiànxiàng.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take measures to eliminate this undesirable phenomenon.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0900E5-029F-4A6E-A36F-3FCF3412086F}" type="slidenum">
              <a:t>238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象征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象征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(xiàngzhēng)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Symbolize; symbol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这面旗帜象征着国家的独立和自由。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miàn qízhì xiàngzhēngzhe guójiā de dúlì hé zìyóu.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flag symbolizes the independence and freedom of the country.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9D41B1-5C91-4DD3-A05D-2F8628CEC392}" type="slidenum">
              <a:t>239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(zhuǎnràng)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他决定将公司股份转让给新合作伙伴。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juédìng jiāng gōngsī gǔfèn zhuǎnràng gěi xīn hézuòhuòbàn.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decided to transfer his company shares to a new business partner.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453EDD-9CF2-4C35-AA32-1CD98C8569E9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(xiàngsheng)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Cross talk; traditional Chinese comic dialogue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他的相声表演总是能逗笑观众。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xiàngsheng biǎoyǎn zǒngshì néng dòuxiào guānzhòng.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cross talk performances always make the audience laugh.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19E344-4D1D-41D4-9EA8-BF423D76740A}" type="slidenum">
              <a:t>240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(xiàngshàng)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Upward; rising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他努力工作，一直朝着事业的向上方向发展。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nǔlì gōngzuò, yīzhí zhāozhe shìyè de xiàngshàng fāngxiàng fāzhǎn.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hard and has been developing in the upward direction of his career.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C6D2AA-674F-4542-87EA-AA8CE89B85FC}" type="slidenum">
              <a:t>241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Forward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在面对困难时，我们要勇敢向前迈进。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miànduì kùnnán shí, wǒmen yào yǒnggǎn xiàngqián mài jìn.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facing difficulties, we should bravely move forward.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4EAD4B-1D03-4E6F-88F1-3EC0F1AEB14B}" type="slidenum">
              <a:t>242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Guide; guidebook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在陌生的城市里，一份好的向导很重要。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mòshēng de chéngshì lǐ, yī fèn hǎo de xiàngdǎo hěn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unfamiliar city, a good guide is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17B874-D0F7-41D4-B441-B16452582728}" type="slidenum">
              <a:t>243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享受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享受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(xiǎngshòu)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Enjoy; enjoyment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度假是放松和享受的好时机。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Dùjià shì fàngsōng hé xiǎngshòu de hǎo shíjī.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Vacation is a good time for relaxation and enjoyment.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EA9D2F-649A-4F7B-BB8F-3F9ED4660533}" type="slidenum">
              <a:t>244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详细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详细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(xiángxì)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Detailed; detailed information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请提供关于您公司的详细信息。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guānyú nín gōngsī de xiángxì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detailed information about your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9A76C4-6A82-4677-8923-8ED44A134771}" type="slidenum">
              <a:t>245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香肠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香肠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(xiāngcháng)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Sausage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烧烤时，我最喜欢吃的是烤香肠。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Shāokǎo shí, wǒ zuì xǐhuān chī de shì kǎo xiāngcháng.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barbecuing, my favorite is grilled sausage.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220D07-9D1F-4735-969B-ED585B366513}" type="slidenum">
              <a:t>246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(xiāngyìng)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Corresponding; corresponding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每个问题都有相应的解决方法。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wèntí dōu yǒu xiāngyìng de jiějué fāngfǎ.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 problem has a corresponding solution.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74ECE4-77BD-41C5-AA2F-EDBEABD412E6}" type="slidenum">
              <a:t>247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(xiāngděng)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Equal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在公平竞争中，每个人都应该享有相等的机会。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gōngpíng jìngzhēng zhōng, měi gèrén dōu yīnggāi xiǎngyǒu xiāngděng de jīhuì.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fair competition, everyone should have equal opportunities.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031604-7D7C-489B-AFA2-943240C3A3E8}" type="slidenum">
              <a:t>248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乡村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(xiāngcūn)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Village; rural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乡村风景如画，吸引了许多游客。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Xiāngcūn fēngjǐng rúhuà, xīyǐn le xǔduō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rural scenery is picturesque, attracting many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34A0F3-49B7-42E0-9E57-3593086CCC30}" type="slidenum">
              <a:t>249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转换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Convert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这个工具可以将文件格式转换成其他类型。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kěyǐ jiāng wénjiàn géshì zhuǎnhuàn chéng qítā lèixíng.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tool can convert file formats into other types.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CE3A80-202D-4A97-9DB2-DC223264EEBB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Countryside; village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他在美丽的乡村度过了一个宁静的周末。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měilì de xiāngcūn dùguò le yīgè níngjìng de zhōumò.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spent a peaceful weekend in the beautiful countryside.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C52EB7-A5E0-407F-B9EB-A154EE28CD04}" type="slidenum">
              <a:t>250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Offer; present; contribute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他献出了自己的一份力量，帮助了那些需要帮助的人。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xiàn chū le zìjǐ de yī fèn lìliàng, bāngzhù le nàxiē xūyào bāngzhù de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contributed his own strength and helped those in need.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829064-9648-45F6-8CFD-81B7DF274A94}" type="slidenum">
              <a:t>251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线索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线索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Clue; lead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警察根据线索成功破获了案件。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Jǐngchá gēnjù xiànsuǒ chénggōng pòhuò le ànjiàn.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police successfully solved the case based on the clues.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CDA9E8-6DC1-4C7E-8D94-C89A1913612B}" type="slidenum">
              <a:t>252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现状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现状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(xiànzhuàng)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Current situation; present condition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我们需要了解项目的现状，以制定合适的计划。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liǎojiě xiàngmù de xiànzhuàng, yǐ zhìdìng héshì de jìhuà.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understand the current situation of the project to develop a suitable plan.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A19187-9F0A-48A8-AF38-C567020C611D}" type="slidenum">
              <a:t>253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现有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现有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Existing; current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我们的公司现有员工五百人。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de gōngsī xiànyǒu yuángōng wǔbǎi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currently has five hundred employees.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85215C-C0D8-4A1A-BC52-477631CBB19A}" type="slidenum">
              <a:t>254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Obvious; apparent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他的努力取得了显著的成绩。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nǔlì qǔdé le xiǎnzhù de chéngjì.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efforts have achieved significant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4B95EA-28CD-44AB-9B74-024AC6631725}" type="slidenum">
              <a:t>255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Leisure; idle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他喜欢在闲暇时读书或者散步。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zài xiánxiá shí dúshū huòzhě sànbù.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likes to read or take a walk in his leisure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5B1E43-2E5B-4AC0-9CD0-590D08160679}" type="slidenum">
              <a:t>256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鲜艳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鲜艳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(xiānyàn)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Bright-colored; vivid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这些花的颜色非常鲜艳，令人心情愉悦。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huā de yánsè fēicháng xiānyàn, lìng rén xīnqíng yúyuè.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colors of these flowers are very bright and cheerful.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2937A4-9C9D-4653-B2C9-C53B8815B523}" type="slidenum">
              <a:t>257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先前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先前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Previously; before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请告诉我你先前的工作经验。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gàosù wǒ nǐ xiānqián de gōngzuò jīngyàn.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tell me about your previous work experience.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EBA66C-D315-475B-9DBD-7C7FEA2C8EAE}" type="slidenum">
              <a:t>258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先后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先后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Successively; one after another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这几天我们先后接待了许多客人。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jǐ tiān wǒmen xiānhòu jiēdài le xǔduō kèrén.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past few days, we have successively received many guests.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76F54A-2656-4C06-AD87-DE4D48E35DCB}" type="slidenum">
              <a:t>259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转化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环保措施有助于将废物转化为资源。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Huánbǎo cuòshī yǒu zhù yú jiāng fèiwù zhuǎnhuà wéi zīyuán.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measures help transform waste into resources.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37BF63-3F94-42B7-94F2-AEAA6D665F1D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Scare; frighten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他突然出现把我吓了一跳。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tūrán chūxiàn bǎ wǒ xià le yī tiào.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sudden appearance scared 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03BD1D-9BD4-4EBA-82D2-B1B2F0E122B1}" type="slidenum">
              <a:t>260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戏剧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Drama; theater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戏剧是一种表达情感的重要艺术形式。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Xìjù shì yī zhǒng biǎodá qínggǎn de zhòngyào yìshù xíngshì.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Drama is an important artistic form of expressing emotions.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7F8D91-E224-4314-B954-A39E2298F428}" type="slidenum">
              <a:t>261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Play; drama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这部戏的表演非常精彩，值得一看。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xì de biǎoyǎn fēicháng jīngcǎi, zhíde yī kàn.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performance of this play is excellent and worth watching.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F2EA6D-0EBC-4D29-986B-4D2D8C08890C}" type="slidenum">
              <a:t>262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喜剧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喜剧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(xǐjù)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Comedy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这部电影是一部喜剧，让人忍俊不禁。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diànyǐng shì yī bù xǐjù, ràng rén rěnjùn bùjīn.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movie is a comedy that makes people burst into laughter.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D53A1A-FC70-4A82-A472-1E2888D58196}" type="slidenum">
              <a:t>263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西装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西装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(xīzhuāng)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正式场合他总是穿着一套整洁的西装。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Zhèngshì chǎng hé tā zǒngshì chuānzhuó yī tào zhěngjié de xīzhuāng.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always wears a neat suit on formal occasions.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7D9DB0-C9C5-4A3C-A8ED-E63CD9B63744}" type="slidenum">
              <a:t>264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西红柿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西红柿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(xīhóngshì)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Tomato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沙拉里加点西红柿，会更加美味。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Shālā lǐ jiā diǎn xīhóngshì, huì gèngjiā měiwèi.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Adding some tomatoes to the salad makes it more delicious.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B88D45-F59D-4CF6-A124-F3ED33BE0D07}" type="slidenum">
              <a:t>265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误解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误解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(wùjiě)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Misunderstanding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沟通很重要，避免误解的发生。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Gōutōng hěn zhòngyào, bìmiǎn wùjiě de fāshēng.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Communication is important to avoid misunderstandings.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53F512-EE9A-4D82-8524-5495E170814B}" type="slidenum">
              <a:t>266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(wùzhì)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Material; substance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追求物质享受并不是人生的唯一目标。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Zhuīqiú wùzhì xiǎngshòu bìng fēi shì rénshēng de wéiyī mùbiāo.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pursuit of material enjoyment is not the sole goal of life.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283640-D6C1-4FEA-AB55-2015F75DB59A}" type="slidenum">
              <a:t>267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(wùyè)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Property management; property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小区的物业服务很贴心，解决问题很及时。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Xiǎoqū de wùyè fúwù hěn tiēxīn, jiějué wèntí hěn jíshí.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property management service in the community is thoughtful, and problems are resolved promptly.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B5066F-1F15-47D1-90F9-BC664D8F22C0}" type="slidenum">
              <a:t>268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(wùjià)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Commodity prices; prices of goods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近期物价上涨，生活成本有所增加。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Jìnqī wùjià shàngzhǎng, shēnghuó chéngběn yǒu suǒ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Recently, commodity prices have risen, and the cost of living has increased.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95A807-5D23-4877-8A1D-4A75CB8642E3}" type="slidenum">
              <a:t>269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这项发明已经申请了专利。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xiàng fāmíng yǐjīng shēnqǐngle zhuānlì.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patent has been filed for this invention.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56C0D9-9112-4BF4-BAB2-5904B7F5CB29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他学了很多种舞蹈，是一位出色的舞者。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xué le hěnduō zhǒng wǔdǎo, shì yī wèi chūsè de wǔzhě.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learned many types of dances and is an excellent dancer.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A7DC8C-E5EE-4A39-BE37-0CFED295235A}" type="slidenum">
              <a:t>270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无疑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无疑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(wúyí)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Undoubtedly; without a doubt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他的表现无疑是今天最出色的。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biǎoxiàn wúyí shì jīntiān zuì chūsè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performance is undoubtedly the most outstanding today.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60C99A-5192-4DDE-A00C-98FACC11F05D}" type="slidenum">
              <a:t>271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无奈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无奈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(wúnài)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Helpless; have no alternative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面对困境，他感到十分无奈。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Miàn duì kùnjìng, tā gǎndào shífēn wúnài.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Faced with difficulties, he feels very helpless.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A9FDFC-754B-4E58-BD54-5BDDD584F902}" type="slidenum">
              <a:t>272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House; building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这座屋子有着悠久的历史，是一座古老的建筑。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wūzi yǒu zhe yōujiǔ de lìshǐ, shì yī zuò gǔlǎo de jiànzhù.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house has a long history and is an ancient building.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277109-0799-4527-AC7C-4AA7C981CA9C}" type="slidenum">
              <a:t>273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污水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污水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(wūshuǐ)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Wastewater; sewage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不合理的排放导致了大量的污水进入河流。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Bùhélǐ de páifàng dǎozhì le dàliàng de wūshuǐ jìnrù héliú.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Unreasonable emissions have led to a large amount of wastewater entering the river.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F172D8-344D-4369-A234-4D17D578A952}" type="slidenum">
              <a:t>274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污染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污染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(wūrǎn)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Pollution; contamination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环境污染是一个严重的问题，需要我们共同努力解决。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Huánjìng wūrǎn shì yīgè yánzhòng de wèntí, xūyào wǒmen gòngtóng nǔlì jiějué.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pollution is a serious problem that requires our collective efforts to solve.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6E08E2-99C2-4417-8F33-26DD268ED3F5}" type="slidenum">
              <a:t>275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Hold; grasp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他握着我的手，表示支持和鼓励。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wòzhe wǒ de shǒu, biǎoshì zhīchí hé gǔlì.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held my hand to show support and encouragement.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EB3781-7010-48A2-946F-902A89246618}" type="slidenum">
              <a:t>276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卧室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卧室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(wòshì)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Bedroom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我的卧室布置得很舒适，让人感到放松。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de wòshì bùzhì de hěn shūshì, ràng rén gǎndào fàngsōng.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My bedroom is arranged very comfortably, making people feel relaxed.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830838-3562-445B-B23B-579C601EDE8E}" type="slidenum">
              <a:t>277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文艺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文艺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(wényì)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Literature and art; cultural and artistic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这座城市有浓厚的文艺氛围，吸引了许多文艺青年。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nónghòu de wényì fēnwéi, xīyǐn le xǔduō wényì qīngnián.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a strong cultural and artistic atmosphere, attracting many young artists.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BB93DB-E38A-4EB5-BD50-5F8E2ED95725}" type="slidenum">
              <a:t>278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温和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温和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(wēnhé)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Gentle; mild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他的性格温和而善良，深受同事喜爱。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xìnggé wēnhé ér shànliáng, shēn shòu tóngshì xǐ'ài.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gentle and kind personality, and is well-liked by his colleagues.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03E9D2-18E8-46A5-A57E-D2DECB8FDBD9}" type="slidenum">
              <a:t>279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Album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这位艺术家最新的专辑很受欢迎。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yìshùjiā zuìxīn de zhuānjí hěn shòu huānyíng.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latest album from this artist is very popular.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F5E34B-7CA2-4C7A-B411-61501580B8D8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慰问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慰问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(wèiwèn)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Offer sympathy; express condolences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在灾难发生后，政府派人前去慰问灾民。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zāinàn fāshēng hòu, zhèngfǔ pài rén qián qù wèiwèn zāimín.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disaster, the government sent people to express condolences to the victims.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B4C6C8-BE8F-4AC3-AE07-062A53130620}" type="slidenum">
              <a:t>280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Stomach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他的胃不舒服，可能是吃坏了东西。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wèi bù shūfu, kěnéng shì chī huài le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stomach is uncomfortable; he might have eaten something bad.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418613-7072-4D2A-AFEE-07D04642C2F4}" type="slidenum">
              <a:t>281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卫星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卫星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(wèixīng)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Satellite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卫星技术在通信和气象监测中发挥着重要作用。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Wèixīng jìshù zài tōngxìn hé qìxiàng jiāncè zhōng fāhuīzhe zhòngyào zuòyòng.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Satellite technology plays an important role in communication and weather monitoring.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A0B478-C056-4819-A31C-170D39159B23}" type="slidenum">
              <a:t>282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委托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委托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(wěituō)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Entrust; commission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我将这项任务委托给了专业的团队。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jiāng zhè xiàng rènwu wěituō gěi le zhuānyè de tuánduì.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entrusted this task to a professional team.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E7AAA5-4218-4703-B755-340E1AD99B1D}" type="slidenum">
              <a:t>283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唯一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唯一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(wéiyī)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Only; unique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这个地方有一棵唯一的古老树。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dìfang yǒu yī kē wéiyī de gǔlǎo 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 is a unique ancient tree in this place.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B0E963-98F8-4BC0-A175-DB56435433B7}" type="slidenum">
              <a:t>284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围绕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围绕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(wéirào)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Surround; revolve around; center around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这个讨论围绕着如何提高团队效能展开。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tǎolùn wéiràozhe rúhé tígāo tuánduì xiàonéng zhǎnkāi.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discussion revolves around how to improve team efficiency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DD78F1-D48B-40FB-9658-F6D0FBF1F509}" type="slidenum">
              <a:t>285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(wéiguī)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 regulations; go against the rules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参赛选手如果违规将被取消资格。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Cānsài xuǎnshǒu rúguǒ wéiguī jiāng bèi qǔxiāo zīgé.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Competitors who violate the rules will be disqualified.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09737E-6380-4A4E-B604-8B0CF633043D}" type="slidenum">
              <a:t>286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(wéifǎn)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Violate; go against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他违反了公司的规定，将面临相应的处罚。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wéifǎn le gōngsī de guīdìng, jiāng miànlin xiāngyìng de chǔfá.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violated the company's regulations and will face corresponding penalties.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3B86D4-FD9B-46FF-8B63-44132CD87768}" type="slidenum">
              <a:t>287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 the law; be illegal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任何违法行为都将受到法律制裁。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Rènhé wéifǎ xíngwéi dōu jiāng shòudào fǎlǜ zhìcái.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Any illegal behavior will be subject to legal sanctions.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3AB1DA-97B3-4AEE-9D3A-1E805D74C440}" type="slidenum">
              <a:t>288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(wèizhǔ)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Mainly; primarily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这个活动以提高员工技能为主。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yǐ tígāo yuángōng jìnéng wèizhǔ.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activity is mainly aimed at improving employees' skills.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390364-9175-4876-9E15-C9932742BC18}" type="slidenum">
              <a:t>289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祝贺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祝贺你获得了博士学位！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Zhùhè nǐ huòdéle bóshì xuéwèi!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 on earning your Ph.D.!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429470-3937-4E5D-8454-2B8F92067D6C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(wéizhǐ)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 to; until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请将作业完成，时间为止是下午五点。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jiāng zuòyè wánchéng, shíjiān wéizhǐ shì xiàwǔ wǔ diǎn.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the assignment; the deadline is until 5 p.m.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0C754D-747A-4A32-879C-6F9C725DDB5B}" type="slidenum">
              <a:t>290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Lasting for a period; scheduled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这个项目将为期两年，涉及多个阶段的工作。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jiāng wèiqī liǎng nián, shèjí duōge jiēduàn de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will last for two years, involving multiple stages of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ACDBB5-7083-4A3C-A7FA-B912E20F245E}" type="slidenum">
              <a:t>291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(wéinán)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Feel embarrassed or awkward; be in a dilemma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他面临两难的境地，不知该如何抉择。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miànlín liǎngnán de jìngdì, bù zhī gāi rúhé juézé.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in a dilemma, not knowing how to make a decision.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B43213-8961-47FD-B5CC-EB644C082E10}" type="slidenum">
              <a:t>292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微博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微博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(wēibó)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Microblog; Weibo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他经常在微博上分享自己的生活和见闻。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jīngcháng zài wēibó shàng fēnxiǎng zìjǐ de shēnghuó hé jiànwén.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often shares his life and experiences on Weibo.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9217B9-82F2-4B9E-BD55-B0206D20532B}" type="slidenum">
              <a:t>293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完了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完了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(wánle)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Finished; done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考试的时候我忘记带笔，完了！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Kǎoshì de shíhou wǒ wàngjì dài bǐ, wánle!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forgot to bring a pen during the exam, it's done!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31852E-014E-4BF7-BAB5-89B8DDFA7DB1}" type="slidenum">
              <a:t>294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外界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外界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(wàijiè)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他长时间没有接触外界新闻，对于国际形势不太了解。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cháng shíjiān méiyǒu jiēchù wàijiè xīnwén, duìyú guójì xíngshì bù tài liǎojiě.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hasn't been in touch with the outside world news for a long time and is not very familiar with the international situation.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79C42E-9B6F-44B9-B768-735D9F388D7A}" type="slidenum">
              <a:t>295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脱离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脱离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(tuōlí)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 away from; detach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这个项目已经脱离了原有的计划，走向了新的方向。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yǐjīng tuōlí le yuán yǒu de jìhuà, zǒuxiàng le xīn de fāngxiàng.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has already deviated from the original plan and moved in a new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CAE317-0B4B-4BB7-AA20-F87D3449939E}" type="slidenum">
              <a:t>296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推行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推行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(tuīxíng)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Implement; promote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公司决定推行新的工作制度以提高效率。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tuīxíng xīn de gōngzuò zhìdù yǐ tígāo xiàolǜ.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implement a new work system to improve efficiency.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F612B9-95FE-4AB8-8B8D-87885B0489C5}" type="slidenum">
              <a:t>297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团长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团长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(tuánzhǎng)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Head of a group; team leader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他是我们团队的团长，负责组织协调工作。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wǒmen tuánduì de tuánzhǎng, fùzé zǔzhī xiétiáo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team leader of our group, responsible for organizing and coordinating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DFEA5C-A1B6-40D6-9C48-E10A2D5B0A96}" type="slidenum">
              <a:t>298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Rabbit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这只小兔子非常可爱，蹦蹦跳跳的。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zhī xiǎo tùzi fēicháng kě'ài, bèng bèng tiào tiào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little rabbit is very cute, hopping around.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080623-6F83-4E6A-A0A6-731CB1BA90B7}" type="slidenum">
              <a:t>299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Respect; to respect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尊重他人意见是建立良好关系的重要因素。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Zūnzhòng tārén yìjiàn shì jiànlì liánghǎo guānxì de zhòngyào yīnsù.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the opinions of others is an important factor in building good relationships.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E3E3E9-FD47-48B4-B9A2-F8614F83FD8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Emphasize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在公司中，我们注重团队合作。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gōngsī zhōng, wǒmen zhùzhòng tuánduì hézuò.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company, we emphasize teamwork.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2175EA-3A73-4A1D-B5B8-FCD7E3EEFBA3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Vomit; spit out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他感到恶心，不得不吐出胃里的东西。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gǎndào ěxīn, bùdébù tǔ chū wèi lǐ de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felt nauseous and had to vomit what was in his stomach.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5BBD1F-713B-48F7-A5E4-74FCC3B24B37}" type="slidenum">
              <a:t>300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土豆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土豆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(tǔdòu)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Potato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土豆是一种常见的蔬菜，富含淀粉。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Tǔdòu shì yī zhǒng chángjiàn de shūcài, fù hán diànfěn.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Potatoes are a common vegetable rich in starch.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3088C2-44C3-4ECE-B0B3-E46B684D2F3D}" type="slidenum">
              <a:t>301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突破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突破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(tūpò)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Breakthrough; make a breakthrough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科技的突破推动了社会的发展。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Kējì de tūpò tuīdòng le shèhuì de fāzhǎn.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Technological breakthroughs drive social development.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FE9199-3047-4141-BB27-DDBDE2132DAE}" type="slidenum">
              <a:t>302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偷偷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(tōutōu)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Secretly; stealthily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他偷偷地溜出去参加了聚会。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tōutōu de liū chūqù cānjiā le jùhuì.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sneaked out secretly to join the party.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D6A30E-AC3E-49DB-9DD4-8E97287344BA}" type="slidenum">
              <a:t>303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Steal; theft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偷窃行为将受到法律的制裁。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Tōuqiè xíngwéi jiāng shòudào fǎlǜ de zhìcái.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Stealing behavior will be punished by law.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9720DE-91E4-4464-8FFC-0EFEEA26C46F}" type="slidenum">
              <a:t>304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通用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通用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(tōngyòng)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Universal; commonly used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这种电池通用于大多数电子设备。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diànbattery yòngyú dà duōshù diànzǐ shèbèi.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type of battery is universal for most electronic devices.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810BEF-BFA6-41C9-96B5-6F473F4F114E}" type="slidenum">
              <a:t>305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停留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停留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(tíngliú)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Stay; linger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我们只是在这里停留了一会儿，就继续前行了。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zhǐshì zài zhèlǐ tíngliú le yīhuì'er, jiù jìxù qiánxíng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just stayed here for a while and then continued our journey.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829EE9-280A-4255-AA7D-9A74C3DB273A}" type="slidenum">
              <a:t>306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Hall; reception 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晚宴将在大厅举行，欢迎大家前来。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Wǎnyàn jiāng zài dàtīng jǔxíng, huānyíng dàjiā qián lái.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banquet will be held in the hall, and everyone is welcome to attend.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058215-3AF3-435B-A744-FF06A57FB54E}" type="slidenum">
              <a:t>307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调解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调解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(tiáojiě)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Mediate; mediate 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在纠纷解决中，调解人的作用非常重要。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jiūfēn jiějué zhōng, tiáojiě rén de zuòyòng fēicháng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dispute resolution, the role of a mediator is very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BFCBC0-B423-455E-827B-A9E66BE7C606}" type="slidenum">
              <a:t>308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调节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调节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(tiáojié)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Adjust; regulate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我们需要调节空调温度，使室内舒适。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tiáojié kōngtiáo wēndù, shǐ shìnèi shūshì.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adjust the air conditioner temperature to make the indoor environment comfortable.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DAEC27-623D-4AD5-BDCE-BFA3D461F02E}" type="slidenum">
              <a:t>309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他们默默地注视着星空。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mòmò de zhùshìzhe xīngkōng.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silently gaze at the stars.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1B57FD-9AE0-4C9F-8257-E56C1E30E328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(tiānwén)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Astronomy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天文学研究宇宙中的星体和宇宙规律。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Tiānwénxué yánjiū yǔzhòu zhōng de xīngtǐ hé yǔzhòu guīlǜ.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Astronomy studies celestial bodies and the laws of the universe.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FD7320-CD56-48B5-B5CD-4C23272C1A4A}" type="slidenum">
              <a:t>310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天然气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天然气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(tiānránqì)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gas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天然气是一种清洁能源，被广泛用于生活和工业。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Tiānránqì shì yī zhǒng qīngjié néngyuán, bèi guǎngfàn yòngyú shēnghuó hé gōngyè.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gas is a clean energy source widely used in both daily life and industry.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A515D5-0865-4D08-8B72-D12B94735F90}" type="slidenum">
              <a:t>311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Genius; talent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爱因斯坦被认为是一位科学天才。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Àiyīnsītǎn bèi rènwéi shì yī wèi kēxué tiāncái.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Einstein is considered a scientific genius.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935C86-5640-47B5-A320-9A0BBD490346}" type="slidenum">
              <a:t>312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体力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体力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(tǐlì)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Physical strength; stamina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运动需要耗费大量的体力，要保持身体健康。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Yùndòng xūyào hàofèi dàliàng de tǐlì, yào bǎochí shēntǐ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Exercise requires a lot of physical strength to maintain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991715-9028-4392-A088-658CF5D0C7B0}" type="slidenum">
              <a:t>313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体积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体积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(tǐjī)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Volume; bulk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这个箱子虽然轻便，但体积很大，不方便携带。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xiāngzi suīrán qīngbiàn, dàn tǐjī hěn dà, bù fāngbiàn xiédài.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Although this suitcase is lightweight, it has a large volume, making it inconvenient to carry.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40E9E7-CAB9-4BDD-8F39-D08267425DD1}" type="slidenum">
              <a:t>314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题材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题材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Theme; subject matter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这部电影的题材很新颖，引起了观众的关注。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diànyǐng de tícái hěn xīnyǐng, yǐnqǐ le guānzhòng de guānzhù.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theme of this movie is very innovative, attracting the audience's attention.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4F1036-490A-4AF2-A1A5-5DD8239F99FD}" type="slidenum">
              <a:t>315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Prompt; hint; reminder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在使用新软件时，系统会给出相关的提示。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shǐyòng xīn ruǎnjiàn shí, xìtǒng huì gěi chū xiāngguān de tíshì.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using new software, the system will provide relevant prompts.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75C4C6-BDBC-4EF9-BF36-321D07714867}" type="slidenum">
              <a:t>316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(tíqǐ)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Bring up; mention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每次提起那段往事，她都感到心情沉重。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cì tíqǐ nà duàn wǎngshì, tā dōu gǎndào xīnqíng chénzhòng.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 time that past event is brought up, she feels heavy-hearted.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64DDCD-5CD0-49CC-B5DA-FDBBC7462C1E}" type="slidenum">
              <a:t>317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(tíchàng)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Advocate; promote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我们应该提倡环保意识，保护地球。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yīnggāi tíchàng huánbǎo yìshí, bǎohù dìqiú.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should advocate for environmental awareness and protect the Earth.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BE74B0-2BFE-4E49-960A-053CC2A7410A}" type="slidenum">
              <a:t>318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特有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(tèyǒu)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Unique; peculiar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这种植物在这个地区是特有的。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zhǒng zhíwù zài zhège dìqū shì tèyǒu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plant is unique to this region.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07504E-61C6-4021-A380-4A57D2E899E9}" type="slidenum">
              <a:t>319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Injection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医生给他进行了疫苗注射。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gěi tā jìnxíngle yìmiáo zhùshè.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doctor administered a vaccine injection to him.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32CB8A-C5AD-46B9-A520-732087C24AB9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特性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(tèxìng)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Characteristic; feature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每个人都有自己独特的特性。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rén dōu yǒu zìjǐ dútè de tèxìng.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Everyone has their own unique characteristics.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43C685-4A42-4E0B-894E-610B4E303AB1}" type="slidenum">
              <a:t>320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特定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(tèdìng)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Specific; particular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这个规定只适用于特定的情况。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guīdìng zhǐ shìyòng yú tèdìng de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regulation applies only to specific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F0E47B-E874-4B4F-8B08-86FE3A0610C9}" type="slidenum">
              <a:t>321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讨厌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讨厌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(tǎoyàn)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Hate; dislike; annoying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我讨厌下雨天，总觉得心情很差。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tǎoyàn xiàyǔ tiān, zǒng juéde xīnqíng hěn chà.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dislike rainy days; they always make me feel in a bad mood.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85FBE4-F56E-4D38-96EF-48CB778E7AA2}" type="slidenum">
              <a:t>322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 tree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他在花园里种了几棵桃树，期待着丰收的季节。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huāyuán lǐ zhòng le jǐ kē táoshù, qīdài zhe fēngshōu de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planted several peach trees in the garden, looking forward to the harvest season.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A93EB3-7ED4-400B-B918-0861F4C1243E}" type="slidenum">
              <a:t>323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(táohuā)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 blossom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春天，桃花盛开，美丽的景象让人陶醉。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Chūntiān, táohuā shèngkāi, měilì de jǐngxiàng ràng rén táozuì.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spring, peach blossoms bloom, creating a beautiful scene that is enchanting.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06B33C-DAF5-4F00-B1E2-2C380940AE3F}" type="slidenum">
              <a:t>324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夏天是吃桃子的好季节。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 shì chī táozi de hǎo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Summer is the season for eating peaches.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D05CCA-C431-4AC0-B44A-A37BCB9B3A10}" type="slidenum">
              <a:t>325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(táozǒu)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flee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小偷逃走后，警察紧追不舍。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Xiǎotōu táozǒu hòu, jǐngchá jǐn zhuī bù shě.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thief fled, the police pursued closely.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1F883F-1102-4667-8BCD-EE8E5B29F7A6}" type="slidenum">
              <a:t>326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(táopǎo)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run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发现盗贼后，他立刻逃跑了。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Fāxiàn dào zéi hòu, tā lìkè táopǎo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Upon discovering the thief, he immediately ran away.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0D94AD-10B6-416A-A34C-6EA4115805D3}" type="slidenum">
              <a:t>327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flee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在危险来临时，大家纷纷想办法逃生。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wēixiǎn láilín shí, dàjiā fēnfēn xiǎng bànfǎ táoshēng.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danger comes, everyone tries to find a way to escape.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388978-4B05-47A6-9AAD-73E36D5BD413}" type="slidenum">
              <a:t>328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Bullet; play a musical instrument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他在弹吉他的时候，整个房间充满了音乐的美妙。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tán jítā de shíhou, zhěnggè fángjiān chōngmǎn le yīnyuè de měiwù.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he plays the guitar, the whole room is filled with the beauty of music.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E7630A-005D-48E6-A5E2-6F80A30FB309}" type="slidenum">
              <a:t>329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(zhùcè)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请在这里注册你的账户信息。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zhèlǐ zhùcè nǐ de zhànghù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register your account information here.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EE444D-1224-4B53-87FE-3649E1B616C3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太空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太空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(tàikōng)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Outer space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太空探索是人类科技的伟大成就之一。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Tàikōng tànsuǒ shì rénlèi kējì de wěidà chéngjiù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Space exploration is one of the great achievements of human technology.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D375FF-8C30-4778-9D8E-884032441E8C}" type="slidenum">
              <a:t>330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抬头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抬头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(táitóu)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Raise one's head; look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在繁忙的工作中，记得抬头看看窗外的风景。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fánmáng de gōngzuò zhōng, jìde táitóu kàn kàn chuāngwài de fēngjǐng.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midst of busy work, remember to look up and enjoy the scenery outside the window.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6E0662-CFEA-456A-BA2D-3F95E4E0910A}" type="slidenum">
              <a:t>331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抬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Lift; raise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工人们一起抬起了沉重的货物。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Gōngrénmen yīqǐ tái qǐle chénzhòng de huòwù.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workers lifted the heavy cargo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DA131E-987F-4615-85E5-AD901732A838}" type="slidenum">
              <a:t>332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台风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台风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(táifēng)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Typhoon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台风季节来临前，大家要做好防护准备。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Táifēng jìjié láilín qián, dàjiā yào zuò hǎo fánghù zhǔnbèi.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Before the typhoon season arrives, everyone should make preparations for protection.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25D4E9-E1BF-47C8-B069-D1097611E3A9}" type="slidenum">
              <a:t>333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请把门锁好，防止不速之客进入。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bǎ mén suǒ hǎo, fángzhì bù sù zhī kè jìnrù.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lock the door to prevent unauthorized entry.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6FFD7F-9169-4FB5-A38C-10285EAFEF1B}" type="slidenum">
              <a:t>334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所在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所在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(suǒzài)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Location; whereabouts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他的办公室所在的楼层正在装修。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bàngōngshì suǒzài de lóucéng zhèngzài zhuāngxiū.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floor where his office is located is currently under renovation.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E32D70-DC2B-40AF-B955-403E36826616}" type="slidenum">
              <a:t>335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损失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损失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(sǔnshī)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Loss; damage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这次事故造成了巨大的经济损失。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cì shìgù zàochéng le jùdà de jīngjì sǔnshī.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accident resulted in enormous economic losses.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CB162B-B0DD-4623-9951-D04AFC5C9A01}" type="slidenum">
              <a:t>336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损害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损害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(sǔnhài)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Harm; damage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环境污染对健康会造成很大的损害。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Huánjìng wūrǎn duì jiànkāng huì zàochéng hěn dà de sǔnhài.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pollution can cause significant harm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E20A3B-FCBC-499E-B25F-44542F6F1392}" type="slidenum">
              <a:t>337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 into pieces; shatter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花瓶掉在地上，碎片散落一地。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Huāpíng diào zài dìshàng, suìpiàn sànluò yīdì.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vase fell to the ground, and the pieces scattered everywhere.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E1FC92-B526-413F-B5A7-6C6C7689C665}" type="slidenum">
              <a:t>338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岁月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20000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岁月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(suìyuè)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Years;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岁月如梭，时光荏苒，转眼间已是多年。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Suìyuè rú suō, shíguāng rěnrǎn, zhuǎnyǎn jiān yǐ shì duō nián.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 flies, and in the blink of an eye, many years have passed.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ACD669-13A0-4A23-B117-511C2613B823}" type="slidenum">
              <a:t>339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这款应用程序有一个智能助手功能。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 yìngyòng chéngxù yǒu yīgè zhìnéng zhùshǒu gōngnéng.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app has a smart assistant feature.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B2CF1C-0A2B-403B-AE00-CF5D27ADD5C2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Along with; in the wake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随着科技的发展，社会发生了巨大的变化。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Suízhe kējì de fāzhǎn, shèhuì fāshēng le jùdà de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the development of technology, society has undergone tremendous changes.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E795E9-9A4D-4FD3-B6E3-196856F1280B}" type="slidenum">
              <a:t>340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Casual; random; at will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这个地方允许游客随意参观。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dìfāng yǔnxǔ yóukè suíyì cānguān.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place allows visitors to wander around freely.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99061B-C77E-4C91-A7D1-24A86F6231B1}" type="slidenum">
              <a:t>341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Later; afterwards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他先去开会，随后会回来接你。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xiān qù kāihuì, suíhòu huì huílai jiē nǐ.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will go to the meeting first, and afterwards, he will come back to pick you 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06DDD5-652D-4A32-BB47-75DA8E3F87CB}" type="slidenum">
              <a:t>342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酸甜苦辣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酸甜苦辣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(suān tián kǔ là)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Sour, sweet, bitter, spicy; the ups and downs of life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人生就像一杯酸甜苦辣的酒，需要懂得品味。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Rénshēng jiù xiàng yī bēi suān tián kǔ là de jiǔ, xūyào dǒngde pǐnwèi.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is like a glass of wine with its ups and downs; it requires a taste for appreciation.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5DFB1C-2DD1-40F5-90C9-CFB9F8835D74}" type="slidenum">
              <a:t>343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宿舍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宿舍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(sùshè)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Dormitory; hostel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大学生活中，宿舍是他们的另一个家。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Dàxué shēnghuó zhōng, sùshè shì tāmen de lìng yī gè 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university life, the dormitory is another home for them.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1BB606-391B-45F5-A658-D0EDB88C7267}" type="slidenum">
              <a:t>344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搜索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(sōusuǒ)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Search; look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在互联网上，你可以使用搜索引擎找到各种信息。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hùliánwǎng shàng, nǐ kěyǐ shǐyòng sōusuǒ yǐnqíng zhǎodào gè zhǒng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internet, you can use search engines to find various information.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8AF7E3-F385-4AE0-B778-304EA0B859A5}" type="slidenum">
              <a:t>345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Search; hunt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警察正在搜寻失踪的孩子。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Jǐngchá zhèngzài sōuxún shīzōng de háizi.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police are searching for the missing child.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008A58-01CD-46AD-9F93-DEBC46054D18}" type="slidenum">
              <a:t>346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四周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四周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(sìzhōu)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 around; on all sides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他环顾四周，寻找着一个安全的出口。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huángù sìzhōu, xúnzhǎozhe yīgè ānquán de chūkǒu.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looked around in all directions, searching for a safe exit.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57917B-E541-46DC-B547-28B9D65D35E3}" type="slidenum">
              <a:t>347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思维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思维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(sīwéi)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Thinking; thought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培养创造性思维对个人和社会都很重要。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Péiyǎng chuàngzàoxìng sīwéi duì gèrén hé shèhuì dōu hěn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Cultivating creative thinking is important for both individuals and society.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26D386-7E28-4022-8106-768315AA98E4}" type="slidenum">
              <a:t>348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私人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私人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(sīrén)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Private; 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这是我的私人空间，请不要随意进入。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wǒ de sīrén kōnɡjiān, qǐng bùyào suíyì jìnrù.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my private space; please do not enter without permission.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399041-751E-47D6-9DA7-CF095CE55932}" type="slidenum">
              <a:t>349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她是公司总经理的助理。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gōngsī zǒng jīnglǐ de zhùlǐ.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the assistant to the company's general manager.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1F6989-AB84-40B1-9BDC-F574D4078F77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硕士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硕士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(shuòshì)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Master's degree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他在一所知名大学获得了经济学硕士学位。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yī suǒ zhīmíng dàxué huòdé le jīngjì xué shuòshì xuéwèi.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obtained a master's degree in economics from a prestigious university.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C58982-1C80-45FC-868E-836039B44923}" type="slidenum">
              <a:t>350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说法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说法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(shuōfǎ)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Statement; way of saying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不同的人对这个问题有不同的说法。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Bùtóng de rén duì zhège wèntí yǒu bùtóng de shuōfǎ.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Different people have different ways of expressing this issue.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6695F1-B1CB-455D-8F98-F56F82F48AB9}" type="slidenum">
              <a:t>351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睡眠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睡眠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(shuìmián)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Sleep; rest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良好的睡眠对身体健康至关重要。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Liánghǎo de shuìmián duì shēntǐ jiànkāng zhì guān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Good sleep is crucial for physical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57E205-1EE9-4FF7-8EB5-28D72313403F}" type="slidenum">
              <a:t>352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Flood; water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暴雨引发的水灾给城市带来了严重的影响。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Bàoyǔ yǐnfā de shuǐzāi gěi chéngshì dàilái le yánzhòng de yǐngxiǎng.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flood caused by heavy rain has had a serious impact on the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D734C9-42DF-44CB-A4C1-DEFE3E125F83}" type="slidenum">
              <a:t>353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(shuǐkù)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Reservoir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这座水库是为了灌溉农田而建造的。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shuǐkù shì wèile guàngài nóngtián ér jiànzào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reservoir was built for irrigating farmland.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DA4340-D44D-4281-8114-3D65ADA4A056}" type="slidenum">
              <a:t>354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(shuǐfèn)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Water content; moisture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保持皮肤的水分是保持肌肤健康的关键。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pífū de shuǐfèn shì bǎochí jīfū jiànkāng de guānjiàn.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the skin's moisture is key to keeping it healthy.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89A9ED-7F63-4F5E-8A62-8579C2BC9939}" type="slidenum">
              <a:t>355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水产品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水产品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 chǎnpǐn)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Aquatic products; seafood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这个城市以新鲜的水产品而闻名。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yǐ xīnxiān de shuǐ chǎnpǐn ér wénmíng.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is famous for its fresh aquatic products.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DCC5B3-CB46-41A7-8D92-A2445159B06E}" type="slidenum">
              <a:t>356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双手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双手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(shuāngshǒu)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Both hands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他双手握紧，表达着坚定的决心。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shuāngshǒu wò jǐn, biǎodá zhe jiāndìng de juéxīn.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clenched both hands, expressing a firm determination.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C4ADBA-3E6B-4D48-929E-076C5EDC98A6}" type="slidenum">
              <a:t>357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率领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率领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(shuàilǐng)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Lead; command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他曾率领团队完成了一项重要的科研项目。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céng shuàilǐng tuánduì wánchéngle yīxiàng zhòngyào de kēyán xiàngmù.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once led a team to successfully complete an important research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729C25-E349-4589-8B74-7688300760A3}" type="slidenum">
              <a:t>358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摔倒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摔倒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(shuāidǎo)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Fall down; tumble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老人在湿滑的地面上摔倒了，我们赶紧上前帮助。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Lǎorén zài shīhuá de dìmiàn shàng shuāidǎo le, wǒmen gǎnjǐn shàng qián bāngzhù.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elderly person fell on the slippery ground, and we quickly went forward to help.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B10D90-D75F-4835-A4E4-3122636823FA}" type="slidenum">
              <a:t>359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主体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研究的主体是社会变迁。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Yánjiū de zhǔtǐ shì shèhuì biànqiān.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subject of the study is social change.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925A36-3890-4A87-8745-23C264543710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Fall; tumble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他在滑板上摔了一跤，但笑着爬了起来。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huábǎn shàng shuāi le yī jiāo, dàn xiàozhe pá le qǐlái.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fell off the skateboard but laughed as he got back 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209CC7-243A-4CDC-96EF-472D8B09A380}" type="slidenum">
              <a:t>360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数目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数目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(shùmù)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Number; amount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请报告销售额和库存数目。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bàogào xiāoshòu'é hé kùcún shùmù.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report the sales and inventory figures.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3B44B1-D0DD-4546-9284-986936F43310}" type="slidenum">
              <a:t>361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鼠标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鼠标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(shǔbiāo)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Mouse (computer)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使用鼠标可以更方便地操作计算机。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Shǐyòng shǔbiāo kěyǐ gèng fāngbiàn de cāozuò jìsuànjī.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Using a mouse makes it more convenient to operate the computer.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5D05B5-20DF-40D6-8C8B-B740D992C25B}" type="slidenum">
              <a:t>362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Rat; mouse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农田里的老鼠给庄稼带来了很大的损害。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Nóngtián lǐ de lǎoshǔ gěi zhuāngjià dàilái le hěn dà de sǔnhài.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mice in the fields have caused significant damage to the crops.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4CAFE1-345D-40D9-A98D-9B4AA52375F1}" type="slidenum">
              <a:t>363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熟悉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熟悉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(shúxī)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Familiar; acquainted with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他对这个领域非常熟悉，是个专家。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lǐngyù fēicháng shúxī, shì gè zhuānjiā.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very familiar with this field and is an expert.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8B3384-348B-4B1B-AD45-1E7483705078}" type="slidenum">
              <a:t>364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蔬菜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蔬菜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(shūcài)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Vegetables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多吃新鲜蔬菜对健康有益。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Duō chī xīnxiān shūcài duì jiànkāng yǒuyì.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Eating fresh vegetables is beneficial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0BC6E5-7085-41E7-8369-3EBA2E7781F4}" type="slidenum">
              <a:t>365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输出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输出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(shūchū)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Output; export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这台计算机能够高效地处理大量的数据输出。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tái jìsuànjī nénggòu gāoxiào de chǔlǐ dàliàng de shùjù shūchū.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computer can efficiently process and output large amounts of data.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15E35B-64B3-4E53-83FA-52F4220061E0}" type="slidenum">
              <a:t>366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(shūzhuō)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Desk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在书桌上，堆满了各种书籍和文具。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shūzhuō shàng, duīmǎn le gèzhǒng shūjí hé wénjù.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desk, there are piles of various books and stationery.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342D8B-1879-4E71-A465-594D1B12C16E}" type="slidenum">
              <a:t>367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(shūguì)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Bookcase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我把书放在书柜里整齐地摆放着。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bǎ shū fàng zài shūguì lǐ zhěngqí de bǎifàngzhe.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neatly arrange the books in the bookcase.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CBC651-0B4C-4176-B01B-80E0C509B2B7}" type="slidenum">
              <a:t>368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Calligraphy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中国书法是一门博大精深的艺术。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Zhōngguó shūfǎ shì yī mén bódà jīngshēn de yìshù.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Chinese calligraphy is a profound and extensive art.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207C9C-9968-4139-901B-96FA3A696908}" type="slidenum">
              <a:t>369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Supervisor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他是这个项目的主管，负责整个团队的工作。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zhège xiàngmù de zhǔguǎn, fùzé zhěnggè tuánduì de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supervisor of this project, responsible for the entire team's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F9FA25-1EE6-479C-A803-546ABFFBA326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Thin; lean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她的身材很瘦，可能是基因的原因。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shēncái hěn shòu, kěnéng shì jīyīn de yuányīn.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thin figure, possibly due to genetics.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94B366-9DC4-48A4-AFF6-EA4CC46D3C50}" type="slidenum">
              <a:t>370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受灾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受灾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Suffer from a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这个地区的居民受灾，急需救援。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dìqū de jūmín shòuzāi, jíxū jiùyuán.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residents in this area are suffering from a disaster and urgently need rescue.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515784-FA2F-49E2-B4BD-2B64BD9F6335}" type="slidenum">
              <a:t>371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寿司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寿司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(shòusī)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Sushi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日本寿司以新鲜的海鲜为特色。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Rìběn shòusī yǐ xīnxiān de hǎixiān wéi tèsè.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Japanese sushi is known for its fresh seafood.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5B72E5-5C71-4670-89FA-AD3E9118C7DD}" type="slidenum">
              <a:t>372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手法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手法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(shǒufǎ)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Technique; skill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这位画家的绘画手法非常独特。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huàjiā de huìhuà shǒufǎ fēicháng dútè.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painter's technique is very unique.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623F3C-9177-4160-8829-182CC36C37BC}" type="slidenum">
              <a:t>373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手段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手段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(shǒuduàn)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Means; method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在解决问题时，我们需要灵活运用各种手段。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jiějué wèntí shí, wǒmen xūyào línghuó yùnyòng gèzhǒng shǒuduàn.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solving problems, we need to flexibly employ various means.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E8613C-6DEF-43C2-B6D0-D90440244961}" type="slidenum">
              <a:t>374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(shōushi)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Tidy up; pack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走之前，请把房间收拾整齐。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Zǒu zhīqián, qǐng bǎ fángjiān shōushi zhěngqí.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Before leaving, please tidy up the room.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DC2176-B0D5-40FF-8F34-E6E6B36FA310}" type="slidenum">
              <a:t>375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Collect; gather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他喜欢收集各种古董和艺术品。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shōují gèzhǒng gǔdǒng hé yìshùpǐn.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enjoys collecting various antiques and artworks.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B13FDA-6D5B-40D4-B959-678BDF82412B}" type="slidenum">
              <a:t>376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(shōugòu)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Acquire; purchase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这家公司计划收购另一家竞争对手。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gōngsī jìhuà shōugòu lìng yī jiā jìngzhēng duìshǒu.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company plans to acquire another competitor.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2B854E-0034-47DE-A65D-CC8E07F50FF7}" type="slidenum">
              <a:t>377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视为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视为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(shìwéi)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Regard as; consider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他的辛勤工作被视为公司的重要贡献。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xīnqín gōngzuò bèi shìwéi gōngsī de zhòngyào gòngxiàn.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hard work is considered as an important contribution to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BFCE55-93BF-4746-AA71-D2F6B03E8863}" type="slidenum">
              <a:t>378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视频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视频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(shìpín)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Video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我们通过视频通话与远方的亲人联系。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tōngguò shìpín tōnghuà yǔ yuǎnfāng de qīnrén liánxì.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contact distant relatives through video calls.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0B223E-FA87-4210-A8CD-8A194AEBEB80}" type="slidenum">
              <a:t>379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评价应该尽量客观，而非过于主观。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Píngjià yīnggāi jìnliàng kèguān, ér fēi guòyú zhǔguān.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Evaluation should be as objective as possible, not overly subjective.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D0A1F6-4057-4F3B-A34F-4B02657B47D7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试图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试图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(shìtú)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Attempt; try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他试图改变自己的不良习惯。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shìtú gǎibiàn zìjǐ de bùliáng xíguàn.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trying to change his bad habits.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74439A-973D-4DC2-82AE-9197B653F7BC}" type="slidenum">
              <a:t>380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势力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势力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Power; influence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这个政党在地方上有很大的势力。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zhèngdǎng zài dìfāng shàng yǒu hěn dà de shìlì.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political party has a significant influence at the local level.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07479B-850E-4831-B61E-013417F7ADD9}" type="slidenum">
              <a:t>381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Style; 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这款手表的设计式样独特。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shǒubiǎo de shèjì shìyàng dútè.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design style of this watch is unique.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26C18E-51AF-4F39-8E22-0DB7C7007B7F}" type="slidenum">
              <a:t>382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示范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示范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(shìfàn)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Demonstrate; example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老师用实际操作示范了一遍，学生们才明白了。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Lǎoshī yòng shíjì cāozuò shìfàn le yībiàn, xuéshēngmen cái míngbái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teacher demonstrated the practical operation once, and the students understood.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DA398F-ECDD-457C-91CD-DEB63FC20797}" type="slidenum">
              <a:t>383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使得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使得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(shǐdé)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Cause; make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这些政策的实施使得经济得到了显著的改善。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zhèngcè de shíshī shǐdé jīngjì dédào le xiǎnzhù de gǎishàn.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implementation of these policies has led to a significant improvement in the economy.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D6A235-4256-4ED1-B18B-8591A85DF31A}" type="slidenum">
              <a:t>384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Pick up; collect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在海滩上，他拾起了一片美丽的贝壳。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hǎitān shàng, tā shí qǐ le yī piàn měilì de bèiké.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beach, he picked up a beautiful seashell.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9F23D1-4D19-45DE-8360-1BECB9FBC847}" type="slidenum">
              <a:t>385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实惠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实惠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(shíhuì)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Practical; substantial benefit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这种购物方式更实惠，可以省下不少费用。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gòuwù fāngshì gèng shíhuì, kěyǐ shěng xià bù shǎo fèiyòng.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shopping method is more practical and can save a lot of expenses.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044F06-A8EF-49E0-A781-0FAC1A0B146F}" type="slidenum">
              <a:t>386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Current affairs; current events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了解时事是每个公民的责任。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shíshì shì měi gè gōngmín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current affairs is the responsibility of every citizen.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861EF0-0D1D-4F2A-9B91-97B8C0F49306}" type="slidenum">
              <a:t>387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Opportunity; moment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抓住时机，才能取得成功。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Zhuā zhù shíjī, cáinéng qǔdé chénggōng.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Seize the opportunity to achieve success.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304E91-1449-4BD0-8091-A8BC42B0EE01}" type="slidenum">
              <a:t>388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(shíguāng)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Time; period of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时光飞逝，我们要珍惜每一刻。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Shíguāng fēishì, wǒmen yào zhēnxī měi yī 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 flies; we should cherish every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DD8BE8-4F93-4102-AA22-A3A4F410A91D}" type="slidenum">
              <a:t>389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主导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这个国家在科技领域主导着全球市场。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zài kējì lǐngyù zhǔdǎozhe quánqiú shìchǎng.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dominates the global market in the field of technology.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DD834B-714D-4DA9-830E-78C631ABD1E3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(shícháng)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Often; frequently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他时常在夜晚散步，享受宁静的时光。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shícháng zài yèwǎn sànbù, xiǎngshòu níngjìng de shíguāng.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often takes a walk in the evening, enjoying the quiet moments.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268E7E-9EC9-4272-A093-1E5689BBA1AB}" type="slidenum">
              <a:t>390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十足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十足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(shízú)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Complete; 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她的自信是十足的，无论面对什么情况都能应对自如。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zìxìn shì shízú de, wúlùn miàn duì shénme qíngkuàng dōu néng yìngduì zìrú.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confidence is complete, and she can handle any situation with ease.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959EFF-A68A-4AFF-9BED-BD09E1A4B077}" type="slidenum">
              <a:t>391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诗歌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诗歌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(shīgē)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Poetry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他的诗歌充满了深情和哲理。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shīgē chōngmǎn le shēnqíng hé zhélǐ.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poetry is full of deep emotions and philosophy.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F8579C-A271-494F-9B4F-7FA5805A4F1D}" type="slidenum">
              <a:t>392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师傅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师傅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(shīfu)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Master; skilled worker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这位厨师是一位真正的烹饪师傅。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chúshī shì yī wèi zhēnzhèng de pēngrèn shīfu.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chef is a true master of culinary arts.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612994-AEAC-4891-A40E-10F70E967241}" type="slidenum">
              <a:t>393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失误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失误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Mistake; error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在比赛中，他犯了一个致命的失误。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zhōng, tā fàn le yīgè zhìmìng de shīwù.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game, he made a fatal mistake.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166260-6EA4-4452-8869-97E9EBFDDE14}" type="slidenum">
              <a:t>394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剩下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剩下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Leftover; remaining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晚会结束后，剩下的食物被捐赠给了慈善机构。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Wǎnhuì jiéshù hòu, shèngxià de shíwù bèi juānzèng gěi le císhàn jīgòu.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party, the remaining food was donated to a charity organization.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8E8ED8-A32C-438E-8B29-FEE73416EFE8}" type="slidenum">
              <a:t>395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Remaining; leftover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这顿饭吃得很饱，剩下的可以留到明天。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dùn fàn chī de hěn bǎo, shèngxià de kěyǐ liú dào míngtiān.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ate a lot for this meal, and the leftovers can be saved for tomorrow.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4E4399-F77A-45BC-9B9F-339B2BFBA6D4}" type="slidenum">
              <a:t>396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胜负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胜负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(shèngfù)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Victory or defeat;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在比赛中，重要的不是胜负，而是参与的过程。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zhōng, zhòngyào de bùshì shèngfù, ér shì cānyù de guòchéng.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competition, what matters is not the victory or defeat but the process of participation.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F39EAB-2F95-4A33-AE80-BC30C81BAEF2}" type="slidenum">
              <a:t>397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Sound; voice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他的声音深沉而悠扬，引人入胜。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shēngyīn shēnchén ér yōuyáng, yǐnrénrùshèng.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voice is deep and melodious, captivating.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A6CE5B-7EAE-4EFF-803B-B54BE8BA2D64}" type="slidenum">
              <a:t>398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生成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Generate;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这个软件能够自动生成报告。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ruǎnjiàn nénggòu zìdòng shēngchéng bàogào.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can automatically generate reports.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4AD650-24E4-4A64-99CB-D8AEDEC4E374}" type="slidenum">
              <a:t>399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jìng)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respect; to hold in high esteem; to esteem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尊敬长辈是中华文化的传统美德。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Zūnjìng zhǎngbèi shì Zhōnghuá wénhuà de chuántǒng měidé.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elders is a traditional virtue in Chinese culture.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1B6596-68EB-4A86-BA04-36E10395D8F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(zhǔbàn)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这个活动是由我们学校主办的。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shì yóu wǒmen xuéxiào zhǔbàn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event is hosted by our school.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304F2E-2FB4-4A1C-9D48-85E6D6AC14AC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升高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升高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(shēnggāo)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Rise;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这座建筑的升高使得整个城市的天际线发生了变化。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jiànzhù de shēnggāo shǐdé zhěnggè chéngshì de tiānjìxiàn fāshēngle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height of this building has changed the skyline of the entire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6024EA-EE21-4D2C-8596-087DF6F3924D}" type="slidenum">
              <a:t>400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(shénqíng)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Expression; look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她的神情表明她有些疲倦。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shénqíng biǎomíng tā yǒuxiē píjuàn.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expression indicates that she is somewhat tired.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E37B8B-36FD-4BF2-A7E1-7431C8A38201}" type="slidenum">
              <a:t>401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(shénqí)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Magical; miraculous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大自然中有许多神奇的现象等待我们去发现。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Dàzìrán zhōng yǒu xǔduō shénqí de xiànxiàng děngdài wǒmen qù fāxiàn.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 are many magical phenomena in nature waiting for us to discover.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12E7F7-E357-4992-B610-B5EFAEEDAC57}" type="slidenum">
              <a:t>402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(shénjīng)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Nerve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保持良好的心理状态对神经系统有益。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liánghǎo de xīnlǐ zhuàngtài duì shénjīng xìtǒng yǒu 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 good mental state is beneficial for the nervous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355271-7676-46F8-AD55-F1186F2C009C}" type="slidenum">
              <a:t>403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God; deity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他们在神的庇佑下顺利度过了困境。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zài shén de bìyòu xià shùnlì dùguò le kùnjìng.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smoothly passed through the difficulties under the protection of God.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023968-A07A-4443-8F09-5C6757D31A6D}" type="slidenum">
              <a:t>404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深度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深度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(shēndù)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Depth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这篇文章从一个很深度的角度分析了问题。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piān wénzhāng cóng yīgè hěn shēndù de jiǎodù fēnxī le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article analyzes the problem from a very deep perspective.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CA2070-541B-4DEE-8EAB-92F94D14A491}" type="slidenum">
              <a:t>405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深处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深处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(shēnchù)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Deep place; depth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他喜欢探索森林深处的神秘之地。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tànsuǒ sēnlín shēnchù de shénmì zhī 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enjoys exploring the mysterious places deep in the forest.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36301A-2ECA-43E3-B138-E3AE85752581}" type="slidenum">
              <a:t>406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42CA12-1951-41FA-9753-AAB0B57768CF}" type="slidenum">
              <a:t>407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竹子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竹子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(zhúzi)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Bamboo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在中国，竹子被广泛用于建筑和手工艺品制作。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Zhōngguó, zhúzi bèi guǎngfàn yòngyú jiànzhù hé shǒugōngyìpǐn zhìzuò.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China, bamboo is widely used in construction and the crafting of handmade items.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2D205A-626D-4721-99C2-5CADE8C2ACF3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周期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(zhōuqī)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Cycle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生活中有许多循环的周期，如四季交替。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Shēnghuó zhōng yǒu xǔduō xúnhuán de zhōuqī, rú sìjì jiāotì.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has many cyclical periods, such as the changing of seasons.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59B881-CC59-4BB6-9825-3235E2631892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众多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众多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Numerous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这个城市有众多的历史古迹吸引着游客。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 zhòngduō de lìshǐ gǔjì xīyǐn zhe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numerous historical landmarks that attract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D7AD1E-27BE-42AF-8AA1-8CDC8A40AFC6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中毒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小狗可能中毒了，赶紧去看兽医吧！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kěnéng zhòngdú le, gǎnjǐn qù kàn shòuyī ba!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may be poisoned; hurry and take it to the vet!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ABE268-1990-4E09-9998-BE740BE11177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终止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(zhōngzhǐ)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Terminate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公司决定终止这个项目，因为资金短缺。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zhōngzhǐ zhè ge xiàngmù, yīnwèi zījīn duǎnquē.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terminate this project due to a lack of funds.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B5B6A2-AC6F-4EE5-BFCC-7160A03CC010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Lifelong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他对这个事业有着终身的热爱。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shìyè yǒuzhe zhōngshēn de rè'ài.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lifelong passion for this career.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F9DD2F-4309-4D4D-8F5F-716532CEEB35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终点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(zhōngdiǎn)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 Point / Finish 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他们终于到达了比赛的终点。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zhōngyú dàodále bǐsài de zhōngdiǎn.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finally reached the finish line of the race.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9D209F-612A-4EEF-BC4F-6DB48DFF4E2A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中药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Traditional Chinese Medicine (TCM)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许多人选择使用中药来维护健康。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Xǔduō rén xuǎnzé shǐyòng zhōngyào lái wéihù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people choose to use traditional Chinese medicine to maintain their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B586A7-2DCB-4683-AA70-949CCC975B65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Central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中央政府制定了新的经济政策。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Zhōngyāng zhèngfǔ zhìdìngle xīn de jīngjì zhèngcè.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central government has formulated new economic policies.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70C9CB-F79E-4C66-B949-4E58C076BDD1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Drunk; to get drunk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他昨晚喝得太多，完全醉了。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zuó wǎn hē dé tài duō, wánquán zuì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drank too much last night and was completely drunk.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FF9CC9-1693-4E9F-80D1-2E9ED87E464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中秋节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(Zhōngqiū 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Mid-Autumn Festival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中秋节是中国传统的重要节日之一。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shì Zhōngguó chuántǒng de zhòngyào jiérì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Mid-Autumn Festival is one of the traditional and important festivals in China.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9CD0D2-3ABE-4289-90AF-88221505A061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Interrupt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由于网络问题，会议中断了。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wǎngluò wèntí, huìyì zhōngduànle.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network issues, the meeting was interrupted.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041999-0483-4A2D-A59C-E38686F501CE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Governance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政府正在制定新的政策来治理环境问题。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zhèngzài zhìdìng xīn de zhèngcè lái zhìlǐ huánjìng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is formulating new policies to govern environmental issues.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8E5D61-C566-4A58-945D-155942440131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(zhì'ān)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Security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这个城市的治安状况相对较好。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zhì'ān zhuàngkuàng xiāngduì jiào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public security situation in this city is relatively good.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786295-2DF8-4797-BBD6-E576A1A96BA9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(zhìyuē)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Constrain / Restrict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法律制约了个人行为。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zhìyuēle gèrén xíngwéi.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constrains individual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669850-ECB6-4BB1-B1DA-1DAB8D8F109A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CCDF58-E7A4-420F-8203-57F2AD1D19A0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430EB8-355D-4160-A563-DB4A968921C4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指责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(zhǐzé)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Blame / Accuse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他对团队的失败进行了公开的指责。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tuánduì de shībài jìnxíngle gōngkāi de zhǐzé.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publicly blamed the team for the failure.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935042-BCBF-433D-9A4C-F9B074B9737A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Instruct / Indicate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老板给了明确的指示，要求在一个月内完成项目。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Lǎobǎn gěile míngquè de zhǐshì, yāoqiú zài yī gè yuè nèi wánchéng xiàngmù.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boss gave clear instructions to complete the project within one month.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EDE17E-A820-4F86-96C6-3E00B9BE08B2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指甲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Fingernail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她喜欢涂漂亮的颜色在指甲上。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tú piàoliang de yánsè zài zhǐjiǎ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paint pretty colors on her fingernails.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C8BC88-B28F-4DB9-985D-F51E5DDE3E53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组织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组织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(zǔzhī)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Organize;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我们需要组织一场会议讨论新计划。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zǔzhī yīchǎng huìyì tǎolùn xīn jìhuà.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organize a meeting to discuss the new plan.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D36D52-DF58-48D4-9240-0264F5E97C62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Indicator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这些数据是评估项目进展的重要指标。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shùjù shì pínggū xiàngmù jìnzhǎn de zhòngyào zhǐbiāo.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These data are important indicators for evaluating the progress of the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6971BF-B3C9-4919-A8CE-144D6AAC097C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只见他匆匆忙忙地离开了房间。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Zhǐjiàn tā cōngcōngmángmáng de líkāile fángjiān.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only, he hurriedly left the room.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BFFF0E-BD8E-4010-8653-9A65F17AF67D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只不过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只不过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(zhǐbùguò)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Only, Merely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他的批评只不过是为了帮助你进步。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pīpíng zhǐbùguò shì wèile bāngzhù nǐ jìnbù.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criticism is only meant to help you improve.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82832B-8B0E-4537-954F-4C951446D481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Position / Post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他担任公司的销售经理职务。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dānrèn gōngsī de xiāoshòu jīnglǐ zhíwù.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holds the position of sales manager in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60499E-60BD-415E-8AF2-2C66AFE48F77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Job Position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她申请了公司的市场营销职位。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shēnqǐngle gōngsī de shìchǎng yíngxiāo zhíwèi.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applied for the marketing position in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098065-4EF4-4863-A697-F1646D7949C6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职能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(zhínéng)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Function / Role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每个部门在公司中都有各自的职能。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bùmén zài gōngsī zhōng dōu yǒu gèzì de zhínéng.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Each department in the company has its own functions.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682142-E5EB-4062-AAF1-728A545614DE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值班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值班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(zhíbān)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Duty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医院的护士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24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小时都有人值班。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Yīyuàn de hùshi 24 xiǎoshí dōu yǒu rén zhíbān.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Nurses at the hospital are on duty 24 hours a 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55C4FA-7771-4D9B-97B8-BA079929D289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直线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直线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Straight 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两点之间最短的路径是一条直线。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Liǎng diǎn zhījiān zuìduǎn de lùjìng shì yī tiáo zhíxiàn.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shortest path between two points is a straight line.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DBC11A-CDFA-4AFA-91A5-BAE31CA3377D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执行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执行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Execute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公司将严格执行新的安全政策。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jiāng yángé zhíxíng xīn de ānquán zhèngcè.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will rigorously execute the new safety policy.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ABF770-E49A-40DA-B9DA-7C216E6FA623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(zhīpèi)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 / Control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这个国家曾经被一位独裁者支配。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céngjīng bèi yī wèi dúcáizhě zhīpèi.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was once dominated by a dictator.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329061-573A-4F77-B847-8563601B6EC9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阻碍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阻碍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(zǔ'ài)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Hinder; impede; obstruct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不要让困难阻碍你前进的步伐。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Bùyào ràng kùnnán zǔ'ài nǐ qiánjìn de bùfá.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Don't let difficulties hinder your progress.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06D601-B25D-400A-BA9F-8E4F703505B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(zhīchū)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Expenditure / Spending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我们需要合理控制家庭支出。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hélǐ kòngzhì jiātíng zhīchū.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control our household expenditures reasonably.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720DA6-B881-44A7-B51E-F1A8E663DC94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(zhīzhōng)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Among / In the midst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这座城市有许多美丽的公园，是游客流连忘返之中。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gōngyuán, shì yóukè liúliánwàngfǎn zhīzhōng.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parks, among which tourists linger and forget to return.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EAB9B7-D286-45A8-B7EE-E2B70AD327D5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 / Beneath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这座山脉的脚下是一片宁静的村庄。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jiǎoxià shì yī piàn níngjìng de cūnzhuāng.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Beneath the foothills of this mountain range is a peaceful village.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387589-F5D6-4670-9CC1-F48ACD51BB72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之外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(zhīwài)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/ Beyond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我们公司有许多分支机构，不仅在国内，还在国外。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gōngsī yǒu xǔduō fēnzhī jīgòu, bù jǐn zài guónèi, hái zài guówài.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has many branches, not only within the country but also beyond the borders.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55A86A-B294-4556-936D-6DCF4E304CE3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(zhīnèi)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Within / Inside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请在两小时之内完成这项任务。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liǎng xiǎoshí zhīnèi wánchéng zhè xiàng rènwu.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this task within two hours.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6DA80E-7B33-4F55-BFA7-313688E58084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挣钱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Money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他通过创业挣钱养家。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tōngguò chuàngyè zhèngqián yǎng 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earns money to support his family through entrepreneurship.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DCD839-2220-4B47-A8E4-3D75D890FA1B}" type="slidenum">
              <a:t>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/ Make (money)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他每天努力工作，为了挣更多的钱。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měitiān nǔlì gōngzuò, wèile zhèng gèngduō de qián.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hard every day to earn more money.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DBEEFA-39A0-4C15-B1E7-5A0482167D0A}" type="slidenum">
              <a:t>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Certificate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他获得了计算机编程的证书。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huòdéle jìsuànjī biānchéng de zhèngshū.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obtained a certificate in computer programming.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59E556-67A4-40EA-AE18-7FE6B00AA536}" type="slidenum">
              <a:t>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Confirm / Verify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目击者的证词证实了事故的发生。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Mùjī zhě de zhèngcí zhèngshíle shìgù de fāshēng.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testimony of the eyewitness confirmed the occurrence of the accident.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817010-0AB8-4E08-B5B9-341F7B520D2F}" type="slidenum">
              <a:t>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我们应该追求和平与正义。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yīnggāi zhuīqiú hépíng yǔ zhèngyì.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should pursue peace and justice.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5B7FA1-679B-4F09-B07A-73167A0BDE76}" type="slidenum">
              <a:t>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总体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Overall; on the whole;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总体而言，这个项目取得了显著的进展。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Zǒngtǐ ér yán, zhège xiàngmù qǔdé le xiǎnzhù de jìnzhǎn.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Overall, this project has made significant progress.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144B72-01CA-42AE-9984-1430BEB50D1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(zhèngrú)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正如太阳升起一样，新的一天充满了希望。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Zhèngrú tàiyáng shēngqǐ yīyàng, xīn de yītiān chōngmǎnle xīwàng.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 the sun rises, a new day is filled with hope.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DDF8D4-551A-4736-8D24-69266E6B78A3}" type="slidenum">
              <a:t>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(zhèngguī)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Regular / Standard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请确保你选择的医院是正规的。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quèbǎo nǐ xuǎnzé de yīyuàn shì zhèngguī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make sure the hospital you choose is a regular 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0A803D-42D3-4AB5-939E-F060D32835E4}" type="slidenum">
              <a:t>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(zhèngbǎn)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Genuine / Legitimate Version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请购买正版软件以确保安全性。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gòumǎi zhèngbǎn ruǎnjiàn yǐ quèbǎo ānquán 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buy the legitimate version of the software to ensure security.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060813-225A-44D5-8F90-B653D4DDC687}" type="slidenum">
              <a:t>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争议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争议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Controversy / Dispute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这个决定引起了很大的争议。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juédìng yǐnqǐle hěn dà de zhēngyì.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decision has sparked significant controversy.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166D4D-A1C6-47D6-8B29-49E82FFAF1B8}" type="slidenum">
              <a:t>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震惊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震惊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(zhènjīng)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Shock / Astonish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这个消息令人震惊，大家都不敢相信。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xiāoxī lìng rén zhènjīng, dàjiā dōu bù gǎn xiāngxìn.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news is shocking; everyone can't believe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7637F4-1B2C-4659-B1FB-9D6225BC47A1}" type="slidenum">
              <a:t>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振动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振动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(zhèndòng)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Vibration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地震时，会产生强烈的振动。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shí, huì chǎnshēng qiángliè de zhèndòng.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an earthquake, strong vibrations occur.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DD40CA-E7F6-42C7-809D-F21200529D44}" type="slidenum">
              <a:t>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诊断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诊断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(zhěnduàn)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Diagnosis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医生进行了一系列检查，最终做出了正确的诊断。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jìnxíngle yī xìliè jiǎnchá, zuìzhōng zuòchūle zhèngquè de zhěnduàn.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series of examinations, the doctor made the correct diagnosis.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9A108E-F5E0-48D4-87B8-7873612F6BD3}" type="slidenum">
              <a:t>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真相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The Real Situation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揭露真相是新闻报道的责任之一。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Jiēlù zhēnxiàng shì xīnwén bàodào de zérèn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Revealing the truth is one of the responsibilities of news reporting.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E2C7F8-62B2-4263-9311-58F3F4FF7046}" type="slidenum">
              <a:t>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Truthfulness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追求真理是科学研究的核心目标。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Zhuīqiú zhēnlǐ shì kēxué yánjiū de héxīn mùbiāo.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pursuit of truth is the core goal of scientific research.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BC206A-87FE-449A-8BCC-9B621ABBA34C}" type="slidenum">
              <a:t>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Sincere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他发自内心地表达了对你的真诚感激之情。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fāzì nèixīn de biǎodále duì nǐ de zhēnchéng gǎnjī zhīqíng.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sincerely expressed his gratitude to you from the bottom of his heart.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12D8E8-52CD-4ED9-A45E-B71E0EED0A49}" type="slidenum">
              <a:t>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Finally; at long last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经过漫长的等待，他们总算回家了。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Jīngguò màncháng de děngdài, tāmen zǒngsuàn huí jiā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long wait, they finally returned home.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34B46B-FC49-46B4-9650-C831EF2667C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31C97A-014B-4DF7-B800-F0B42B49BC26}" type="slidenum">
              <a:t>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珍惜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E387CD-A657-4CF1-9FB4-4BDF08D6C219}" type="slidenum">
              <a:t>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珍贵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Precious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这是一本珍贵的手抄古籍。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běn zhēnguì de shǒuchāo gǔjí.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precious hand-copied ancient book.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4388FD-A82F-416B-BF5D-E03C59352380}" type="slidenum">
              <a:t>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 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他站在远处，向我们招手致意。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zhàn zài yuǎnchù, xiàng wǒmen zhāo shǒu zhìyì.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stood far away, waving to greet 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72B593-B685-4B4C-A06D-FAD1A2FF516A}" type="slidenum">
              <a:t>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(zhāoshēng)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Recruitment / Enrollment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学校正在进行新一轮的招生工作。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zhèngzài jìnxíng xīn yī luò de zhāoshēng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is conducting a new round of enrollment.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9FFBD2-0EB0-4063-8481-244BFDB8A2E2}" type="slidenum">
              <a:t>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掌握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掌握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(zhǎngwò)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 / Grasp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学生需要掌握基本的数学知识。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Xuéshēng xūyào zhǎngwò jīběn de shùxué zhīshì.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Students need to master basic mathematical knowledge.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752C1E-DD4E-4271-9372-B4A8AB22DD0C}" type="slidenum">
              <a:t>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(zhǎngjià)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 Increase / Raise Prices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由于成本上升，公司决定涨价。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chéngběn shàngshēng, gōngsī juédìng zhǎngjià.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the increase in costs, the company has decided to raise prices.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871242-690C-4D95-BCC9-F85D0DBC15B5}" type="slidenum">
              <a:t>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 /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物价涨了，生活成本也随之增加。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Wùjià zhǎngle, shēnghuó chéngběn yě suízhī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Prices have risen, and the cost of living has increased accordingly.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A3A489-4BAF-4DAB-9DCB-D3EAC6BCFDE9}" type="slidenum">
              <a:t>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 / Occupy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他希望占有更多的市场份额。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xīwàng zhànyǒu gèng duō de shìchǎng fèn'é.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hopes to possess a larger market share.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94D5DA-A88D-409D-BEE1-B95E28289ED5}" type="slidenum">
              <a:t>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(zhànlǐng)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Occupy / Capture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军队成功占领了敌方的要塞。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Jūnduì chénggōng zhànlǐngle dífāng de yàosài.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army successfully occupied the enemy's fortress.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7F0AE8-57BD-426F-9840-D72297835E2F}" type="slidenum">
              <a:t>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2023-11-18T18:53:29Z</dcterms:created>
  <dc:creator/>
  <dc:description/>
  <dc:language>en-US</dc:language>
  <cp:lastModifiedBy/>
  <dcterms:modified xsi:type="dcterms:W3CDTF">2023-11-28T22:16:08Z</dcterms:modified>
  <cp:revision>66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