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584.xml" ContentType="application/vnd.openxmlformats-officedocument.presentationml.slide+xml"/>
  <Override PartName="/ppt/slides/slide100.xml" ContentType="application/vnd.openxmlformats-officedocument.presentationml.slide+xml"/>
  <Override PartName="/ppt/slides/slide342.xml" ContentType="application/vnd.openxmlformats-officedocument.presentationml.slide+xml"/>
  <Override PartName="/ppt/slides/slide221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222.xml" ContentType="application/vnd.openxmlformats-officedocument.presentationml.slide+xml"/>
  <Override PartName="/ppt/slides/slide101.xml" ContentType="application/vnd.openxmlformats-officedocument.presentationml.slide+xml"/>
  <Override PartName="/ppt/slides/slide343.xml" ContentType="application/vnd.openxmlformats-officedocument.presentationml.slide+xml"/>
  <Override PartName="/ppt/slides/slide585.xml" ContentType="application/vnd.openxmlformats-officedocument.presentationml.slide+xml"/>
  <Override PartName="/ppt/slides/slide2.xml" ContentType="application/vnd.openxmlformats-officedocument.presentationml.slide+xml"/>
  <Override PartName="/ppt/slides/slide465.xml" ContentType="application/vnd.openxmlformats-officedocument.presentationml.slide+xml"/>
  <Override PartName="/ppt/slides/slide223.xml" ContentType="application/vnd.openxmlformats-officedocument.presentationml.slide+xml"/>
  <Override PartName="/ppt/slides/slide344.xml" ContentType="application/vnd.openxmlformats-officedocument.presentationml.slide+xml"/>
  <Override PartName="/ppt/slides/slide102.xml" ContentType="application/vnd.openxmlformats-officedocument.presentationml.slide+xml"/>
  <Override PartName="/ppt/slides/slide586.xml" ContentType="application/vnd.openxmlformats-officedocument.presentationml.slide+xml"/>
  <Override PartName="/ppt/slides/slide3.xml" ContentType="application/vnd.openxmlformats-officedocument.presentationml.slide+xml"/>
  <Override PartName="/ppt/slides/slide466.xml" ContentType="application/vnd.openxmlformats-officedocument.presentationml.slide+xml"/>
  <Override PartName="/ppt/slides/slide224.xml" ContentType="application/vnd.openxmlformats-officedocument.presentationml.slide+xml"/>
  <Override PartName="/ppt/slides/slide345.xml" ContentType="application/vnd.openxmlformats-officedocument.presentationml.slide+xml"/>
  <Override PartName="/ppt/slides/slide103.xml" ContentType="application/vnd.openxmlformats-officedocument.presentationml.slide+xml"/>
  <Override PartName="/ppt/slides/slide587.xml" ContentType="application/vnd.openxmlformats-officedocument.presentationml.slide+xml"/>
  <Override PartName="/ppt/slides/slide4.xml" ContentType="application/vnd.openxmlformats-officedocument.presentationml.slide+xml"/>
  <Override PartName="/ppt/slides/slide467.xml" ContentType="application/vnd.openxmlformats-officedocument.presentationml.slide+xml"/>
  <Override PartName="/ppt/slides/slide225.xml" ContentType="application/vnd.openxmlformats-officedocument.presentationml.slide+xml"/>
  <Override PartName="/ppt/slides/slide346.xml" ContentType="application/vnd.openxmlformats-officedocument.presentationml.slide+xml"/>
  <Override PartName="/ppt/slides/slide104.xml" ContentType="application/vnd.openxmlformats-officedocument.presentationml.slide+xml"/>
  <Override PartName="/ppt/slides/slide588.xml" ContentType="application/vnd.openxmlformats-officedocument.presentationml.slide+xml"/>
  <Override PartName="/ppt/slides/slide5.xml" ContentType="application/vnd.openxmlformats-officedocument.presentationml.slide+xml"/>
  <Override PartName="/ppt/slides/slide468.xml" ContentType="application/vnd.openxmlformats-officedocument.presentationml.slide+xml"/>
  <Override PartName="/ppt/slides/slide226.xml" ContentType="application/vnd.openxmlformats-officedocument.presentationml.slide+xml"/>
  <Override PartName="/ppt/slides/slide347.xml" ContentType="application/vnd.openxmlformats-officedocument.presentationml.slide+xml"/>
  <Override PartName="/ppt/slides/slide105.xml" ContentType="application/vnd.openxmlformats-officedocument.presentationml.slide+xml"/>
  <Override PartName="/ppt/slides/slide589.xml" ContentType="application/vnd.openxmlformats-officedocument.presentationml.slide+xml"/>
  <Override PartName="/ppt/slides/slide6.xml" ContentType="application/vnd.openxmlformats-officedocument.presentationml.slide+xml"/>
  <Override PartName="/ppt/slides/slide469.xml" ContentType="application/vnd.openxmlformats-officedocument.presentationml.slide+xml"/>
  <Override PartName="/ppt/slides/slide227.xml" ContentType="application/vnd.openxmlformats-officedocument.presentationml.slide+xml"/>
  <Override PartName="/ppt/slides/slide348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228.xml" ContentType="application/vnd.openxmlformats-officedocument.presentationml.slide+xml"/>
  <Override PartName="/ppt/slides/slide349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229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900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37.xml" ContentType="application/vnd.openxmlformats-officedocument.presentationml.slide+xml"/>
  <Override PartName="/ppt/slides/slide15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9.xml" ContentType="application/vnd.openxmlformats-officedocument.presentationml.slide+xml"/>
  <Override PartName="/ppt/slides/slide181.xml" ContentType="application/vnd.openxmlformats-officedocument.presentationml.slide+xml"/>
  <Override PartName="/ppt/slides/slide64.xml" ContentType="application/vnd.openxmlformats-officedocument.presentationml.slide+xml"/>
  <Override PartName="/ppt/slides/slide42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45.xml" ContentType="application/vnd.openxmlformats-officedocument.presentationml.slide+xml"/>
  <Override PartName="/ppt/slides/slide23.xml" ContentType="application/vnd.openxmlformats-officedocument.presentationml.slide+xml"/>
  <Override PartName="/ppt/slides/slide46.xml" ContentType="application/vnd.openxmlformats-officedocument.presentationml.slide+xml"/>
  <Override PartName="/ppt/slides/slide24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0.xml" ContentType="application/vnd.openxmlformats-officedocument.presentationml.slide+xml"/>
  <Override PartName="/ppt/slides/slide29.xml" ContentType="application/vnd.openxmlformats-officedocument.presentationml.slide+xml"/>
  <Override PartName="/ppt/slides/slide191.xml" ContentType="application/vnd.openxmlformats-officedocument.presentationml.slide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309.xml" ContentType="application/vnd.openxmlformats-officedocument.presentationml.slide+xml"/>
  <Override PartName="/ppt/slides/slide105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319.xml" ContentType="application/vnd.openxmlformats-officedocument.presentationml.slide+xml"/>
  <Override PartName="/ppt/slides/slide106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208.xml" ContentType="application/vnd.openxmlformats-officedocument.presentationml.slide+xml"/>
  <Override PartName="/ppt/slides/slide329.xml" ContentType="application/vnd.openxmlformats-officedocument.presentationml.slide+xml"/>
  <Override PartName="/ppt/slides/slide1070.xml" ContentType="application/vnd.openxmlformats-officedocument.presentationml.slide+xml"/>
  <Override PartName="/ppt/slides/slide81.xml" ContentType="application/vnd.openxmlformats-officedocument.presentationml.slide+xml"/>
  <Override PartName="/ppt/slides/slide209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218.xml" ContentType="application/vnd.openxmlformats-officedocument.presentationml.slide+xml"/>
  <Override PartName="/ppt/slides/slide339.xml" ContentType="application/vnd.openxmlformats-officedocument.presentationml.slide+xml"/>
  <Override PartName="/ppt/slides/slide91.xml" ContentType="application/vnd.openxmlformats-officedocument.presentationml.slide+xml"/>
  <Override PartName="/ppt/slides/slide219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594.xml" ContentType="application/vnd.openxmlformats-officedocument.presentationml.slide+xml"/>
  <Override PartName="/ppt/slides/slide110.xml" ContentType="application/vnd.openxmlformats-officedocument.presentationml.slide+xml"/>
  <Override PartName="/ppt/slides/slide352.xml" ContentType="application/vnd.openxmlformats-officedocument.presentationml.slide+xml"/>
  <Override PartName="/ppt/slides/slide231.xml" ContentType="application/vnd.openxmlformats-officedocument.presentationml.slide+xml"/>
  <Override PartName="/ppt/slides/slide473.xml" ContentType="application/vnd.openxmlformats-officedocument.presentationml.slide+xml"/>
  <Override PartName="/ppt/slides/slide595.xml" ContentType="application/vnd.openxmlformats-officedocument.presentationml.slide+xml"/>
  <Override PartName="/ppt/slides/slide111.xml" ContentType="application/vnd.openxmlformats-officedocument.presentationml.slide+xml"/>
  <Override PartName="/ppt/slides/slide353.xml" ContentType="application/vnd.openxmlformats-officedocument.presentationml.slide+xml"/>
  <Override PartName="/ppt/slides/slide232.xml" ContentType="application/vnd.openxmlformats-officedocument.presentationml.slide+xml"/>
  <Override PartName="/ppt/slides/slide474.xml" ContentType="application/vnd.openxmlformats-officedocument.presentationml.slide+xml"/>
  <Override PartName="/ppt/slides/slide596.xml" ContentType="application/vnd.openxmlformats-officedocument.presentationml.slide+xml"/>
  <Override PartName="/ppt/slides/slide112.xml" ContentType="application/vnd.openxmlformats-officedocument.presentationml.slide+xml"/>
  <Override PartName="/ppt/slides/slide354.xml" ContentType="application/vnd.openxmlformats-officedocument.presentationml.slide+xml"/>
  <Override PartName="/ppt/slides/slide233.xml" ContentType="application/vnd.openxmlformats-officedocument.presentationml.slide+xml"/>
  <Override PartName="/ppt/slides/slide475.xml" ContentType="application/vnd.openxmlformats-officedocument.presentationml.slide+xml"/>
  <Override PartName="/ppt/slides/slide597.xml" ContentType="application/vnd.openxmlformats-officedocument.presentationml.slide+xml"/>
  <Override PartName="/ppt/slides/slide113.xml" ContentType="application/vnd.openxmlformats-officedocument.presentationml.slide+xml"/>
  <Override PartName="/ppt/slides/slide355.xml" ContentType="application/vnd.openxmlformats-officedocument.presentationml.slide+xml"/>
  <Override PartName="/ppt/slides/slide234.xml" ContentType="application/vnd.openxmlformats-officedocument.presentationml.slide+xml"/>
  <Override PartName="/ppt/slides/slide476.xml" ContentType="application/vnd.openxmlformats-officedocument.presentationml.slide+xml"/>
  <Override PartName="/ppt/slides/slide598.xml" ContentType="application/vnd.openxmlformats-officedocument.presentationml.slide+xml"/>
  <Override PartName="/ppt/slides/slide114.xml" ContentType="application/vnd.openxmlformats-officedocument.presentationml.slide+xml"/>
  <Override PartName="/ppt/slides/slide356.xml" ContentType="application/vnd.openxmlformats-officedocument.presentationml.slide+xml"/>
  <Override PartName="/ppt/slides/slide235.xml" ContentType="application/vnd.openxmlformats-officedocument.presentationml.slide+xml"/>
  <Override PartName="/ppt/slides/slide477.xml" ContentType="application/vnd.openxmlformats-officedocument.presentationml.slide+xml"/>
  <Override PartName="/ppt/slides/slide599.xml" ContentType="application/vnd.openxmlformats-officedocument.presentationml.slide+xml"/>
  <Override PartName="/ppt/slides/slide115.xml" ContentType="application/vnd.openxmlformats-officedocument.presentationml.slide+xml"/>
  <Override PartName="/ppt/slides/slide357.xml" ContentType="application/vnd.openxmlformats-officedocument.presentationml.slide+xml"/>
  <Override PartName="/ppt/slides/slide236.xml" ContentType="application/vnd.openxmlformats-officedocument.presentationml.slide+xml"/>
  <Override PartName="/ppt/slides/slide478.xml" ContentType="application/vnd.openxmlformats-officedocument.presentationml.slide+xml"/>
  <Override PartName="/ppt/slides/slide116.xml" ContentType="application/vnd.openxmlformats-officedocument.presentationml.slide+xml"/>
  <Override PartName="/ppt/slides/slide358.xml" ContentType="application/vnd.openxmlformats-officedocument.presentationml.slide+xml"/>
  <Override PartName="/ppt/slides/slide237.xml" ContentType="application/vnd.openxmlformats-officedocument.presentationml.slide+xml"/>
  <Override PartName="/ppt/slides/slide479.xml" ContentType="application/vnd.openxmlformats-officedocument.presentationml.slide+xml"/>
  <Override PartName="/ppt/slides/slide117.xml" ContentType="application/vnd.openxmlformats-officedocument.presentationml.slide+xml"/>
  <Override PartName="/ppt/slides/slide359.xml" ContentType="application/vnd.openxmlformats-officedocument.presentationml.slide+xml"/>
  <Override PartName="/ppt/slides/slide238.xml" ContentType="application/vnd.openxmlformats-officedocument.presentationml.slide+xml"/>
  <Override PartName="/ppt/slides/slide118.xml" ContentType="application/vnd.openxmlformats-officedocument.presentationml.slide+xml"/>
  <Override PartName="/ppt/slides/slide239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362.xml" ContentType="application/vnd.openxmlformats-officedocument.presentationml.slide+xml"/>
  <Override PartName="/ppt/slides/slide241.xml" ContentType="application/vnd.openxmlformats-officedocument.presentationml.slide+xml"/>
  <Override PartName="/ppt/slides/slide483.xml" ContentType="application/vnd.openxmlformats-officedocument.presentationml.slide+xml"/>
  <Override PartName="/ppt/slides/slide121.xml" ContentType="application/vnd.openxmlformats-officedocument.presentationml.slide+xml"/>
  <Override PartName="/ppt/slides/slide363.xml" ContentType="application/vnd.openxmlformats-officedocument.presentationml.slide+xml"/>
  <Override PartName="/ppt/slides/slide242.xml" ContentType="application/vnd.openxmlformats-officedocument.presentationml.slide+xml"/>
  <Override PartName="/ppt/slides/slide484.xml" ContentType="application/vnd.openxmlformats-officedocument.presentationml.slide+xml"/>
  <Override PartName="/ppt/slides/slide122.xml" ContentType="application/vnd.openxmlformats-officedocument.presentationml.slide+xml"/>
  <Override PartName="/ppt/slides/slide364.xml" ContentType="application/vnd.openxmlformats-officedocument.presentationml.slide+xml"/>
  <Override PartName="/ppt/slides/slide243.xml" ContentType="application/vnd.openxmlformats-officedocument.presentationml.slide+xml"/>
  <Override PartName="/ppt/slides/slide485.xml" ContentType="application/vnd.openxmlformats-officedocument.presentationml.slide+xml"/>
  <Override PartName="/ppt/slides/slide123.xml" ContentType="application/vnd.openxmlformats-officedocument.presentationml.slide+xml"/>
  <Override PartName="/ppt/slides/slide365.xml" ContentType="application/vnd.openxmlformats-officedocument.presentationml.slide+xml"/>
  <Override PartName="/ppt/slides/slide244.xml" ContentType="application/vnd.openxmlformats-officedocument.presentationml.slide+xml"/>
  <Override PartName="/ppt/slides/slide486.xml" ContentType="application/vnd.openxmlformats-officedocument.presentationml.slide+xml"/>
  <Override PartName="/ppt/slides/slide124.xml" ContentType="application/vnd.openxmlformats-officedocument.presentationml.slide+xml"/>
  <Override PartName="/ppt/slides/slide366.xml" ContentType="application/vnd.openxmlformats-officedocument.presentationml.slide+xml"/>
  <Override PartName="/ppt/slides/slide245.xml" ContentType="application/vnd.openxmlformats-officedocument.presentationml.slide+xml"/>
  <Override PartName="/ppt/slides/slide487.xml" ContentType="application/vnd.openxmlformats-officedocument.presentationml.slide+xml"/>
  <Override PartName="/ppt/slides/slide125.xml" ContentType="application/vnd.openxmlformats-officedocument.presentationml.slide+xml"/>
  <Override PartName="/ppt/slides/slide367.xml" ContentType="application/vnd.openxmlformats-officedocument.presentationml.slide+xml"/>
  <Override PartName="/ppt/slides/slide246.xml" ContentType="application/vnd.openxmlformats-officedocument.presentationml.slide+xml"/>
  <Override PartName="/ppt/slides/slide488.xml" ContentType="application/vnd.openxmlformats-officedocument.presentationml.slide+xml"/>
  <Override PartName="/ppt/slides/slide126.xml" ContentType="application/vnd.openxmlformats-officedocument.presentationml.slide+xml"/>
  <Override PartName="/ppt/slides/slide368.xml" ContentType="application/vnd.openxmlformats-officedocument.presentationml.slide+xml"/>
  <Override PartName="/ppt/slides/slide247.xml" ContentType="application/vnd.openxmlformats-officedocument.presentationml.slide+xml"/>
  <Override PartName="/ppt/slides/slide489.xml" ContentType="application/vnd.openxmlformats-officedocument.presentationml.slide+xml"/>
  <Override PartName="/ppt/slides/slide127.xml" ContentType="application/vnd.openxmlformats-officedocument.presentationml.slide+xml"/>
  <Override PartName="/ppt/slides/slide369.xml" ContentType="application/vnd.openxmlformats-officedocument.presentationml.slide+xml"/>
  <Override PartName="/ppt/slides/slide248.xml" ContentType="application/vnd.openxmlformats-officedocument.presentationml.slide+xml"/>
  <Override PartName="/ppt/slides/slide128.xml" ContentType="application/vnd.openxmlformats-officedocument.presentationml.slide+xml"/>
  <Override PartName="/ppt/slides/slide249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372.xml" ContentType="application/vnd.openxmlformats-officedocument.presentationml.slide+xml"/>
  <Override PartName="/ppt/slides/slide251.xml" ContentType="application/vnd.openxmlformats-officedocument.presentationml.slide+xml"/>
  <Override PartName="/ppt/slides/slide493.xml" ContentType="application/vnd.openxmlformats-officedocument.presentationml.slide+xml"/>
  <Override PartName="/ppt/slides/slide131.xml" ContentType="application/vnd.openxmlformats-officedocument.presentationml.slide+xml"/>
  <Override PartName="/ppt/slides/slide373.xml" ContentType="application/vnd.openxmlformats-officedocument.presentationml.slide+xml"/>
  <Override PartName="/ppt/slides/slide252.xml" ContentType="application/vnd.openxmlformats-officedocument.presentationml.slide+xml"/>
  <Override PartName="/ppt/slides/slide494.xml" ContentType="application/vnd.openxmlformats-officedocument.presentationml.slide+xml"/>
  <Override PartName="/ppt/slides/slide132.xml" ContentType="application/vnd.openxmlformats-officedocument.presentationml.slide+xml"/>
  <Override PartName="/ppt/slides/slide374.xml" ContentType="application/vnd.openxmlformats-officedocument.presentationml.slide+xml"/>
  <Override PartName="/ppt/slides/slide253.xml" ContentType="application/vnd.openxmlformats-officedocument.presentationml.slide+xml"/>
  <Override PartName="/ppt/slides/slide495.xml" ContentType="application/vnd.openxmlformats-officedocument.presentationml.slide+xml"/>
  <Override PartName="/ppt/slides/slide133.xml" ContentType="application/vnd.openxmlformats-officedocument.presentationml.slide+xml"/>
  <Override PartName="/ppt/slides/slide375.xml" ContentType="application/vnd.openxmlformats-officedocument.presentationml.slide+xml"/>
  <Override PartName="/ppt/slides/slide254.xml" ContentType="application/vnd.openxmlformats-officedocument.presentationml.slide+xml"/>
  <Override PartName="/ppt/slides/slide496.xml" ContentType="application/vnd.openxmlformats-officedocument.presentationml.slide+xml"/>
  <Override PartName="/ppt/slides/slide134.xml" ContentType="application/vnd.openxmlformats-officedocument.presentationml.slide+xml"/>
  <Override PartName="/ppt/slides/slide376.xml" ContentType="application/vnd.openxmlformats-officedocument.presentationml.slide+xml"/>
  <Override PartName="/ppt/slides/slide255.xml" ContentType="application/vnd.openxmlformats-officedocument.presentationml.slide+xml"/>
  <Override PartName="/ppt/slides/slide497.xml" ContentType="application/vnd.openxmlformats-officedocument.presentationml.slide+xml"/>
  <Override PartName="/ppt/slides/slide135.xml" ContentType="application/vnd.openxmlformats-officedocument.presentationml.slide+xml"/>
  <Override PartName="/ppt/slides/slide377.xml" ContentType="application/vnd.openxmlformats-officedocument.presentationml.slide+xml"/>
  <Override PartName="/ppt/slides/slide256.xml" ContentType="application/vnd.openxmlformats-officedocument.presentationml.slide+xml"/>
  <Override PartName="/ppt/slides/slide498.xml" ContentType="application/vnd.openxmlformats-officedocument.presentationml.slide+xml"/>
  <Override PartName="/ppt/slides/slide136.xml" ContentType="application/vnd.openxmlformats-officedocument.presentationml.slide+xml"/>
  <Override PartName="/ppt/slides/slide378.xml" ContentType="application/vnd.openxmlformats-officedocument.presentationml.slide+xml"/>
  <Override PartName="/ppt/slides/slide257.xml" ContentType="application/vnd.openxmlformats-officedocument.presentationml.slide+xml"/>
  <Override PartName="/ppt/slides/slide499.xml" ContentType="application/vnd.openxmlformats-officedocument.presentationml.slide+xml"/>
  <Override PartName="/ppt/slides/slide137.xml" ContentType="application/vnd.openxmlformats-officedocument.presentationml.slide+xml"/>
  <Override PartName="/ppt/slides/slide379.xml" ContentType="application/vnd.openxmlformats-officedocument.presentationml.slide+xml"/>
  <Override PartName="/ppt/slides/slide258.xml" ContentType="application/vnd.openxmlformats-officedocument.presentationml.slide+xml"/>
  <Override PartName="/ppt/slides/slide138.xml" ContentType="application/vnd.openxmlformats-officedocument.presentationml.slide+xml"/>
  <Override PartName="/ppt/slides/slide259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382.xml" ContentType="application/vnd.openxmlformats-officedocument.presentationml.slide+xml"/>
  <Override PartName="/ppt/slides/slide261.xml" ContentType="application/vnd.openxmlformats-officedocument.presentationml.slide+xml"/>
  <Override PartName="/ppt/slides/slide141.xml" ContentType="application/vnd.openxmlformats-officedocument.presentationml.slide+xml"/>
  <Override PartName="/ppt/slides/slide383.xml" ContentType="application/vnd.openxmlformats-officedocument.presentationml.slide+xml"/>
  <Override PartName="/ppt/slides/slide262.xml" ContentType="application/vnd.openxmlformats-officedocument.presentationml.slide+xml"/>
  <Override PartName="/ppt/slides/slide142.xml" ContentType="application/vnd.openxmlformats-officedocument.presentationml.slide+xml"/>
  <Override PartName="/ppt/slides/slide384.xml" ContentType="application/vnd.openxmlformats-officedocument.presentationml.slide+xml"/>
  <Override PartName="/ppt/slides/slide263.xml" ContentType="application/vnd.openxmlformats-officedocument.presentationml.slide+xml"/>
  <Override PartName="/ppt/slides/slide143.xml" ContentType="application/vnd.openxmlformats-officedocument.presentationml.slide+xml"/>
  <Override PartName="/ppt/slides/slide385.xml" ContentType="application/vnd.openxmlformats-officedocument.presentationml.slide+xml"/>
  <Override PartName="/ppt/slides/slide264.xml" ContentType="application/vnd.openxmlformats-officedocument.presentationml.slide+xml"/>
  <Override PartName="/ppt/slides/slide144.xml" ContentType="application/vnd.openxmlformats-officedocument.presentationml.slide+xml"/>
  <Override PartName="/ppt/slides/slide386.xml" ContentType="application/vnd.openxmlformats-officedocument.presentationml.slide+xml"/>
  <Override PartName="/ppt/slides/slide265.xml" ContentType="application/vnd.openxmlformats-officedocument.presentationml.slide+xml"/>
  <Override PartName="/ppt/slides/slide145.xml" ContentType="application/vnd.openxmlformats-officedocument.presentationml.slide+xml"/>
  <Override PartName="/ppt/slides/slide387.xml" ContentType="application/vnd.openxmlformats-officedocument.presentationml.slide+xml"/>
  <Override PartName="/ppt/slides/slide266.xml" ContentType="application/vnd.openxmlformats-officedocument.presentationml.slide+xml"/>
  <Override PartName="/ppt/slides/slide146.xml" ContentType="application/vnd.openxmlformats-officedocument.presentationml.slide+xml"/>
  <Override PartName="/ppt/slides/slide388.xml" ContentType="application/vnd.openxmlformats-officedocument.presentationml.slide+xml"/>
  <Override PartName="/ppt/slides/slide267.xml" ContentType="application/vnd.openxmlformats-officedocument.presentationml.slide+xml"/>
  <Override PartName="/ppt/slides/slide147.xml" ContentType="application/vnd.openxmlformats-officedocument.presentationml.slide+xml"/>
  <Override PartName="/ppt/slides/slide389.xml" ContentType="application/vnd.openxmlformats-officedocument.presentationml.slide+xml"/>
  <Override PartName="/ppt/slides/slide268.xml" ContentType="application/vnd.openxmlformats-officedocument.presentationml.slide+xml"/>
  <Override PartName="/ppt/slides/slide148.xml" ContentType="application/vnd.openxmlformats-officedocument.presentationml.slide+xml"/>
  <Override PartName="/ppt/slides/slide269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392.xml" ContentType="application/vnd.openxmlformats-officedocument.presentationml.slide+xml"/>
  <Override PartName="/ppt/slides/slide271.xml" ContentType="application/vnd.openxmlformats-officedocument.presentationml.slide+xml"/>
  <Override PartName="/ppt/slides/slide151.xml" ContentType="application/vnd.openxmlformats-officedocument.presentationml.slide+xml"/>
  <Override PartName="/ppt/slides/slide393.xml" ContentType="application/vnd.openxmlformats-officedocument.presentationml.slide+xml"/>
  <Override PartName="/ppt/slides/slide272.xml" ContentType="application/vnd.openxmlformats-officedocument.presentationml.slide+xml"/>
  <Override PartName="/ppt/slides/slide152.xml" ContentType="application/vnd.openxmlformats-officedocument.presentationml.slide+xml"/>
  <Override PartName="/ppt/slides/slide394.xml" ContentType="application/vnd.openxmlformats-officedocument.presentationml.slide+xml"/>
  <Override PartName="/ppt/slides/slide273.xml" ContentType="application/vnd.openxmlformats-officedocument.presentationml.slide+xml"/>
  <Override PartName="/ppt/slides/slide153.xml" ContentType="application/vnd.openxmlformats-officedocument.presentationml.slide+xml"/>
  <Override PartName="/ppt/slides/slide395.xml" ContentType="application/vnd.openxmlformats-officedocument.presentationml.slide+xml"/>
  <Override PartName="/ppt/slides/slide274.xml" ContentType="application/vnd.openxmlformats-officedocument.presentationml.slide+xml"/>
  <Override PartName="/ppt/slides/slide154.xml" ContentType="application/vnd.openxmlformats-officedocument.presentationml.slide+xml"/>
  <Override PartName="/ppt/slides/slide396.xml" ContentType="application/vnd.openxmlformats-officedocument.presentationml.slide+xml"/>
  <Override PartName="/ppt/slides/slide275.xml" ContentType="application/vnd.openxmlformats-officedocument.presentationml.slide+xml"/>
  <Override PartName="/ppt/slides/slide155.xml" ContentType="application/vnd.openxmlformats-officedocument.presentationml.slide+xml"/>
  <Override PartName="/ppt/slides/slide397.xml" ContentType="application/vnd.openxmlformats-officedocument.presentationml.slide+xml"/>
  <Override PartName="/ppt/slides/slide276.xml" ContentType="application/vnd.openxmlformats-officedocument.presentationml.slide+xml"/>
  <Override PartName="/ppt/slides/slide156.xml" ContentType="application/vnd.openxmlformats-officedocument.presentationml.slide+xml"/>
  <Override PartName="/ppt/slides/slide398.xml" ContentType="application/vnd.openxmlformats-officedocument.presentationml.slide+xml"/>
  <Override PartName="/ppt/slides/slide277.xml" ContentType="application/vnd.openxmlformats-officedocument.presentationml.slide+xml"/>
  <Override PartName="/ppt/slides/slide157.xml" ContentType="application/vnd.openxmlformats-officedocument.presentationml.slide+xml"/>
  <Override PartName="/ppt/slides/slide399.xml" ContentType="application/vnd.openxmlformats-officedocument.presentationml.slide+xml"/>
  <Override PartName="/ppt/slides/slide278.xml" ContentType="application/vnd.openxmlformats-officedocument.presentationml.slide+xml"/>
  <Override PartName="/ppt/slides/slide158.xml" ContentType="application/vnd.openxmlformats-officedocument.presentationml.slide+xml"/>
  <Override PartName="/ppt/slides/slide279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281.xml" ContentType="application/vnd.openxmlformats-officedocument.presentationml.slide+xml"/>
  <Override PartName="/ppt/slides/slide161.xml" ContentType="application/vnd.openxmlformats-officedocument.presentationml.slide+xml"/>
  <Override PartName="/ppt/slides/slide282.xml" ContentType="application/vnd.openxmlformats-officedocument.presentationml.slide+xml"/>
  <Override PartName="/ppt/slides/slide162.xml" ContentType="application/vnd.openxmlformats-officedocument.presentationml.slide+xml"/>
  <Override PartName="/ppt/slides/slide283.xml" ContentType="application/vnd.openxmlformats-officedocument.presentationml.slide+xml"/>
  <Override PartName="/ppt/slides/slide163.xml" ContentType="application/vnd.openxmlformats-officedocument.presentationml.slide+xml"/>
  <Override PartName="/ppt/slides/slide284.xml" ContentType="application/vnd.openxmlformats-officedocument.presentationml.slide+xml"/>
  <Override PartName="/ppt/slides/slide164.xml" ContentType="application/vnd.openxmlformats-officedocument.presentationml.slide+xml"/>
  <Override PartName="/ppt/slides/slide285.xml" ContentType="application/vnd.openxmlformats-officedocument.presentationml.slide+xml"/>
  <Override PartName="/ppt/slides/slide165.xml" ContentType="application/vnd.openxmlformats-officedocument.presentationml.slide+xml"/>
  <Override PartName="/ppt/slides/slide286.xml" ContentType="application/vnd.openxmlformats-officedocument.presentationml.slide+xml"/>
  <Override PartName="/ppt/slides/slide166.xml" ContentType="application/vnd.openxmlformats-officedocument.presentationml.slide+xml"/>
  <Override PartName="/ppt/slides/slide287.xml" ContentType="application/vnd.openxmlformats-officedocument.presentationml.slide+xml"/>
  <Override PartName="/ppt/slides/slide167.xml" ContentType="application/vnd.openxmlformats-officedocument.presentationml.slide+xml"/>
  <Override PartName="/ppt/slides/slide288.xml" ContentType="application/vnd.openxmlformats-officedocument.presentationml.slide+xml"/>
  <Override PartName="/ppt/slides/slide168.xml" ContentType="application/vnd.openxmlformats-officedocument.presentationml.slide+xml"/>
  <Override PartName="/ppt/slides/slide289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291.xml" ContentType="application/vnd.openxmlformats-officedocument.presentationml.slide+xml"/>
  <Override PartName="/ppt/slides/slide171.xml" ContentType="application/vnd.openxmlformats-officedocument.presentationml.slide+xml"/>
  <Override PartName="/ppt/slides/slide292.xml" ContentType="application/vnd.openxmlformats-officedocument.presentationml.slide+xml"/>
  <Override PartName="/ppt/slides/slide172.xml" ContentType="application/vnd.openxmlformats-officedocument.presentationml.slide+xml"/>
  <Override PartName="/ppt/slides/slide293.xml" ContentType="application/vnd.openxmlformats-officedocument.presentationml.slide+xml"/>
  <Override PartName="/ppt/slides/slide173.xml" ContentType="application/vnd.openxmlformats-officedocument.presentationml.slide+xml"/>
  <Override PartName="/ppt/slides/slide294.xml" ContentType="application/vnd.openxmlformats-officedocument.presentationml.slide+xml"/>
  <Override PartName="/ppt/slides/slide174.xml" ContentType="application/vnd.openxmlformats-officedocument.presentationml.slide+xml"/>
  <Override PartName="/ppt/slides/slide295.xml" ContentType="application/vnd.openxmlformats-officedocument.presentationml.slide+xml"/>
  <Override PartName="/ppt/slides/slide175.xml" ContentType="application/vnd.openxmlformats-officedocument.presentationml.slide+xml"/>
  <Override PartName="/ppt/slides/slide296.xml" ContentType="application/vnd.openxmlformats-officedocument.presentationml.slide+xml"/>
  <Override PartName="/ppt/slides/slide176.xml" ContentType="application/vnd.openxmlformats-officedocument.presentationml.slide+xml"/>
  <Override PartName="/ppt/slides/slide297.xml" ContentType="application/vnd.openxmlformats-officedocument.presentationml.slide+xml"/>
  <Override PartName="/ppt/slides/slide177.xml" ContentType="application/vnd.openxmlformats-officedocument.presentationml.slide+xml"/>
  <Override PartName="/ppt/slides/slide298.xml" ContentType="application/vnd.openxmlformats-officedocument.presentationml.slide+xml"/>
  <Override PartName="/ppt/slides/slide178.xml" ContentType="application/vnd.openxmlformats-officedocument.presentationml.slide+xml"/>
  <Override PartName="/ppt/slides/slide299.xml" ContentType="application/vnd.openxmlformats-officedocument.presentationml.slide+xml"/>
  <Override PartName="/ppt/slides/slide179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684.xml" ContentType="application/vnd.openxmlformats-officedocument.presentationml.slide+xml"/>
  <Override PartName="/ppt/slides/slide200.xml" ContentType="application/vnd.openxmlformats-officedocument.presentationml.slide+xml"/>
  <Override PartName="/ppt/slides/slide442.xml" ContentType="application/vnd.openxmlformats-officedocument.presentationml.slide+xml"/>
  <Override PartName="/ppt/slides/slide563.xml" ContentType="application/vnd.openxmlformats-officedocument.presentationml.slide+xml"/>
  <Override PartName="/ppt/slides/slide321.xml" ContentType="application/vnd.openxmlformats-officedocument.presentationml.slide+xml"/>
  <Override PartName="/ppt/slides/slide685.xml" ContentType="application/vnd.openxmlformats-officedocument.presentationml.slide+xml"/>
  <Override PartName="/ppt/slides/slide201.xml" ContentType="application/vnd.openxmlformats-officedocument.presentationml.slide+xml"/>
  <Override PartName="/ppt/slides/slide443.xml" ContentType="application/vnd.openxmlformats-officedocument.presentationml.slide+xml"/>
  <Override PartName="/ppt/slides/slide564.xml" ContentType="application/vnd.openxmlformats-officedocument.presentationml.slide+xml"/>
  <Override PartName="/ppt/slides/slide322.xml" ContentType="application/vnd.openxmlformats-officedocument.presentationml.slide+xml"/>
  <Override PartName="/ppt/slides/slide686.xml" ContentType="application/vnd.openxmlformats-officedocument.presentationml.slide+xml"/>
  <Override PartName="/ppt/slides/slide202.xml" ContentType="application/vnd.openxmlformats-officedocument.presentationml.slide+xml"/>
  <Override PartName="/ppt/slides/slide444.xml" ContentType="application/vnd.openxmlformats-officedocument.presentationml.slide+xml"/>
  <Override PartName="/ppt/slides/slide565.xml" ContentType="application/vnd.openxmlformats-officedocument.presentationml.slide+xml"/>
  <Override PartName="/ppt/slides/slide323.xml" ContentType="application/vnd.openxmlformats-officedocument.presentationml.slide+xml"/>
  <Override PartName="/ppt/slides/slide687.xml" ContentType="application/vnd.openxmlformats-officedocument.presentationml.slide+xml"/>
  <Override PartName="/ppt/slides/slide203.xml" ContentType="application/vnd.openxmlformats-officedocument.presentationml.slide+xml"/>
  <Override PartName="/ppt/slides/slide445.xml" ContentType="application/vnd.openxmlformats-officedocument.presentationml.slide+xml"/>
  <Override PartName="/ppt/slides/slide566.xml" ContentType="application/vnd.openxmlformats-officedocument.presentationml.slide+xml"/>
  <Override PartName="/ppt/slides/slide324.xml" ContentType="application/vnd.openxmlformats-officedocument.presentationml.slide+xml"/>
  <Override PartName="/ppt/slides/slide688.xml" ContentType="application/vnd.openxmlformats-officedocument.presentationml.slide+xml"/>
  <Override PartName="/ppt/slides/slide204.xml" ContentType="application/vnd.openxmlformats-officedocument.presentationml.slide+xml"/>
  <Override PartName="/ppt/slides/slide446.xml" ContentType="application/vnd.openxmlformats-officedocument.presentationml.slide+xml"/>
  <Override PartName="/ppt/slides/slide567.xml" ContentType="application/vnd.openxmlformats-officedocument.presentationml.slide+xml"/>
  <Override PartName="/ppt/slides/slide325.xml" ContentType="application/vnd.openxmlformats-officedocument.presentationml.slide+xml"/>
  <Override PartName="/ppt/slides/slide689.xml" ContentType="application/vnd.openxmlformats-officedocument.presentationml.slide+xml"/>
  <Override PartName="/ppt/slides/slide205.xml" ContentType="application/vnd.openxmlformats-officedocument.presentationml.slide+xml"/>
  <Override PartName="/ppt/slides/slide447.xml" ContentType="application/vnd.openxmlformats-officedocument.presentationml.slide+xml"/>
  <Override PartName="/ppt/slides/slide568.xml" ContentType="application/vnd.openxmlformats-officedocument.presentationml.slide+xml"/>
  <Override PartName="/ppt/slides/slide326.xml" ContentType="application/vnd.openxmlformats-officedocument.presentationml.slide+xml"/>
  <Override PartName="/ppt/slides/slide569.xml" ContentType="application/vnd.openxmlformats-officedocument.presentationml.slide+xml"/>
  <Override PartName="/ppt/slides/slide327.xml" ContentType="application/vnd.openxmlformats-officedocument.presentationml.slide+xml"/>
  <Override PartName="/ppt/slides/slide206.xml" ContentType="application/vnd.openxmlformats-officedocument.presentationml.slide+xml"/>
  <Override PartName="/ppt/slides/slide448.xml" ContentType="application/vnd.openxmlformats-officedocument.presentationml.slide+xml"/>
  <Override PartName="/ppt/slides/slide207.xml" ContentType="application/vnd.openxmlformats-officedocument.presentationml.slide+xml"/>
  <Override PartName="/ppt/slides/slide449.xml" ContentType="application/vnd.openxmlformats-officedocument.presentationml.slide+xml"/>
  <Override PartName="/ppt/slides/slide328.xml" ContentType="application/vnd.openxmlformats-officedocument.presentationml.slide+xml"/>
  <Override PartName="/ppt/slides/slide694.xml" ContentType="application/vnd.openxmlformats-officedocument.presentationml.slide+xml"/>
  <Override PartName="/ppt/slides/slide210.xml" ContentType="application/vnd.openxmlformats-officedocument.presentationml.slide+xml"/>
  <Override PartName="/ppt/slides/slide452.xml" ContentType="application/vnd.openxmlformats-officedocument.presentationml.slide+xml"/>
  <Override PartName="/ppt/slides/slide573.xml" ContentType="application/vnd.openxmlformats-officedocument.presentationml.slide+xml"/>
  <Override PartName="/ppt/slides/slide331.xml" ContentType="application/vnd.openxmlformats-officedocument.presentationml.slide+xml"/>
  <Override PartName="/ppt/slides/slide695.xml" ContentType="application/vnd.openxmlformats-officedocument.presentationml.slide+xml"/>
  <Override PartName="/ppt/slides/slide211.xml" ContentType="application/vnd.openxmlformats-officedocument.presentationml.slide+xml"/>
  <Override PartName="/ppt/slides/slide453.xml" ContentType="application/vnd.openxmlformats-officedocument.presentationml.slide+xml"/>
  <Override PartName="/ppt/slides/slide574.xml" ContentType="application/vnd.openxmlformats-officedocument.presentationml.slide+xml"/>
  <Override PartName="/ppt/slides/slide332.xml" ContentType="application/vnd.openxmlformats-officedocument.presentationml.slide+xml"/>
  <Override PartName="/ppt/slides/slide696.xml" ContentType="application/vnd.openxmlformats-officedocument.presentationml.slide+xml"/>
  <Override PartName="/ppt/slides/slide212.xml" ContentType="application/vnd.openxmlformats-officedocument.presentationml.slide+xml"/>
  <Override PartName="/ppt/slides/slide454.xml" ContentType="application/vnd.openxmlformats-officedocument.presentationml.slide+xml"/>
  <Override PartName="/ppt/slides/slide575.xml" ContentType="application/vnd.openxmlformats-officedocument.presentationml.slide+xml"/>
  <Override PartName="/ppt/slides/slide333.xml" ContentType="application/vnd.openxmlformats-officedocument.presentationml.slide+xml"/>
  <Override PartName="/ppt/slides/slide697.xml" ContentType="application/vnd.openxmlformats-officedocument.presentationml.slide+xml"/>
  <Override PartName="/ppt/slides/slide213.xml" ContentType="application/vnd.openxmlformats-officedocument.presentationml.slide+xml"/>
  <Override PartName="/ppt/slides/slide455.xml" ContentType="application/vnd.openxmlformats-officedocument.presentationml.slide+xml"/>
  <Override PartName="/ppt/slides/slide576.xml" ContentType="application/vnd.openxmlformats-officedocument.presentationml.slide+xml"/>
  <Override PartName="/ppt/slides/slide334.xml" ContentType="application/vnd.openxmlformats-officedocument.presentationml.slide+xml"/>
  <Override PartName="/ppt/slides/slide698.xml" ContentType="application/vnd.openxmlformats-officedocument.presentationml.slide+xml"/>
  <Override PartName="/ppt/slides/slide214.xml" ContentType="application/vnd.openxmlformats-officedocument.presentationml.slide+xml"/>
  <Override PartName="/ppt/slides/slide456.xml" ContentType="application/vnd.openxmlformats-officedocument.presentationml.slide+xml"/>
  <Override PartName="/ppt/slides/slide577.xml" ContentType="application/vnd.openxmlformats-officedocument.presentationml.slide+xml"/>
  <Override PartName="/ppt/slides/slide335.xml" ContentType="application/vnd.openxmlformats-officedocument.presentationml.slide+xml"/>
  <Override PartName="/ppt/slides/slide699.xml" ContentType="application/vnd.openxmlformats-officedocument.presentationml.slide+xml"/>
  <Override PartName="/ppt/slides/slide215.xml" ContentType="application/vnd.openxmlformats-officedocument.presentationml.slide+xml"/>
  <Override PartName="/ppt/slides/slide457.xml" ContentType="application/vnd.openxmlformats-officedocument.presentationml.slide+xml"/>
  <Override PartName="/ppt/slides/slide578.xml" ContentType="application/vnd.openxmlformats-officedocument.presentationml.slide+xml"/>
  <Override PartName="/ppt/slides/slide336.xml" ContentType="application/vnd.openxmlformats-officedocument.presentationml.slide+xml"/>
  <Override PartName="/ppt/slides/slide579.xml" ContentType="application/vnd.openxmlformats-officedocument.presentationml.slide+xml"/>
  <Override PartName="/ppt/slides/slide337.xml" ContentType="application/vnd.openxmlformats-officedocument.presentationml.slide+xml"/>
  <Override PartName="/ppt/slides/slide216.xml" ContentType="application/vnd.openxmlformats-officedocument.presentationml.slide+xml"/>
  <Override PartName="/ppt/slides/slide458.xml" ContentType="application/vnd.openxmlformats-officedocument.presentationml.slide+xml"/>
  <Override PartName="/ppt/slides/slide217.xml" ContentType="application/vnd.openxmlformats-officedocument.presentationml.slide+xml"/>
  <Override PartName="/ppt/slides/slide459.xml" ContentType="application/vnd.openxmlformats-officedocument.presentationml.slide+xml"/>
  <Override PartName="/ppt/slides/slide338.xml" ContentType="application/vnd.openxmlformats-officedocument.presentationml.slide+xml"/>
  <Override PartName="/ppt/slides/slide583.xml" ContentType="application/vnd.openxmlformats-officedocument.presentationml.slide+xml"/>
  <Override PartName="/ppt/slides/slide341.xml" ContentType="application/vnd.openxmlformats-officedocument.presentationml.slide+xml"/>
  <Override PartName="/ppt/slides/slide220.xml" ContentType="application/vnd.openxmlformats-officedocument.presentationml.slide+xml"/>
  <Override PartName="/ppt/slides/slide462.xml" ContentType="application/vnd.openxmlformats-officedocument.presentationml.slide+xml"/>
  <Override PartName="/ppt/slides/slide593.xml" ContentType="application/vnd.openxmlformats-officedocument.presentationml.slide+xml"/>
  <Override PartName="/ppt/slides/slide351.xml" ContentType="application/vnd.openxmlformats-officedocument.presentationml.slide+xml"/>
  <Override PartName="/ppt/slides/slide230.xml" ContentType="application/vnd.openxmlformats-officedocument.presentationml.slide+xml"/>
  <Override PartName="/ppt/slides/slide472.xml" ContentType="application/vnd.openxmlformats-officedocument.presentationml.slide+xml"/>
  <Override PartName="/ppt/slides/slide240.xml" ContentType="application/vnd.openxmlformats-officedocument.presentationml.slide+xml"/>
  <Override PartName="/ppt/slides/slide482.xml" ContentType="application/vnd.openxmlformats-officedocument.presentationml.slide+xml"/>
  <Override PartName="/ppt/slides/slide361.xml" ContentType="application/vnd.openxmlformats-officedocument.presentationml.slide+xml"/>
  <Override PartName="/ppt/slides/slide250.xml" ContentType="application/vnd.openxmlformats-officedocument.presentationml.slide+xml"/>
  <Override PartName="/ppt/slides/slide492.xml" ContentType="application/vnd.openxmlformats-officedocument.presentationml.slide+xml"/>
  <Override PartName="/ppt/slides/slide371.xml" ContentType="application/vnd.openxmlformats-officedocument.presentationml.slide+xml"/>
  <Override PartName="/ppt/slides/slide260.xml" ContentType="application/vnd.openxmlformats-officedocument.presentationml.slide+xml"/>
  <Override PartName="/ppt/slides/slide381.xml" ContentType="application/vnd.openxmlformats-officedocument.presentationml.slide+xml"/>
  <Override PartName="/ppt/slides/slide270.xml" ContentType="application/vnd.openxmlformats-officedocument.presentationml.slide+xml"/>
  <Override PartName="/ppt/slides/slide391.xml" ContentType="application/vnd.openxmlformats-officedocument.presentationml.slide+xml"/>
  <Override PartName="/ppt/slides/slide280.xml" ContentType="application/vnd.openxmlformats-officedocument.presentationml.slide+xml"/>
  <Override PartName="/ppt/slides/slide290.xml" ContentType="application/vnd.openxmlformats-officedocument.presentationml.slide+xml"/>
  <Override PartName="/ppt/slides/slide784.xml" ContentType="application/vnd.openxmlformats-officedocument.presentationml.slide+xml"/>
  <Override PartName="/ppt/slides/slide542.xml" ContentType="application/vnd.openxmlformats-officedocument.presentationml.slide+xml"/>
  <Override PartName="/ppt/slides/slide300.xml" ContentType="application/vnd.openxmlformats-officedocument.presentationml.slide+xml"/>
  <Override PartName="/ppt/slides/slide663.xml" ContentType="application/vnd.openxmlformats-officedocument.presentationml.slide+xml"/>
  <Override PartName="/ppt/slides/slide421.xml" ContentType="application/vnd.openxmlformats-officedocument.presentationml.slide+xml"/>
  <Override PartName="/ppt/slides/slide785.xml" ContentType="application/vnd.openxmlformats-officedocument.presentationml.slide+xml"/>
  <Override PartName="/ppt/slides/slide543.xml" ContentType="application/vnd.openxmlformats-officedocument.presentationml.slide+xml"/>
  <Override PartName="/ppt/slides/slide301.xml" ContentType="application/vnd.openxmlformats-officedocument.presentationml.slide+xml"/>
  <Override PartName="/ppt/slides/slide664.xml" ContentType="application/vnd.openxmlformats-officedocument.presentationml.slide+xml"/>
  <Override PartName="/ppt/slides/slide422.xml" ContentType="application/vnd.openxmlformats-officedocument.presentationml.slide+xml"/>
  <Override PartName="/ppt/slides/slide786.xml" ContentType="application/vnd.openxmlformats-officedocument.presentationml.slide+xml"/>
  <Override PartName="/ppt/slides/slide544.xml" ContentType="application/vnd.openxmlformats-officedocument.presentationml.slide+xml"/>
  <Override PartName="/ppt/slides/slide302.xml" ContentType="application/vnd.openxmlformats-officedocument.presentationml.slide+xml"/>
  <Override PartName="/ppt/slides/slide665.xml" ContentType="application/vnd.openxmlformats-officedocument.presentationml.slide+xml"/>
  <Override PartName="/ppt/slides/slide423.xml" ContentType="application/vnd.openxmlformats-officedocument.presentationml.slide+xml"/>
  <Override PartName="/ppt/slides/slide787.xml" ContentType="application/vnd.openxmlformats-officedocument.presentationml.slide+xml"/>
  <Override PartName="/ppt/slides/slide545.xml" ContentType="application/vnd.openxmlformats-officedocument.presentationml.slide+xml"/>
  <Override PartName="/ppt/slides/slide303.xml" ContentType="application/vnd.openxmlformats-officedocument.presentationml.slide+xml"/>
  <Override PartName="/ppt/slides/slide666.xml" ContentType="application/vnd.openxmlformats-officedocument.presentationml.slide+xml"/>
  <Override PartName="/ppt/slides/slide424.xml" ContentType="application/vnd.openxmlformats-officedocument.presentationml.slide+xml"/>
  <Override PartName="/ppt/slides/slide788.xml" ContentType="application/vnd.openxmlformats-officedocument.presentationml.slide+xml"/>
  <Override PartName="/ppt/slides/slide546.xml" ContentType="application/vnd.openxmlformats-officedocument.presentationml.slide+xml"/>
  <Override PartName="/ppt/slides/slide304.xml" ContentType="application/vnd.openxmlformats-officedocument.presentationml.slide+xml"/>
  <Override PartName="/ppt/slides/slide667.xml" ContentType="application/vnd.openxmlformats-officedocument.presentationml.slide+xml"/>
  <Override PartName="/ppt/slides/slide425.xml" ContentType="application/vnd.openxmlformats-officedocument.presentationml.slide+xml"/>
  <Override PartName="/ppt/slides/slide789.xml" ContentType="application/vnd.openxmlformats-officedocument.presentationml.slide+xml"/>
  <Override PartName="/ppt/slides/slide547.xml" ContentType="application/vnd.openxmlformats-officedocument.presentationml.slide+xml"/>
  <Override PartName="/ppt/slides/slide305.xml" ContentType="application/vnd.openxmlformats-officedocument.presentationml.slide+xml"/>
  <Override PartName="/ppt/slides/slide668.xml" ContentType="application/vnd.openxmlformats-officedocument.presentationml.slide+xml"/>
  <Override PartName="/ppt/slides/slide426.xml" ContentType="application/vnd.openxmlformats-officedocument.presentationml.slide+xml"/>
  <Override PartName="/ppt/slides/slide669.xml" ContentType="application/vnd.openxmlformats-officedocument.presentationml.slide+xml"/>
  <Override PartName="/ppt/slides/slide427.xml" ContentType="application/vnd.openxmlformats-officedocument.presentationml.slide+xml"/>
  <Override PartName="/ppt/slides/slide548.xml" ContentType="application/vnd.openxmlformats-officedocument.presentationml.slide+xml"/>
  <Override PartName="/ppt/slides/slide306.xml" ContentType="application/vnd.openxmlformats-officedocument.presentationml.slide+xml"/>
  <Override PartName="/ppt/slides/slide549.xml" ContentType="application/vnd.openxmlformats-officedocument.presentationml.slide+xml"/>
  <Override PartName="/ppt/slides/slide307.xml" ContentType="application/vnd.openxmlformats-officedocument.presentationml.slide+xml"/>
  <Override PartName="/ppt/slides/slide428.xml" ContentType="application/vnd.openxmlformats-officedocument.presentationml.slide+xml"/>
  <Override PartName="/ppt/slides/slide308.xml" ContentType="application/vnd.openxmlformats-officedocument.presentationml.slide+xml"/>
  <Override PartName="/ppt/slides/slide429.xml" ContentType="application/vnd.openxmlformats-officedocument.presentationml.slide+xml"/>
  <Override PartName="/ppt/slides/slide794.xml" ContentType="application/vnd.openxmlformats-officedocument.presentationml.slide+xml"/>
  <Override PartName="/ppt/slides/slide552.xml" ContentType="application/vnd.openxmlformats-officedocument.presentationml.slide+xml"/>
  <Override PartName="/ppt/slides/slide310.xml" ContentType="application/vnd.openxmlformats-officedocument.presentationml.slide+xml"/>
  <Override PartName="/ppt/slides/slide673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674.xml" ContentType="application/vnd.openxmlformats-officedocument.presentationml.slide+xml"/>
  <Override PartName="/ppt/slides/slide795.xml" ContentType="application/vnd.openxmlformats-officedocument.presentationml.slide+xml"/>
  <Override PartName="/ppt/slides/slide553.xml" ContentType="application/vnd.openxmlformats-officedocument.presentationml.slide+xml"/>
  <Override PartName="/ppt/slides/slide311.xml" ContentType="application/vnd.openxmlformats-officedocument.presentationml.slide+xml"/>
  <Override PartName="/ppt/slides/slide433.xml" ContentType="application/vnd.openxmlformats-officedocument.presentationml.slide+xml"/>
  <Override PartName="/ppt/slides/slide675.xml" ContentType="application/vnd.openxmlformats-officedocument.presentationml.slide+xml"/>
  <Override PartName="/ppt/slides/slide312.xml" ContentType="application/vnd.openxmlformats-officedocument.presentationml.slide+xml"/>
  <Override PartName="/ppt/slides/slide554.xml" ContentType="application/vnd.openxmlformats-officedocument.presentationml.slide+xml"/>
  <Override PartName="/ppt/slides/slide796.xml" ContentType="application/vnd.openxmlformats-officedocument.presentationml.slide+xml"/>
  <Override PartName="/ppt/slides/slide434.xml" ContentType="application/vnd.openxmlformats-officedocument.presentationml.slide+xml"/>
  <Override PartName="/ppt/slides/slide676.xml" ContentType="application/vnd.openxmlformats-officedocument.presentationml.slide+xml"/>
  <Override PartName="/ppt/slides/slide313.xml" ContentType="application/vnd.openxmlformats-officedocument.presentationml.slide+xml"/>
  <Override PartName="/ppt/slides/slide555.xml" ContentType="application/vnd.openxmlformats-officedocument.presentationml.slide+xml"/>
  <Override PartName="/ppt/slides/slide797.xml" ContentType="application/vnd.openxmlformats-officedocument.presentationml.slide+xml"/>
  <Override PartName="/ppt/slides/slide435.xml" ContentType="application/vnd.openxmlformats-officedocument.presentationml.slide+xml"/>
  <Override PartName="/ppt/slides/slide677.xml" ContentType="application/vnd.openxmlformats-officedocument.presentationml.slide+xml"/>
  <Override PartName="/ppt/slides/slide314.xml" ContentType="application/vnd.openxmlformats-officedocument.presentationml.slide+xml"/>
  <Override PartName="/ppt/slides/slide556.xml" ContentType="application/vnd.openxmlformats-officedocument.presentationml.slide+xml"/>
  <Override PartName="/ppt/slides/slide798.xml" ContentType="application/vnd.openxmlformats-officedocument.presentationml.slide+xml"/>
  <Override PartName="/ppt/slides/slide436.xml" ContentType="application/vnd.openxmlformats-officedocument.presentationml.slide+xml"/>
  <Override PartName="/ppt/slides/slide678.xml" ContentType="application/vnd.openxmlformats-officedocument.presentationml.slide+xml"/>
  <Override PartName="/ppt/slides/slide315.xml" ContentType="application/vnd.openxmlformats-officedocument.presentationml.slide+xml"/>
  <Override PartName="/ppt/slides/slide557.xml" ContentType="application/vnd.openxmlformats-officedocument.presentationml.slide+xml"/>
  <Override PartName="/ppt/slides/slide799.xml" ContentType="application/vnd.openxmlformats-officedocument.presentationml.slide+xml"/>
  <Override PartName="/ppt/slides/slide316.xml" ContentType="application/vnd.openxmlformats-officedocument.presentationml.slide+xml"/>
  <Override PartName="/ppt/slides/slide558.xml" ContentType="application/vnd.openxmlformats-officedocument.presentationml.slide+xml"/>
  <Override PartName="/ppt/slides/slide437.xml" ContentType="application/vnd.openxmlformats-officedocument.presentationml.slide+xml"/>
  <Override PartName="/ppt/slides/slide679.xml" ContentType="application/vnd.openxmlformats-officedocument.presentationml.slide+xml"/>
  <Override PartName="/ppt/slides/slide438.xml" ContentType="application/vnd.openxmlformats-officedocument.presentationml.slide+xml"/>
  <Override PartName="/ppt/slides/slide317.xml" ContentType="application/vnd.openxmlformats-officedocument.presentationml.slide+xml"/>
  <Override PartName="/ppt/slides/slide559.xml" ContentType="application/vnd.openxmlformats-officedocument.presentationml.slide+xml"/>
  <Override PartName="/ppt/slides/slide439.xml" ContentType="application/vnd.openxmlformats-officedocument.presentationml.slide+xml"/>
  <Override PartName="/ppt/slides/slide318.xml" ContentType="application/vnd.openxmlformats-officedocument.presentationml.slide+xml"/>
  <Override PartName="/ppt/slides/slide320.xml" ContentType="application/vnd.openxmlformats-officedocument.presentationml.slide+xml"/>
  <Override PartName="/ppt/slides/slide562.xml" ContentType="application/vnd.openxmlformats-officedocument.presentationml.slide+xml"/>
  <Override PartName="/ppt/slides/slide441.xml" ContentType="application/vnd.openxmlformats-officedocument.presentationml.slide+xml"/>
  <Override PartName="/ppt/slides/slide683.xml" ContentType="application/vnd.openxmlformats-officedocument.presentationml.slide+xml"/>
  <Override PartName="/ppt/slides/slide330.xml" ContentType="application/vnd.openxmlformats-officedocument.presentationml.slide+xml"/>
  <Override PartName="/ppt/slides/slide572.xml" ContentType="application/vnd.openxmlformats-officedocument.presentationml.slide+xml"/>
  <Override PartName="/ppt/slides/slide451.xml" ContentType="application/vnd.openxmlformats-officedocument.presentationml.slide+xml"/>
  <Override PartName="/ppt/slides/slide693.xml" ContentType="application/vnd.openxmlformats-officedocument.presentationml.slide+xml"/>
  <Override PartName="/ppt/slides/slide461.xml" ContentType="application/vnd.openxmlformats-officedocument.presentationml.slide+xml"/>
  <Override PartName="/ppt/slides/slide340.xml" ContentType="application/vnd.openxmlformats-officedocument.presentationml.slide+xml"/>
  <Override PartName="/ppt/slides/slide582.xml" ContentType="application/vnd.openxmlformats-officedocument.presentationml.slide+xml"/>
  <Override PartName="/ppt/slides/slide471.xml" ContentType="application/vnd.openxmlformats-officedocument.presentationml.slide+xml"/>
  <Override PartName="/ppt/slides/slide350.xml" ContentType="application/vnd.openxmlformats-officedocument.presentationml.slide+xml"/>
  <Override PartName="/ppt/slides/slide592.xml" ContentType="application/vnd.openxmlformats-officedocument.presentationml.slide+xml"/>
  <Override PartName="/ppt/slides/slide481.xml" ContentType="application/vnd.openxmlformats-officedocument.presentationml.slide+xml"/>
  <Override PartName="/ppt/slides/slide360.xml" ContentType="application/vnd.openxmlformats-officedocument.presentationml.slide+xml"/>
  <Override PartName="/ppt/slides/slide491.xml" ContentType="application/vnd.openxmlformats-officedocument.presentationml.slide+xml"/>
  <Override PartName="/ppt/slides/slide370.xml" ContentType="application/vnd.openxmlformats-officedocument.presentationml.slide+xml"/>
  <Override PartName="/ppt/slides/slide380.xml" ContentType="application/vnd.openxmlformats-officedocument.presentationml.slide+xml"/>
  <Override PartName="/ppt/slides/slide390.xml" ContentType="application/vnd.openxmlformats-officedocument.presentationml.slide+xml"/>
  <Override PartName="/ppt/slides/slide521.xml" ContentType="application/vnd.openxmlformats-officedocument.presentationml.slide+xml"/>
  <Override PartName="/ppt/slides/slide763.xml" ContentType="application/vnd.openxmlformats-officedocument.presentationml.slide+xml"/>
  <Override PartName="/ppt/slides/slide400.xml" ContentType="application/vnd.openxmlformats-officedocument.presentationml.slide+xml"/>
  <Override PartName="/ppt/slides/slide642.xml" ContentType="application/vnd.openxmlformats-officedocument.presentationml.slide+xml"/>
  <Override PartName="/ppt/slides/slide884.xml" ContentType="application/vnd.openxmlformats-officedocument.presentationml.slide+xml"/>
  <Override PartName="/ppt/slides/slide522.xml" ContentType="application/vnd.openxmlformats-officedocument.presentationml.slide+xml"/>
  <Override PartName="/ppt/slides/slide764.xml" ContentType="application/vnd.openxmlformats-officedocument.presentationml.slide+xml"/>
  <Override PartName="/ppt/slides/slide401.xml" ContentType="application/vnd.openxmlformats-officedocument.presentationml.slide+xml"/>
  <Override PartName="/ppt/slides/slide643.xml" ContentType="application/vnd.openxmlformats-officedocument.presentationml.slide+xml"/>
  <Override PartName="/ppt/slides/slide885.xml" ContentType="application/vnd.openxmlformats-officedocument.presentationml.slide+xml"/>
  <Override PartName="/ppt/slides/slide523.xml" ContentType="application/vnd.openxmlformats-officedocument.presentationml.slide+xml"/>
  <Override PartName="/ppt/slides/slide765.xml" ContentType="application/vnd.openxmlformats-officedocument.presentationml.slide+xml"/>
  <Override PartName="/ppt/slides/slide402.xml" ContentType="application/vnd.openxmlformats-officedocument.presentationml.slide+xml"/>
  <Override PartName="/ppt/slides/slide644.xml" ContentType="application/vnd.openxmlformats-officedocument.presentationml.slide+xml"/>
  <Override PartName="/ppt/slides/slide886.xml" ContentType="application/vnd.openxmlformats-officedocument.presentationml.slide+xml"/>
  <Override PartName="/ppt/slides/slide524.xml" ContentType="application/vnd.openxmlformats-officedocument.presentationml.slide+xml"/>
  <Override PartName="/ppt/slides/slide766.xml" ContentType="application/vnd.openxmlformats-officedocument.presentationml.slide+xml"/>
  <Override PartName="/ppt/slides/slide403.xml" ContentType="application/vnd.openxmlformats-officedocument.presentationml.slide+xml"/>
  <Override PartName="/ppt/slides/slide645.xml" ContentType="application/vnd.openxmlformats-officedocument.presentationml.slide+xml"/>
  <Override PartName="/ppt/slides/slide887.xml" ContentType="application/vnd.openxmlformats-officedocument.presentationml.slide+xml"/>
  <Override PartName="/ppt/slides/slide525.xml" ContentType="application/vnd.openxmlformats-officedocument.presentationml.slide+xml"/>
  <Override PartName="/ppt/slides/slide767.xml" ContentType="application/vnd.openxmlformats-officedocument.presentationml.slide+xml"/>
  <Override PartName="/ppt/slides/slide404.xml" ContentType="application/vnd.openxmlformats-officedocument.presentationml.slide+xml"/>
  <Override PartName="/ppt/slides/slide646.xml" ContentType="application/vnd.openxmlformats-officedocument.presentationml.slide+xml"/>
  <Override PartName="/ppt/slides/slide888.xml" ContentType="application/vnd.openxmlformats-officedocument.presentationml.slide+xml"/>
  <Override PartName="/ppt/slides/slide526.xml" ContentType="application/vnd.openxmlformats-officedocument.presentationml.slide+xml"/>
  <Override PartName="/ppt/slides/slide768.xml" ContentType="application/vnd.openxmlformats-officedocument.presentationml.slide+xml"/>
  <Override PartName="/ppt/slides/slide405.xml" ContentType="application/vnd.openxmlformats-officedocument.presentationml.slide+xml"/>
  <Override PartName="/ppt/slides/slide647.xml" ContentType="application/vnd.openxmlformats-officedocument.presentationml.slide+xml"/>
  <Override PartName="/ppt/slides/slide889.xml" ContentType="application/vnd.openxmlformats-officedocument.presentationml.slide+xml"/>
  <Override PartName="/ppt/slides/slide406.xml" ContentType="application/vnd.openxmlformats-officedocument.presentationml.slide+xml"/>
  <Override PartName="/ppt/slides/slide648.xml" ContentType="application/vnd.openxmlformats-officedocument.presentationml.slide+xml"/>
  <Override PartName="/ppt/slides/slide527.xml" ContentType="application/vnd.openxmlformats-officedocument.presentationml.slide+xml"/>
  <Override PartName="/ppt/slides/slide769.xml" ContentType="application/vnd.openxmlformats-officedocument.presentationml.slide+xml"/>
  <Override PartName="/ppt/slides/slide528.xml" ContentType="application/vnd.openxmlformats-officedocument.presentationml.slide+xml"/>
  <Override PartName="/ppt/slides/slide407.xml" ContentType="application/vnd.openxmlformats-officedocument.presentationml.slide+xml"/>
  <Override PartName="/ppt/slides/slide649.xml" ContentType="application/vnd.openxmlformats-officedocument.presentationml.slide+xml"/>
  <Override PartName="/ppt/slides/slide408.xml" ContentType="application/vnd.openxmlformats-officedocument.presentationml.slide+xml"/>
  <Override PartName="/ppt/slides/slide529.xml" ContentType="application/vnd.openxmlformats-officedocument.presentationml.slide+xml"/>
  <Override PartName="/ppt/slides/slide409.xml" ContentType="application/vnd.openxmlformats-officedocument.presentationml.slide+xml"/>
  <Override PartName="/ppt/slides/slide531.xml" ContentType="application/vnd.openxmlformats-officedocument.presentationml.slide+xml"/>
  <Override PartName="/ppt/slides/slide773.xml" ContentType="application/vnd.openxmlformats-officedocument.presentationml.slide+xml"/>
  <Override PartName="/ppt/slides/slide410.xml" ContentType="application/vnd.openxmlformats-officedocument.presentationml.slide+xml"/>
  <Override PartName="/ppt/slides/slide652.xml" ContentType="application/vnd.openxmlformats-officedocument.presentationml.slide+xml"/>
  <Override PartName="/ppt/slides/slide894.xml" ContentType="application/vnd.openxmlformats-officedocument.presentationml.slide+xml"/>
  <Override PartName="/ppt/slides/slide532.xml" ContentType="application/vnd.openxmlformats-officedocument.presentationml.slide+xml"/>
  <Override PartName="/ppt/slides/slide774.xml" ContentType="application/vnd.openxmlformats-officedocument.presentationml.slide+xml"/>
  <Override PartName="/ppt/slides/slide411.xml" ContentType="application/vnd.openxmlformats-officedocument.presentationml.slide+xml"/>
  <Override PartName="/ppt/slides/slide653.xml" ContentType="application/vnd.openxmlformats-officedocument.presentationml.slide+xml"/>
  <Override PartName="/ppt/slides/slide895.xml" ContentType="application/vnd.openxmlformats-officedocument.presentationml.slide+xml"/>
  <Override PartName="/ppt/slides/slide533.xml" ContentType="application/vnd.openxmlformats-officedocument.presentationml.slide+xml"/>
  <Override PartName="/ppt/slides/slide775.xml" ContentType="application/vnd.openxmlformats-officedocument.presentationml.slide+xml"/>
  <Override PartName="/ppt/slides/slide412.xml" ContentType="application/vnd.openxmlformats-officedocument.presentationml.slide+xml"/>
  <Override PartName="/ppt/slides/slide654.xml" ContentType="application/vnd.openxmlformats-officedocument.presentationml.slide+xml"/>
  <Override PartName="/ppt/slides/slide896.xml" ContentType="application/vnd.openxmlformats-officedocument.presentationml.slide+xml"/>
  <Override PartName="/ppt/slides/slide534.xml" ContentType="application/vnd.openxmlformats-officedocument.presentationml.slide+xml"/>
  <Override PartName="/ppt/slides/slide776.xml" ContentType="application/vnd.openxmlformats-officedocument.presentationml.slide+xml"/>
  <Override PartName="/ppt/slides/slide413.xml" ContentType="application/vnd.openxmlformats-officedocument.presentationml.slide+xml"/>
  <Override PartName="/ppt/slides/slide655.xml" ContentType="application/vnd.openxmlformats-officedocument.presentationml.slide+xml"/>
  <Override PartName="/ppt/slides/slide897.xml" ContentType="application/vnd.openxmlformats-officedocument.presentationml.slide+xml"/>
  <Override PartName="/ppt/slides/slide535.xml" ContentType="application/vnd.openxmlformats-officedocument.presentationml.slide+xml"/>
  <Override PartName="/ppt/slides/slide777.xml" ContentType="application/vnd.openxmlformats-officedocument.presentationml.slide+xml"/>
  <Override PartName="/ppt/slides/slide414.xml" ContentType="application/vnd.openxmlformats-officedocument.presentationml.slide+xml"/>
  <Override PartName="/ppt/slides/slide656.xml" ContentType="application/vnd.openxmlformats-officedocument.presentationml.slide+xml"/>
  <Override PartName="/ppt/slides/slide898.xml" ContentType="application/vnd.openxmlformats-officedocument.presentationml.slide+xml"/>
  <Override PartName="/ppt/slides/slide536.xml" ContentType="application/vnd.openxmlformats-officedocument.presentationml.slide+xml"/>
  <Override PartName="/ppt/slides/slide778.xml" ContentType="application/vnd.openxmlformats-officedocument.presentationml.slide+xml"/>
  <Override PartName="/ppt/slides/slide415.xml" ContentType="application/vnd.openxmlformats-officedocument.presentationml.slide+xml"/>
  <Override PartName="/ppt/slides/slide657.xml" ContentType="application/vnd.openxmlformats-officedocument.presentationml.slide+xml"/>
  <Override PartName="/ppt/slides/slide899.xml" ContentType="application/vnd.openxmlformats-officedocument.presentationml.slide+xml"/>
  <Override PartName="/ppt/slides/slide416.xml" ContentType="application/vnd.openxmlformats-officedocument.presentationml.slide+xml"/>
  <Override PartName="/ppt/slides/slide658.xml" ContentType="application/vnd.openxmlformats-officedocument.presentationml.slide+xml"/>
  <Override PartName="/ppt/slides/slide537.xml" ContentType="application/vnd.openxmlformats-officedocument.presentationml.slide+xml"/>
  <Override PartName="/ppt/slides/slide779.xml" ContentType="application/vnd.openxmlformats-officedocument.presentationml.slide+xml"/>
  <Override PartName="/ppt/slides/slide538.xml" ContentType="application/vnd.openxmlformats-officedocument.presentationml.slide+xml"/>
  <Override PartName="/ppt/slides/slide417.xml" ContentType="application/vnd.openxmlformats-officedocument.presentationml.slide+xml"/>
  <Override PartName="/ppt/slides/slide659.xml" ContentType="application/vnd.openxmlformats-officedocument.presentationml.slide+xml"/>
  <Override PartName="/ppt/slides/slide418.xml" ContentType="application/vnd.openxmlformats-officedocument.presentationml.slide+xml"/>
  <Override PartName="/ppt/slides/slide539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662.xml" ContentType="application/vnd.openxmlformats-officedocument.presentationml.slide+xml"/>
  <Override PartName="/ppt/slides/slide541.xml" ContentType="application/vnd.openxmlformats-officedocument.presentationml.slide+xml"/>
  <Override PartName="/ppt/slides/slide783.xml" ContentType="application/vnd.openxmlformats-officedocument.presentationml.slide+xml"/>
  <Override PartName="/ppt/slides/slide430.xml" ContentType="application/vnd.openxmlformats-officedocument.presentationml.slide+xml"/>
  <Override PartName="/ppt/slides/slide672.xml" ContentType="application/vnd.openxmlformats-officedocument.presentationml.slide+xml"/>
  <Override PartName="/ppt/slides/slide551.xml" ContentType="application/vnd.openxmlformats-officedocument.presentationml.slide+xml"/>
  <Override PartName="/ppt/slides/slide793.xml" ContentType="application/vnd.openxmlformats-officedocument.presentationml.slide+xml"/>
  <Override PartName="/ppt/slides/slide561.xml" ContentType="application/vnd.openxmlformats-officedocument.presentationml.slide+xml"/>
  <Override PartName="/ppt/slides/slide440.xml" ContentType="application/vnd.openxmlformats-officedocument.presentationml.slide+xml"/>
  <Override PartName="/ppt/slides/slide682.xml" ContentType="application/vnd.openxmlformats-officedocument.presentationml.slide+xml"/>
  <Override PartName="/ppt/slides/slide571.xml" ContentType="application/vnd.openxmlformats-officedocument.presentationml.slide+xml"/>
  <Override PartName="/ppt/slides/slide450.xml" ContentType="application/vnd.openxmlformats-officedocument.presentationml.slide+xml"/>
  <Override PartName="/ppt/slides/slide692.xml" ContentType="application/vnd.openxmlformats-officedocument.presentationml.slide+xml"/>
  <Override PartName="/ppt/slides/slide460.xml" ContentType="application/vnd.openxmlformats-officedocument.presentationml.slide+xml"/>
  <Override PartName="/ppt/slides/slide581.xml" ContentType="application/vnd.openxmlformats-officedocument.presentationml.slide+xml"/>
  <Override PartName="/ppt/slides/slide470.xml" ContentType="application/vnd.openxmlformats-officedocument.presentationml.slide+xml"/>
  <Override PartName="/ppt/slides/slide591.xml" ContentType="application/vnd.openxmlformats-officedocument.presentationml.slide+xml"/>
  <Override PartName="/ppt/slides/slide480.xml" ContentType="application/vnd.openxmlformats-officedocument.presentationml.slide+xml"/>
  <Override PartName="/ppt/slides/slide490.xml" ContentType="application/vnd.openxmlformats-officedocument.presentationml.slide+xml"/>
  <Override PartName="/ppt/slides/slide621.xml" ContentType="application/vnd.openxmlformats-officedocument.presentationml.slide+xml"/>
  <Override PartName="/ppt/slides/slide863.xml" ContentType="application/vnd.openxmlformats-officedocument.presentationml.slide+xml"/>
  <Override PartName="/ppt/slides/slide500.xml" ContentType="application/vnd.openxmlformats-officedocument.presentationml.slide+xml"/>
  <Override PartName="/ppt/slides/slide742.xml" ContentType="application/vnd.openxmlformats-officedocument.presentationml.slide+xml"/>
  <Override PartName="/ppt/slides/slide984.xml" ContentType="application/vnd.openxmlformats-officedocument.presentationml.slide+xml"/>
  <Override PartName="/ppt/slides/slide622.xml" ContentType="application/vnd.openxmlformats-officedocument.presentationml.slide+xml"/>
  <Override PartName="/ppt/slides/slide864.xml" ContentType="application/vnd.openxmlformats-officedocument.presentationml.slide+xml"/>
  <Override PartName="/ppt/slides/slide501.xml" ContentType="application/vnd.openxmlformats-officedocument.presentationml.slide+xml"/>
  <Override PartName="/ppt/slides/slide743.xml" ContentType="application/vnd.openxmlformats-officedocument.presentationml.slide+xml"/>
  <Override PartName="/ppt/slides/slide985.xml" ContentType="application/vnd.openxmlformats-officedocument.presentationml.slide+xml"/>
  <Override PartName="/ppt/slides/slide623.xml" ContentType="application/vnd.openxmlformats-officedocument.presentationml.slide+xml"/>
  <Override PartName="/ppt/slides/slide865.xml" ContentType="application/vnd.openxmlformats-officedocument.presentationml.slide+xml"/>
  <Override PartName="/ppt/slides/slide502.xml" ContentType="application/vnd.openxmlformats-officedocument.presentationml.slide+xml"/>
  <Override PartName="/ppt/slides/slide744.xml" ContentType="application/vnd.openxmlformats-officedocument.presentationml.slide+xml"/>
  <Override PartName="/ppt/slides/slide986.xml" ContentType="application/vnd.openxmlformats-officedocument.presentationml.slide+xml"/>
  <Override PartName="/ppt/slides/slide624.xml" ContentType="application/vnd.openxmlformats-officedocument.presentationml.slide+xml"/>
  <Override PartName="/ppt/slides/slide866.xml" ContentType="application/vnd.openxmlformats-officedocument.presentationml.slide+xml"/>
  <Override PartName="/ppt/slides/slide503.xml" ContentType="application/vnd.openxmlformats-officedocument.presentationml.slide+xml"/>
  <Override PartName="/ppt/slides/slide745.xml" ContentType="application/vnd.openxmlformats-officedocument.presentationml.slide+xml"/>
  <Override PartName="/ppt/slides/slide987.xml" ContentType="application/vnd.openxmlformats-officedocument.presentationml.slide+xml"/>
  <Override PartName="/ppt/slides/slide625.xml" ContentType="application/vnd.openxmlformats-officedocument.presentationml.slide+xml"/>
  <Override PartName="/ppt/slides/slide867.xml" ContentType="application/vnd.openxmlformats-officedocument.presentationml.slide+xml"/>
  <Override PartName="/ppt/slides/slide504.xml" ContentType="application/vnd.openxmlformats-officedocument.presentationml.slide+xml"/>
  <Override PartName="/ppt/slides/slide746.xml" ContentType="application/vnd.openxmlformats-officedocument.presentationml.slide+xml"/>
  <Override PartName="/ppt/slides/slide988.xml" ContentType="application/vnd.openxmlformats-officedocument.presentationml.slide+xml"/>
  <Override PartName="/ppt/slides/slide626.xml" ContentType="application/vnd.openxmlformats-officedocument.presentationml.slide+xml"/>
  <Override PartName="/ppt/slides/slide868.xml" ContentType="application/vnd.openxmlformats-officedocument.presentationml.slide+xml"/>
  <Override PartName="/ppt/slides/slide505.xml" ContentType="application/vnd.openxmlformats-officedocument.presentationml.slide+xml"/>
  <Override PartName="/ppt/slides/slide747.xml" ContentType="application/vnd.openxmlformats-officedocument.presentationml.slide+xml"/>
  <Override PartName="/ppt/slides/slide989.xml" ContentType="application/vnd.openxmlformats-officedocument.presentationml.slide+xml"/>
  <Override PartName="/ppt/slides/slide506.xml" ContentType="application/vnd.openxmlformats-officedocument.presentationml.slide+xml"/>
  <Override PartName="/ppt/slides/slide748.xml" ContentType="application/vnd.openxmlformats-officedocument.presentationml.slide+xml"/>
  <Override PartName="/ppt/slides/slide627.xml" ContentType="application/vnd.openxmlformats-officedocument.presentationml.slide+xml"/>
  <Override PartName="/ppt/slides/slide869.xml" ContentType="application/vnd.openxmlformats-officedocument.presentationml.slide+xml"/>
  <Override PartName="/ppt/slides/slide628.xml" ContentType="application/vnd.openxmlformats-officedocument.presentationml.slide+xml"/>
  <Override PartName="/ppt/slides/slide507.xml" ContentType="application/vnd.openxmlformats-officedocument.presentationml.slide+xml"/>
  <Override PartName="/ppt/slides/slide749.xml" ContentType="application/vnd.openxmlformats-officedocument.presentationml.slide+xml"/>
  <Override PartName="/ppt/slides/slide508.xml" ContentType="application/vnd.openxmlformats-officedocument.presentationml.slide+xml"/>
  <Override PartName="/ppt/slides/slide629.xml" ContentType="application/vnd.openxmlformats-officedocument.presentationml.slide+xml"/>
  <Override PartName="/ppt/slides/slide509.xml" ContentType="application/vnd.openxmlformats-officedocument.presentationml.slide+xml"/>
  <Override PartName="/ppt/slides/slide631.xml" ContentType="application/vnd.openxmlformats-officedocument.presentationml.slide+xml"/>
  <Override PartName="/ppt/slides/slide873.xml" ContentType="application/vnd.openxmlformats-officedocument.presentationml.slide+xml"/>
  <Override PartName="/ppt/slides/slide510.xml" ContentType="application/vnd.openxmlformats-officedocument.presentationml.slide+xml"/>
  <Override PartName="/ppt/slides/slide752.xml" ContentType="application/vnd.openxmlformats-officedocument.presentationml.slide+xml"/>
  <Override PartName="/ppt/slides/slide994.xml" ContentType="application/vnd.openxmlformats-officedocument.presentationml.slide+xml"/>
  <Override PartName="/ppt/slides/slide632.xml" ContentType="application/vnd.openxmlformats-officedocument.presentationml.slide+xml"/>
  <Override PartName="/ppt/slides/slide874.xml" ContentType="application/vnd.openxmlformats-officedocument.presentationml.slide+xml"/>
  <Override PartName="/ppt/slides/slide511.xml" ContentType="application/vnd.openxmlformats-officedocument.presentationml.slide+xml"/>
  <Override PartName="/ppt/slides/slide753.xml" ContentType="application/vnd.openxmlformats-officedocument.presentationml.slide+xml"/>
  <Override PartName="/ppt/slides/slide995.xml" ContentType="application/vnd.openxmlformats-officedocument.presentationml.slide+xml"/>
  <Override PartName="/ppt/slides/slide633.xml" ContentType="application/vnd.openxmlformats-officedocument.presentationml.slide+xml"/>
  <Override PartName="/ppt/slides/slide875.xml" ContentType="application/vnd.openxmlformats-officedocument.presentationml.slide+xml"/>
  <Override PartName="/ppt/slides/slide512.xml" ContentType="application/vnd.openxmlformats-officedocument.presentationml.slide+xml"/>
  <Override PartName="/ppt/slides/slide754.xml" ContentType="application/vnd.openxmlformats-officedocument.presentationml.slide+xml"/>
  <Override PartName="/ppt/slides/slide996.xml" ContentType="application/vnd.openxmlformats-officedocument.presentationml.slide+xml"/>
  <Override PartName="/ppt/slides/slide634.xml" ContentType="application/vnd.openxmlformats-officedocument.presentationml.slide+xml"/>
  <Override PartName="/ppt/slides/slide876.xml" ContentType="application/vnd.openxmlformats-officedocument.presentationml.slide+xml"/>
  <Override PartName="/ppt/slides/slide513.xml" ContentType="application/vnd.openxmlformats-officedocument.presentationml.slide+xml"/>
  <Override PartName="/ppt/slides/slide755.xml" ContentType="application/vnd.openxmlformats-officedocument.presentationml.slide+xml"/>
  <Override PartName="/ppt/slides/slide997.xml" ContentType="application/vnd.openxmlformats-officedocument.presentationml.slide+xml"/>
  <Override PartName="/ppt/slides/slide635.xml" ContentType="application/vnd.openxmlformats-officedocument.presentationml.slide+xml"/>
  <Override PartName="/ppt/slides/slide877.xml" ContentType="application/vnd.openxmlformats-officedocument.presentationml.slide+xml"/>
  <Override PartName="/ppt/slides/slide514.xml" ContentType="application/vnd.openxmlformats-officedocument.presentationml.slide+xml"/>
  <Override PartName="/ppt/slides/slide756.xml" ContentType="application/vnd.openxmlformats-officedocument.presentationml.slide+xml"/>
  <Override PartName="/ppt/slides/slide998.xml" ContentType="application/vnd.openxmlformats-officedocument.presentationml.slide+xml"/>
  <Override PartName="/ppt/slides/slide636.xml" ContentType="application/vnd.openxmlformats-officedocument.presentationml.slide+xml"/>
  <Override PartName="/ppt/slides/slide878.xml" ContentType="application/vnd.openxmlformats-officedocument.presentationml.slide+xml"/>
  <Override PartName="/ppt/slides/slide515.xml" ContentType="application/vnd.openxmlformats-officedocument.presentationml.slide+xml"/>
  <Override PartName="/ppt/slides/slide757.xml" ContentType="application/vnd.openxmlformats-officedocument.presentationml.slide+xml"/>
  <Override PartName="/ppt/slides/slide999.xml" ContentType="application/vnd.openxmlformats-officedocument.presentationml.slide+xml"/>
  <Override PartName="/ppt/slides/slide516.xml" ContentType="application/vnd.openxmlformats-officedocument.presentationml.slide+xml"/>
  <Override PartName="/ppt/slides/slide758.xml" ContentType="application/vnd.openxmlformats-officedocument.presentationml.slide+xml"/>
  <Override PartName="/ppt/slides/slide637.xml" ContentType="application/vnd.openxmlformats-officedocument.presentationml.slide+xml"/>
  <Override PartName="/ppt/slides/slide879.xml" ContentType="application/vnd.openxmlformats-officedocument.presentationml.slide+xml"/>
  <Override PartName="/ppt/slides/slide638.xml" ContentType="application/vnd.openxmlformats-officedocument.presentationml.slide+xml"/>
  <Override PartName="/ppt/slides/slide517.xml" ContentType="application/vnd.openxmlformats-officedocument.presentationml.slide+xml"/>
  <Override PartName="/ppt/slides/slide759.xml" ContentType="application/vnd.openxmlformats-officedocument.presentationml.slide+xml"/>
  <Override PartName="/ppt/slides/slide518.xml" ContentType="application/vnd.openxmlformats-officedocument.presentationml.slide+xml"/>
  <Override PartName="/ppt/slides/slide639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762.xml" ContentType="application/vnd.openxmlformats-officedocument.presentationml.slide+xml"/>
  <Override PartName="/ppt/slides/slide641.xml" ContentType="application/vnd.openxmlformats-officedocument.presentationml.slide+xml"/>
  <Override PartName="/ppt/slides/slide883.xml" ContentType="application/vnd.openxmlformats-officedocument.presentationml.slide+xml"/>
  <Override PartName="/ppt/slides/slide530.xml" ContentType="application/vnd.openxmlformats-officedocument.presentationml.slide+xml"/>
  <Override PartName="/ppt/slides/slide772.xml" ContentType="application/vnd.openxmlformats-officedocument.presentationml.slide+xml"/>
  <Override PartName="/ppt/slides/slide651.xml" ContentType="application/vnd.openxmlformats-officedocument.presentationml.slide+xml"/>
  <Override PartName="/ppt/slides/slide893.xml" ContentType="application/vnd.openxmlformats-officedocument.presentationml.slide+xml"/>
  <Override PartName="/ppt/slides/slide661.xml" ContentType="application/vnd.openxmlformats-officedocument.presentationml.slide+xml"/>
  <Override PartName="/ppt/slides/slide540.xml" ContentType="application/vnd.openxmlformats-officedocument.presentationml.slide+xml"/>
  <Override PartName="/ppt/slides/slide782.xml" ContentType="application/vnd.openxmlformats-officedocument.presentationml.slide+xml"/>
  <Override PartName="/ppt/slides/slide671.xml" ContentType="application/vnd.openxmlformats-officedocument.presentationml.slide+xml"/>
  <Override PartName="/ppt/slides/slide550.xml" ContentType="application/vnd.openxmlformats-officedocument.presentationml.slide+xml"/>
  <Override PartName="/ppt/slides/slide792.xml" ContentType="application/vnd.openxmlformats-officedocument.presentationml.slide+xml"/>
  <Override PartName="/ppt/slides/slide560.xml" ContentType="application/vnd.openxmlformats-officedocument.presentationml.slide+xml"/>
  <Override PartName="/ppt/slides/slide681.xml" ContentType="application/vnd.openxmlformats-officedocument.presentationml.slide+xml"/>
  <Override PartName="/ppt/slides/slide570.xml" ContentType="application/vnd.openxmlformats-officedocument.presentationml.slide+xml"/>
  <Override PartName="/ppt/slides/slide691.xml" ContentType="application/vnd.openxmlformats-officedocument.presentationml.slide+xml"/>
  <Override PartName="/ppt/slides/slide580.xml" ContentType="application/vnd.openxmlformats-officedocument.presentationml.slide+xml"/>
  <Override PartName="/ppt/slides/slide590.xml" ContentType="application/vnd.openxmlformats-officedocument.presentationml.slide+xml"/>
  <Override PartName="/ppt/slides/slide600.xml" ContentType="application/vnd.openxmlformats-officedocument.presentationml.slide+xml"/>
  <Override PartName="/ppt/slides/slide842.xml" ContentType="application/vnd.openxmlformats-officedocument.presentationml.slide+xml"/>
  <Override PartName="/ppt/slides/slide721.xml" ContentType="application/vnd.openxmlformats-officedocument.presentationml.slide+xml"/>
  <Override PartName="/ppt/slides/slide963.xml" ContentType="application/vnd.openxmlformats-officedocument.presentationml.slide+xml"/>
  <Override PartName="/ppt/slides/slide601.xml" ContentType="application/vnd.openxmlformats-officedocument.presentationml.slide+xml"/>
  <Override PartName="/ppt/slides/slide843.xml" ContentType="application/vnd.openxmlformats-officedocument.presentationml.slide+xml"/>
  <Override PartName="/ppt/slides/slide722.xml" ContentType="application/vnd.openxmlformats-officedocument.presentationml.slide+xml"/>
  <Override PartName="/ppt/slides/slide964.xml" ContentType="application/vnd.openxmlformats-officedocument.presentationml.slide+xml"/>
  <Override PartName="/ppt/slides/slide602.xml" ContentType="application/vnd.openxmlformats-officedocument.presentationml.slide+xml"/>
  <Override PartName="/ppt/slides/slide844.xml" ContentType="application/vnd.openxmlformats-officedocument.presentationml.slide+xml"/>
  <Override PartName="/ppt/slides/slide723.xml" ContentType="application/vnd.openxmlformats-officedocument.presentationml.slide+xml"/>
  <Override PartName="/ppt/slides/slide965.xml" ContentType="application/vnd.openxmlformats-officedocument.presentationml.slide+xml"/>
  <Override PartName="/ppt/slides/slide603.xml" ContentType="application/vnd.openxmlformats-officedocument.presentationml.slide+xml"/>
  <Override PartName="/ppt/slides/slide845.xml" ContentType="application/vnd.openxmlformats-officedocument.presentationml.slide+xml"/>
  <Override PartName="/ppt/slides/slide724.xml" ContentType="application/vnd.openxmlformats-officedocument.presentationml.slide+xml"/>
  <Override PartName="/ppt/slides/slide966.xml" ContentType="application/vnd.openxmlformats-officedocument.presentationml.slide+xml"/>
  <Override PartName="/ppt/slides/slide604.xml" ContentType="application/vnd.openxmlformats-officedocument.presentationml.slide+xml"/>
  <Override PartName="/ppt/slides/slide846.xml" ContentType="application/vnd.openxmlformats-officedocument.presentationml.slide+xml"/>
  <Override PartName="/ppt/slides/slide725.xml" ContentType="application/vnd.openxmlformats-officedocument.presentationml.slide+xml"/>
  <Override PartName="/ppt/slides/slide967.xml" ContentType="application/vnd.openxmlformats-officedocument.presentationml.slide+xml"/>
  <Override PartName="/ppt/slides/slide605.xml" ContentType="application/vnd.openxmlformats-officedocument.presentationml.slide+xml"/>
  <Override PartName="/ppt/slides/slide847.xml" ContentType="application/vnd.openxmlformats-officedocument.presentationml.slide+xml"/>
  <Override PartName="/ppt/slides/slide726.xml" ContentType="application/vnd.openxmlformats-officedocument.presentationml.slide+xml"/>
  <Override PartName="/ppt/slides/slide968.xml" ContentType="application/vnd.openxmlformats-officedocument.presentationml.slide+xml"/>
  <Override PartName="/ppt/slides/slide606.xml" ContentType="application/vnd.openxmlformats-officedocument.presentationml.slide+xml"/>
  <Override PartName="/ppt/slides/slide848.xml" ContentType="application/vnd.openxmlformats-officedocument.presentationml.slide+xml"/>
  <Override PartName="/ppt/slides/slide727.xml" ContentType="application/vnd.openxmlformats-officedocument.presentationml.slide+xml"/>
  <Override PartName="/ppt/slides/slide969.xml" ContentType="application/vnd.openxmlformats-officedocument.presentationml.slide+xml"/>
  <Override PartName="/ppt/slides/slide728.xml" ContentType="application/vnd.openxmlformats-officedocument.presentationml.slide+xml"/>
  <Override PartName="/ppt/slides/slide607.xml" ContentType="application/vnd.openxmlformats-officedocument.presentationml.slide+xml"/>
  <Override PartName="/ppt/slides/slide849.xml" ContentType="application/vnd.openxmlformats-officedocument.presentationml.slide+xml"/>
  <Override PartName="/ppt/slides/slide608.xml" ContentType="application/vnd.openxmlformats-officedocument.presentationml.slide+xml"/>
  <Override PartName="/ppt/slides/slide729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852.xml" ContentType="application/vnd.openxmlformats-officedocument.presentationml.slide+xml"/>
  <Override PartName="/ppt/slides/slide731.xml" ContentType="application/vnd.openxmlformats-officedocument.presentationml.slide+xml"/>
  <Override PartName="/ppt/slides/slide973.xml" ContentType="application/vnd.openxmlformats-officedocument.presentationml.slide+xml"/>
  <Override PartName="/ppt/slides/slide611.xml" ContentType="application/vnd.openxmlformats-officedocument.presentationml.slide+xml"/>
  <Override PartName="/ppt/slides/slide853.xml" ContentType="application/vnd.openxmlformats-officedocument.presentationml.slide+xml"/>
  <Override PartName="/ppt/slides/slide732.xml" ContentType="application/vnd.openxmlformats-officedocument.presentationml.slide+xml"/>
  <Override PartName="/ppt/slides/slide974.xml" ContentType="application/vnd.openxmlformats-officedocument.presentationml.slide+xml"/>
  <Override PartName="/ppt/slides/slide612.xml" ContentType="application/vnd.openxmlformats-officedocument.presentationml.slide+xml"/>
  <Override PartName="/ppt/slides/slide854.xml" ContentType="application/vnd.openxmlformats-officedocument.presentationml.slide+xml"/>
  <Override PartName="/ppt/slides/slide733.xml" ContentType="application/vnd.openxmlformats-officedocument.presentationml.slide+xml"/>
  <Override PartName="/ppt/slides/slide975.xml" ContentType="application/vnd.openxmlformats-officedocument.presentationml.slide+xml"/>
  <Override PartName="/ppt/slides/slide613.xml" ContentType="application/vnd.openxmlformats-officedocument.presentationml.slide+xml"/>
  <Override PartName="/ppt/slides/slide855.xml" ContentType="application/vnd.openxmlformats-officedocument.presentationml.slide+xml"/>
  <Override PartName="/ppt/slides/slide734.xml" ContentType="application/vnd.openxmlformats-officedocument.presentationml.slide+xml"/>
  <Override PartName="/ppt/slides/slide976.xml" ContentType="application/vnd.openxmlformats-officedocument.presentationml.slide+xml"/>
  <Override PartName="/ppt/slides/slide614.xml" ContentType="application/vnd.openxmlformats-officedocument.presentationml.slide+xml"/>
  <Override PartName="/ppt/slides/slide856.xml" ContentType="application/vnd.openxmlformats-officedocument.presentationml.slide+xml"/>
  <Override PartName="/ppt/slides/slide735.xml" ContentType="application/vnd.openxmlformats-officedocument.presentationml.slide+xml"/>
  <Override PartName="/ppt/slides/slide977.xml" ContentType="application/vnd.openxmlformats-officedocument.presentationml.slide+xml"/>
  <Override PartName="/ppt/slides/slide615.xml" ContentType="application/vnd.openxmlformats-officedocument.presentationml.slide+xml"/>
  <Override PartName="/ppt/slides/slide857.xml" ContentType="application/vnd.openxmlformats-officedocument.presentationml.slide+xml"/>
  <Override PartName="/ppt/slides/slide736.xml" ContentType="application/vnd.openxmlformats-officedocument.presentationml.slide+xml"/>
  <Override PartName="/ppt/slides/slide978.xml" ContentType="application/vnd.openxmlformats-officedocument.presentationml.slide+xml"/>
  <Override PartName="/ppt/slides/slide616.xml" ContentType="application/vnd.openxmlformats-officedocument.presentationml.slide+xml"/>
  <Override PartName="/ppt/slides/slide858.xml" ContentType="application/vnd.openxmlformats-officedocument.presentationml.slide+xml"/>
  <Override PartName="/ppt/slides/slide737.xml" ContentType="application/vnd.openxmlformats-officedocument.presentationml.slide+xml"/>
  <Override PartName="/ppt/slides/slide979.xml" ContentType="application/vnd.openxmlformats-officedocument.presentationml.slide+xml"/>
  <Override PartName="/ppt/slides/slide738.xml" ContentType="application/vnd.openxmlformats-officedocument.presentationml.slide+xml"/>
  <Override PartName="/ppt/slides/slide617.xml" ContentType="application/vnd.openxmlformats-officedocument.presentationml.slide+xml"/>
  <Override PartName="/ppt/slides/slide859.xml" ContentType="application/vnd.openxmlformats-officedocument.presentationml.slide+xml"/>
  <Override PartName="/ppt/slides/slide618.xml" ContentType="application/vnd.openxmlformats-officedocument.presentationml.slide+xml"/>
  <Override PartName="/ppt/slides/slide739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862.xml" ContentType="application/vnd.openxmlformats-officedocument.presentationml.slide+xml"/>
  <Override PartName="/ppt/slides/slide741.xml" ContentType="application/vnd.openxmlformats-officedocument.presentationml.slide+xml"/>
  <Override PartName="/ppt/slides/slide983.xml" ContentType="application/vnd.openxmlformats-officedocument.presentationml.slide+xml"/>
  <Override PartName="/ppt/slides/slide630.xml" ContentType="application/vnd.openxmlformats-officedocument.presentationml.slide+xml"/>
  <Override PartName="/ppt/slides/slide872.xml" ContentType="application/vnd.openxmlformats-officedocument.presentationml.slide+xml"/>
  <Override PartName="/ppt/slides/slide751.xml" ContentType="application/vnd.openxmlformats-officedocument.presentationml.slide+xml"/>
  <Override PartName="/ppt/slides/slide993.xml" ContentType="application/vnd.openxmlformats-officedocument.presentationml.slide+xml"/>
  <Override PartName="/ppt/slides/slide761.xml" ContentType="application/vnd.openxmlformats-officedocument.presentationml.slide+xml"/>
  <Override PartName="/ppt/slides/slide640.xml" ContentType="application/vnd.openxmlformats-officedocument.presentationml.slide+xml"/>
  <Override PartName="/ppt/slides/slide882.xml" ContentType="application/vnd.openxmlformats-officedocument.presentationml.slide+xml"/>
  <Override PartName="/ppt/slides/slide771.xml" ContentType="application/vnd.openxmlformats-officedocument.presentationml.slide+xml"/>
  <Override PartName="/ppt/slides/slide650.xml" ContentType="application/vnd.openxmlformats-officedocument.presentationml.slide+xml"/>
  <Override PartName="/ppt/slides/slide892.xml" ContentType="application/vnd.openxmlformats-officedocument.presentationml.slide+xml"/>
  <Override PartName="/ppt/slides/slide660.xml" ContentType="application/vnd.openxmlformats-officedocument.presentationml.slide+xml"/>
  <Override PartName="/ppt/slides/slide781.xml" ContentType="application/vnd.openxmlformats-officedocument.presentationml.slide+xml"/>
  <Override PartName="/ppt/slides/slide670.xml" ContentType="application/vnd.openxmlformats-officedocument.presentationml.slide+xml"/>
  <Override PartName="/ppt/slides/slide791.xml" ContentType="application/vnd.openxmlformats-officedocument.presentationml.slide+xml"/>
  <Override PartName="/ppt/slides/slide680.xml" ContentType="application/vnd.openxmlformats-officedocument.presentationml.slide+xml"/>
  <Override PartName="/ppt/slides/slide690.xml" ContentType="application/vnd.openxmlformats-officedocument.presentationml.slide+xml"/>
  <Override PartName="/ppt/slides/slide821.xml" ContentType="application/vnd.openxmlformats-officedocument.presentationml.slide+xml"/>
  <Override PartName="/ppt/slides/slide700.xml" ContentType="application/vnd.openxmlformats-officedocument.presentationml.slide+xml"/>
  <Override PartName="/ppt/slides/slide942.xml" ContentType="application/vnd.openxmlformats-officedocument.presentationml.slide+xml"/>
  <Override PartName="/ppt/slides/slide822.xml" ContentType="application/vnd.openxmlformats-officedocument.presentationml.slide+xml"/>
  <Override PartName="/ppt/slides/slide701.xml" ContentType="application/vnd.openxmlformats-officedocument.presentationml.slide+xml"/>
  <Override PartName="/ppt/slides/slide943.xml" ContentType="application/vnd.openxmlformats-officedocument.presentationml.slide+xml"/>
  <Override PartName="/ppt/slides/slide823.xml" ContentType="application/vnd.openxmlformats-officedocument.presentationml.slide+xml"/>
  <Override PartName="/ppt/slides/slide702.xml" ContentType="application/vnd.openxmlformats-officedocument.presentationml.slide+xml"/>
  <Override PartName="/ppt/slides/slide944.xml" ContentType="application/vnd.openxmlformats-officedocument.presentationml.slide+xml"/>
  <Override PartName="/ppt/slides/slide824.xml" ContentType="application/vnd.openxmlformats-officedocument.presentationml.slide+xml"/>
  <Override PartName="/ppt/slides/slide703.xml" ContentType="application/vnd.openxmlformats-officedocument.presentationml.slide+xml"/>
  <Override PartName="/ppt/slides/slide945.xml" ContentType="application/vnd.openxmlformats-officedocument.presentationml.slide+xml"/>
  <Override PartName="/ppt/slides/slide825.xml" ContentType="application/vnd.openxmlformats-officedocument.presentationml.slide+xml"/>
  <Override PartName="/ppt/slides/slide704.xml" ContentType="application/vnd.openxmlformats-officedocument.presentationml.slide+xml"/>
  <Override PartName="/ppt/slides/slide946.xml" ContentType="application/vnd.openxmlformats-officedocument.presentationml.slide+xml"/>
  <Override PartName="/ppt/slides/slide826.xml" ContentType="application/vnd.openxmlformats-officedocument.presentationml.slide+xml"/>
  <Override PartName="/ppt/slides/slide705.xml" ContentType="application/vnd.openxmlformats-officedocument.presentationml.slide+xml"/>
  <Override PartName="/ppt/slides/slide947.xml" ContentType="application/vnd.openxmlformats-officedocument.presentationml.slide+xml"/>
  <Override PartName="/ppt/slides/slide827.xml" ContentType="application/vnd.openxmlformats-officedocument.presentationml.slide+xml"/>
  <Override PartName="/ppt/slides/slide706.xml" ContentType="application/vnd.openxmlformats-officedocument.presentationml.slide+xml"/>
  <Override PartName="/ppt/slides/slide948.xml" ContentType="application/vnd.openxmlformats-officedocument.presentationml.slide+xml"/>
  <Override PartName="/ppt/slides/slide828.xml" ContentType="application/vnd.openxmlformats-officedocument.presentationml.slide+xml"/>
  <Override PartName="/ppt/slides/slide707.xml" ContentType="application/vnd.openxmlformats-officedocument.presentationml.slide+xml"/>
  <Override PartName="/ppt/slides/slide949.xml" ContentType="application/vnd.openxmlformats-officedocument.presentationml.slide+xml"/>
  <Override PartName="/ppt/slides/slide708.xml" ContentType="application/vnd.openxmlformats-officedocument.presentationml.slide+xml"/>
  <Override PartName="/ppt/slides/slide829.xml" ContentType="application/vnd.openxmlformats-officedocument.presentationml.slide+xml"/>
  <Override PartName="/ppt/slides/slide709.xml" ContentType="application/vnd.openxmlformats-officedocument.presentationml.slide+xml"/>
  <Override PartName="/ppt/slides/slide831.xml" ContentType="application/vnd.openxmlformats-officedocument.presentationml.slide+xml"/>
  <Override PartName="/ppt/slides/slide710.xml" ContentType="application/vnd.openxmlformats-officedocument.presentationml.slide+xml"/>
  <Override PartName="/ppt/slides/slide952.xml" ContentType="application/vnd.openxmlformats-officedocument.presentationml.slide+xml"/>
  <Override PartName="/ppt/slides/slide832.xml" ContentType="application/vnd.openxmlformats-officedocument.presentationml.slide+xml"/>
  <Override PartName="/ppt/slides/slide711.xml" ContentType="application/vnd.openxmlformats-officedocument.presentationml.slide+xml"/>
  <Override PartName="/ppt/slides/slide953.xml" ContentType="application/vnd.openxmlformats-officedocument.presentationml.slide+xml"/>
  <Override PartName="/ppt/slides/slide833.xml" ContentType="application/vnd.openxmlformats-officedocument.presentationml.slide+xml"/>
  <Override PartName="/ppt/slides/slide712.xml" ContentType="application/vnd.openxmlformats-officedocument.presentationml.slide+xml"/>
  <Override PartName="/ppt/slides/slide954.xml" ContentType="application/vnd.openxmlformats-officedocument.presentationml.slide+xml"/>
  <Override PartName="/ppt/slides/slide834.xml" ContentType="application/vnd.openxmlformats-officedocument.presentationml.slide+xml"/>
  <Override PartName="/ppt/slides/slide713.xml" ContentType="application/vnd.openxmlformats-officedocument.presentationml.slide+xml"/>
  <Override PartName="/ppt/slides/slide955.xml" ContentType="application/vnd.openxmlformats-officedocument.presentationml.slide+xml"/>
  <Override PartName="/ppt/slides/slide835.xml" ContentType="application/vnd.openxmlformats-officedocument.presentationml.slide+xml"/>
  <Override PartName="/ppt/slides/slide714.xml" ContentType="application/vnd.openxmlformats-officedocument.presentationml.slide+xml"/>
  <Override PartName="/ppt/slides/slide956.xml" ContentType="application/vnd.openxmlformats-officedocument.presentationml.slide+xml"/>
  <Override PartName="/ppt/slides/slide836.xml" ContentType="application/vnd.openxmlformats-officedocument.presentationml.slide+xml"/>
  <Override PartName="/ppt/slides/slide715.xml" ContentType="application/vnd.openxmlformats-officedocument.presentationml.slide+xml"/>
  <Override PartName="/ppt/slides/slide957.xml" ContentType="application/vnd.openxmlformats-officedocument.presentationml.slide+xml"/>
  <Override PartName="/ppt/slides/slide837.xml" ContentType="application/vnd.openxmlformats-officedocument.presentationml.slide+xml"/>
  <Override PartName="/ppt/slides/slide716.xml" ContentType="application/vnd.openxmlformats-officedocument.presentationml.slide+xml"/>
  <Override PartName="/ppt/slides/slide958.xml" ContentType="application/vnd.openxmlformats-officedocument.presentationml.slide+xml"/>
  <Override PartName="/ppt/slides/slide838.xml" ContentType="application/vnd.openxmlformats-officedocument.presentationml.slide+xml"/>
  <Override PartName="/ppt/slides/slide717.xml" ContentType="application/vnd.openxmlformats-officedocument.presentationml.slide+xml"/>
  <Override PartName="/ppt/slides/slide959.xml" ContentType="application/vnd.openxmlformats-officedocument.presentationml.slide+xml"/>
  <Override PartName="/ppt/slides/slide718.xml" ContentType="application/vnd.openxmlformats-officedocument.presentationml.slide+xml"/>
  <Override PartName="/ppt/slides/slide839.xml" ContentType="application/vnd.openxmlformats-officedocument.presentationml.slide+xml"/>
  <Override PartName="/ppt/slides/slide719.xml" ContentType="application/vnd.openxmlformats-officedocument.presentationml.slide+xml"/>
  <Override PartName="/ppt/slides/slide841.xml" ContentType="application/vnd.openxmlformats-officedocument.presentationml.slide+xml"/>
  <Override PartName="/ppt/slides/slide720.xml" ContentType="application/vnd.openxmlformats-officedocument.presentationml.slide+xml"/>
  <Override PartName="/ppt/slides/slide962.xml" ContentType="application/vnd.openxmlformats-officedocument.presentationml.slide+xml"/>
  <Override PartName="/ppt/slides/slide851.xml" ContentType="application/vnd.openxmlformats-officedocument.presentationml.slide+xml"/>
  <Override PartName="/ppt/slides/slide730.xml" ContentType="application/vnd.openxmlformats-officedocument.presentationml.slide+xml"/>
  <Override PartName="/ppt/slides/slide972.xml" ContentType="application/vnd.openxmlformats-officedocument.presentationml.slide+xml"/>
  <Override PartName="/ppt/slides/slide861.xml" ContentType="application/vnd.openxmlformats-officedocument.presentationml.slide+xml"/>
  <Override PartName="/ppt/slides/slide740.xml" ContentType="application/vnd.openxmlformats-officedocument.presentationml.slide+xml"/>
  <Override PartName="/ppt/slides/slide982.xml" ContentType="application/vnd.openxmlformats-officedocument.presentationml.slide+xml"/>
  <Override PartName="/ppt/slides/slide871.xml" ContentType="application/vnd.openxmlformats-officedocument.presentationml.slide+xml"/>
  <Override PartName="/ppt/slides/slide750.xml" ContentType="application/vnd.openxmlformats-officedocument.presentationml.slide+xml"/>
  <Override PartName="/ppt/slides/slide992.xml" ContentType="application/vnd.openxmlformats-officedocument.presentationml.slide+xml"/>
  <Override PartName="/ppt/slides/slide760.xml" ContentType="application/vnd.openxmlformats-officedocument.presentationml.slide+xml"/>
  <Override PartName="/ppt/slides/slide881.xml" ContentType="application/vnd.openxmlformats-officedocument.presentationml.slide+xml"/>
  <Override PartName="/ppt/slides/slide770.xml" ContentType="application/vnd.openxmlformats-officedocument.presentationml.slide+xml"/>
  <Override PartName="/ppt/slides/slide891.xml" ContentType="application/vnd.openxmlformats-officedocument.presentationml.slide+xml"/>
  <Override PartName="/ppt/slides/slide780.xml" ContentType="application/vnd.openxmlformats-officedocument.presentationml.slide+xml"/>
  <Override PartName="/ppt/slides/slide790.xml" ContentType="application/vnd.openxmlformats-officedocument.presentationml.slide+xml"/>
  <Override PartName="/ppt/slides/slide800.xml" ContentType="application/vnd.openxmlformats-officedocument.presentationml.slide+xml"/>
  <Override PartName="/ppt/slides/slide921.xml" ContentType="application/vnd.openxmlformats-officedocument.presentationml.slide+xml"/>
  <Override PartName="/ppt/slides/slide801.xml" ContentType="application/vnd.openxmlformats-officedocument.presentationml.slide+xml"/>
  <Override PartName="/ppt/slides/slide922.xml" ContentType="application/vnd.openxmlformats-officedocument.presentationml.slide+xml"/>
  <Override PartName="/ppt/slides/slide802.xml" ContentType="application/vnd.openxmlformats-officedocument.presentationml.slide+xml"/>
  <Override PartName="/ppt/slides/slide923.xml" ContentType="application/vnd.openxmlformats-officedocument.presentationml.slide+xml"/>
  <Override PartName="/ppt/slides/slide803.xml" ContentType="application/vnd.openxmlformats-officedocument.presentationml.slide+xml"/>
  <Override PartName="/ppt/slides/slide924.xml" ContentType="application/vnd.openxmlformats-officedocument.presentationml.slide+xml"/>
  <Override PartName="/ppt/slides/slide804.xml" ContentType="application/vnd.openxmlformats-officedocument.presentationml.slide+xml"/>
  <Override PartName="/ppt/slides/slide925.xml" ContentType="application/vnd.openxmlformats-officedocument.presentationml.slide+xml"/>
  <Override PartName="/ppt/slides/slide805.xml" ContentType="application/vnd.openxmlformats-officedocument.presentationml.slide+xml"/>
  <Override PartName="/ppt/slides/slide926.xml" ContentType="application/vnd.openxmlformats-officedocument.presentationml.slide+xml"/>
  <Override PartName="/ppt/slides/slide806.xml" ContentType="application/vnd.openxmlformats-officedocument.presentationml.slide+xml"/>
  <Override PartName="/ppt/slides/slide927.xml" ContentType="application/vnd.openxmlformats-officedocument.presentationml.slide+xml"/>
  <Override PartName="/ppt/slides/slide807.xml" ContentType="application/vnd.openxmlformats-officedocument.presentationml.slide+xml"/>
  <Override PartName="/ppt/slides/slide928.xml" ContentType="application/vnd.openxmlformats-officedocument.presentationml.slide+xml"/>
  <Override PartName="/ppt/slides/slide808.xml" ContentType="application/vnd.openxmlformats-officedocument.presentationml.slide+xml"/>
  <Override PartName="/ppt/slides/slide929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931.xml" ContentType="application/vnd.openxmlformats-officedocument.presentationml.slide+xml"/>
  <Override PartName="/ppt/slides/slide811.xml" ContentType="application/vnd.openxmlformats-officedocument.presentationml.slide+xml"/>
  <Override PartName="/ppt/slides/slide932.xml" ContentType="application/vnd.openxmlformats-officedocument.presentationml.slide+xml"/>
  <Override PartName="/ppt/slides/slide812.xml" ContentType="application/vnd.openxmlformats-officedocument.presentationml.slide+xml"/>
  <Override PartName="/ppt/slides/slide933.xml" ContentType="application/vnd.openxmlformats-officedocument.presentationml.slide+xml"/>
  <Override PartName="/ppt/slides/slide813.xml" ContentType="application/vnd.openxmlformats-officedocument.presentationml.slide+xml"/>
  <Override PartName="/ppt/slides/slide934.xml" ContentType="application/vnd.openxmlformats-officedocument.presentationml.slide+xml"/>
  <Override PartName="/ppt/slides/slide814.xml" ContentType="application/vnd.openxmlformats-officedocument.presentationml.slide+xml"/>
  <Override PartName="/ppt/slides/slide935.xml" ContentType="application/vnd.openxmlformats-officedocument.presentationml.slide+xml"/>
  <Override PartName="/ppt/slides/slide815.xml" ContentType="application/vnd.openxmlformats-officedocument.presentationml.slide+xml"/>
  <Override PartName="/ppt/slides/slide936.xml" ContentType="application/vnd.openxmlformats-officedocument.presentationml.slide+xml"/>
  <Override PartName="/ppt/slides/slide816.xml" ContentType="application/vnd.openxmlformats-officedocument.presentationml.slide+xml"/>
  <Override PartName="/ppt/slides/slide937.xml" ContentType="application/vnd.openxmlformats-officedocument.presentationml.slide+xml"/>
  <Override PartName="/ppt/slides/slide817.xml" ContentType="application/vnd.openxmlformats-officedocument.presentationml.slide+xml"/>
  <Override PartName="/ppt/slides/slide938.xml" ContentType="application/vnd.openxmlformats-officedocument.presentationml.slide+xml"/>
  <Override PartName="/ppt/slides/slide818.xml" ContentType="application/vnd.openxmlformats-officedocument.presentationml.slide+xml"/>
  <Override PartName="/ppt/slides/slide939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941.xml" ContentType="application/vnd.openxmlformats-officedocument.presentationml.slide+xml"/>
  <Override PartName="/ppt/slides/slide830.xml" ContentType="application/vnd.openxmlformats-officedocument.presentationml.slide+xml"/>
  <Override PartName="/ppt/slides/slide951.xml" ContentType="application/vnd.openxmlformats-officedocument.presentationml.slide+xml"/>
  <Override PartName="/ppt/slides/slide840.xml" ContentType="application/vnd.openxmlformats-officedocument.presentationml.slide+xml"/>
  <Override PartName="/ppt/slides/slide961.xml" ContentType="application/vnd.openxmlformats-officedocument.presentationml.slide+xml"/>
  <Override PartName="/ppt/slides/slide850.xml" ContentType="application/vnd.openxmlformats-officedocument.presentationml.slide+xml"/>
  <Override PartName="/ppt/slides/slide971.xml" ContentType="application/vnd.openxmlformats-officedocument.presentationml.slide+xml"/>
  <Override PartName="/ppt/slides/slide860.xml" ContentType="application/vnd.openxmlformats-officedocument.presentationml.slide+xml"/>
  <Override PartName="/ppt/slides/slide981.xml" ContentType="application/vnd.openxmlformats-officedocument.presentationml.slide+xml"/>
  <Override PartName="/ppt/slides/slide870.xml" ContentType="application/vnd.openxmlformats-officedocument.presentationml.slide+xml"/>
  <Override PartName="/ppt/slides/slide991.xml" ContentType="application/vnd.openxmlformats-officedocument.presentationml.slide+xml"/>
  <Override PartName="/ppt/slides/slide880.xml" ContentType="application/vnd.openxmlformats-officedocument.presentationml.slide+xml"/>
  <Override PartName="/ppt/slides/slide89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30.xml" ContentType="application/vnd.openxmlformats-officedocument.presentationml.slide+xml"/>
  <Override PartName="/ppt/slides/slide940.xml" ContentType="application/vnd.openxmlformats-officedocument.presentationml.slide+xml"/>
  <Override PartName="/ppt/slides/slide950.xml" ContentType="application/vnd.openxmlformats-officedocument.presentationml.slide+xml"/>
  <Override PartName="/ppt/slides/slide960.xml" ContentType="application/vnd.openxmlformats-officedocument.presentationml.slide+xml"/>
  <Override PartName="/ppt/slides/slide970.xml" ContentType="application/vnd.openxmlformats-officedocument.presentationml.slide+xml"/>
  <Override PartName="/ppt/slides/slide980.xml" ContentType="application/vnd.openxmlformats-officedocument.presentationml.slide+xml"/>
  <Override PartName="/ppt/slides/slide990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slides/slide1025.xml" ContentType="application/vnd.openxmlformats-officedocument.presentationml.slide+xml"/>
  <Override PartName="/ppt/slides/slide1026.xml" ContentType="application/vnd.openxmlformats-officedocument.presentationml.slide+xml"/>
  <Override PartName="/ppt/slides/slide1027.xml" ContentType="application/vnd.openxmlformats-officedocument.presentationml.slide+xml"/>
  <Override PartName="/ppt/slides/slide1028.xml" ContentType="application/vnd.openxmlformats-officedocument.presentationml.slide+xml"/>
  <Override PartName="/ppt/slides/slide1029.xml" ContentType="application/vnd.openxmlformats-officedocument.presentationml.slide+xml"/>
  <Override PartName="/ppt/slides/slide1030.xml" ContentType="application/vnd.openxmlformats-officedocument.presentationml.slide+xml"/>
  <Override PartName="/ppt/slides/slide1031.xml" ContentType="application/vnd.openxmlformats-officedocument.presentationml.slide+xml"/>
  <Override PartName="/ppt/slides/slide1032.xml" ContentType="application/vnd.openxmlformats-officedocument.presentationml.slide+xml"/>
  <Override PartName="/ppt/slides/slide1033.xml" ContentType="application/vnd.openxmlformats-officedocument.presentationml.slide+xml"/>
  <Override PartName="/ppt/slides/slide1034.xml" ContentType="application/vnd.openxmlformats-officedocument.presentationml.slide+xml"/>
  <Override PartName="/ppt/slides/slide1035.xml" ContentType="application/vnd.openxmlformats-officedocument.presentationml.slide+xml"/>
  <Override PartName="/ppt/slides/slide1036.xml" ContentType="application/vnd.openxmlformats-officedocument.presentationml.slide+xml"/>
  <Override PartName="/ppt/slides/slide1037.xml" ContentType="application/vnd.openxmlformats-officedocument.presentationml.slide+xml"/>
  <Override PartName="/ppt/slides/slide1038.xml" ContentType="application/vnd.openxmlformats-officedocument.presentationml.slide+xml"/>
  <Override PartName="/ppt/slides/slide1039.xml" ContentType="application/vnd.openxmlformats-officedocument.presentationml.slide+xml"/>
  <Override PartName="/ppt/slides/slide1040.xml" ContentType="application/vnd.openxmlformats-officedocument.presentationml.slide+xml"/>
  <Override PartName="/ppt/slides/slide1041.xml" ContentType="application/vnd.openxmlformats-officedocument.presentationml.slide+xml"/>
  <Override PartName="/ppt/slides/slide1042.xml" ContentType="application/vnd.openxmlformats-officedocument.presentationml.slide+xml"/>
  <Override PartName="/ppt/slides/slide1043.xml" ContentType="application/vnd.openxmlformats-officedocument.presentationml.slide+xml"/>
  <Override PartName="/ppt/slides/slide1044.xml" ContentType="application/vnd.openxmlformats-officedocument.presentationml.slide+xml"/>
  <Override PartName="/ppt/slides/slide1045.xml" ContentType="application/vnd.openxmlformats-officedocument.presentationml.slide+xml"/>
  <Override PartName="/ppt/slides/slide1046.xml" ContentType="application/vnd.openxmlformats-officedocument.presentationml.slide+xml"/>
  <Override PartName="/ppt/slides/slide1047.xml" ContentType="application/vnd.openxmlformats-officedocument.presentationml.slide+xml"/>
  <Override PartName="/ppt/slides/slide1048.xml" ContentType="application/vnd.openxmlformats-officedocument.presentationml.slide+xml"/>
  <Override PartName="/ppt/slides/slide1049.xml" ContentType="application/vnd.openxmlformats-officedocument.presentationml.slide+xml"/>
  <Override PartName="/ppt/slides/slide1051.xml" ContentType="application/vnd.openxmlformats-officedocument.presentationml.slide+xml"/>
  <Override PartName="/ppt/slides/slide1052.xml" ContentType="application/vnd.openxmlformats-officedocument.presentationml.slide+xml"/>
  <Override PartName="/ppt/slides/slide1053.xml" ContentType="application/vnd.openxmlformats-officedocument.presentationml.slide+xml"/>
  <Override PartName="/ppt/slides/slide1054.xml" ContentType="application/vnd.openxmlformats-officedocument.presentationml.slide+xml"/>
  <Override PartName="/ppt/slides/slide1055.xml" ContentType="application/vnd.openxmlformats-officedocument.presentationml.slide+xml"/>
  <Override PartName="/ppt/slides/slide1056.xml" ContentType="application/vnd.openxmlformats-officedocument.presentationml.slide+xml"/>
  <Override PartName="/ppt/slides/slide1057.xml" ContentType="application/vnd.openxmlformats-officedocument.presentationml.slide+xml"/>
  <Override PartName="/ppt/slides/slide1058.xml" ContentType="application/vnd.openxmlformats-officedocument.presentationml.slide+xml"/>
  <Override PartName="/ppt/slides/slide1059.xml" ContentType="application/vnd.openxmlformats-officedocument.presentationml.slide+xml"/>
  <Override PartName="/ppt/slides/slide1061.xml" ContentType="application/vnd.openxmlformats-officedocument.presentationml.slide+xml"/>
  <Override PartName="/ppt/slides/slide1062.xml" ContentType="application/vnd.openxmlformats-officedocument.presentationml.slide+xml"/>
  <Override PartName="/ppt/slides/slide1063.xml" ContentType="application/vnd.openxmlformats-officedocument.presentationml.slide+xml"/>
  <Override PartName="/ppt/slides/slide1064.xml" ContentType="application/vnd.openxmlformats-officedocument.presentationml.slide+xml"/>
  <Override PartName="/ppt/slides/slide1065.xml" ContentType="application/vnd.openxmlformats-officedocument.presentationml.slide+xml"/>
  <Override PartName="/ppt/slides/slide1066.xml" ContentType="application/vnd.openxmlformats-officedocument.presentationml.slide+xml"/>
  <Override PartName="/ppt/slides/slide1067.xml" ContentType="application/vnd.openxmlformats-officedocument.presentationml.slide+xml"/>
  <Override PartName="/ppt/slides/slide1068.xml" ContentType="application/vnd.openxmlformats-officedocument.presentationml.slide+xml"/>
  <Override PartName="/ppt/slides/slide1069.xml" ContentType="application/vnd.openxmlformats-officedocument.presentationml.slide+xml"/>
  <Override PartName="/ppt/slides/_rels/slide342.xml.rels" ContentType="application/vnd.openxmlformats-package.relationships+xml"/>
  <Override PartName="/ppt/slides/_rels/slide100.xml.rels" ContentType="application/vnd.openxmlformats-package.relationships+xml"/>
  <Override PartName="/ppt/slides/_rels/slide584.xml.rels" ContentType="application/vnd.openxmlformats-package.relationships+xml"/>
  <Override PartName="/ppt/slides/_rels/slide463.xml.rels" ContentType="application/vnd.openxmlformats-package.relationships+xml"/>
  <Override PartName="/ppt/slides/_rels/slide221.xml.rels" ContentType="application/vnd.openxmlformats-package.relationships+xml"/>
  <Override PartName="/ppt/slides/_rels/slide1.xml.rels" ContentType="application/vnd.openxmlformats-package.relationships+xml"/>
  <Override PartName="/ppt/slides/_rels/slide101.xml.rels" ContentType="application/vnd.openxmlformats-package.relationships+xml"/>
  <Override PartName="/ppt/slides/_rels/slide343.xml.rels" ContentType="application/vnd.openxmlformats-package.relationships+xml"/>
  <Override PartName="/ppt/slides/_rels/slide585.xml.rels" ContentType="application/vnd.openxmlformats-package.relationships+xml"/>
  <Override PartName="/ppt/slides/_rels/slide222.xml.rels" ContentType="application/vnd.openxmlformats-package.relationships+xml"/>
  <Override PartName="/ppt/slides/_rels/slide464.xml.rels" ContentType="application/vnd.openxmlformats-package.relationships+xml"/>
  <Override PartName="/ppt/slides/_rels/slide2.xml.rels" ContentType="application/vnd.openxmlformats-package.relationships+xml"/>
  <Override PartName="/ppt/slides/_rels/slide344.xml.rels" ContentType="application/vnd.openxmlformats-package.relationships+xml"/>
  <Override PartName="/ppt/slides/_rels/slide102.xml.rels" ContentType="application/vnd.openxmlformats-package.relationships+xml"/>
  <Override PartName="/ppt/slides/_rels/slide586.xml.rels" ContentType="application/vnd.openxmlformats-package.relationships+xml"/>
  <Override PartName="/ppt/slides/_rels/slide465.xml.rels" ContentType="application/vnd.openxmlformats-package.relationships+xml"/>
  <Override PartName="/ppt/slides/_rels/slide223.xml.rels" ContentType="application/vnd.openxmlformats-package.relationships+xml"/>
  <Override PartName="/ppt/slides/_rels/slide3.xml.rels" ContentType="application/vnd.openxmlformats-package.relationships+xml"/>
  <Override PartName="/ppt/slides/_rels/slide345.xml.rels" ContentType="application/vnd.openxmlformats-package.relationships+xml"/>
  <Override PartName="/ppt/slides/_rels/slide103.xml.rels" ContentType="application/vnd.openxmlformats-package.relationships+xml"/>
  <Override PartName="/ppt/slides/_rels/slide587.xml.rels" ContentType="application/vnd.openxmlformats-package.relationships+xml"/>
  <Override PartName="/ppt/slides/_rels/slide466.xml.rels" ContentType="application/vnd.openxmlformats-package.relationships+xml"/>
  <Override PartName="/ppt/slides/_rels/slide224.xml.rels" ContentType="application/vnd.openxmlformats-package.relationships+xml"/>
  <Override PartName="/ppt/slides/_rels/slide4.xml.rels" ContentType="application/vnd.openxmlformats-package.relationships+xml"/>
  <Override PartName="/ppt/slides/_rels/slide346.xml.rels" ContentType="application/vnd.openxmlformats-package.relationships+xml"/>
  <Override PartName="/ppt/slides/_rels/slide104.xml.rels" ContentType="application/vnd.openxmlformats-package.relationships+xml"/>
  <Override PartName="/ppt/slides/_rels/slide588.xml.rels" ContentType="application/vnd.openxmlformats-package.relationships+xml"/>
  <Override PartName="/ppt/slides/_rels/slide467.xml.rels" ContentType="application/vnd.openxmlformats-package.relationships+xml"/>
  <Override PartName="/ppt/slides/_rels/slide225.xml.rels" ContentType="application/vnd.openxmlformats-package.relationships+xml"/>
  <Override PartName="/ppt/slides/_rels/slide5.xml.rels" ContentType="application/vnd.openxmlformats-package.relationships+xml"/>
  <Override PartName="/ppt/slides/_rels/slide347.xml.rels" ContentType="application/vnd.openxmlformats-package.relationships+xml"/>
  <Override PartName="/ppt/slides/_rels/slide105.xml.rels" ContentType="application/vnd.openxmlformats-package.relationships+xml"/>
  <Override PartName="/ppt/slides/_rels/slide589.xml.rels" ContentType="application/vnd.openxmlformats-package.relationships+xml"/>
  <Override PartName="/ppt/slides/_rels/slide468.xml.rels" ContentType="application/vnd.openxmlformats-package.relationships+xml"/>
  <Override PartName="/ppt/slides/_rels/slide226.xml.rels" ContentType="application/vnd.openxmlformats-package.relationships+xml"/>
  <Override PartName="/ppt/slides/_rels/slide6.xml.rels" ContentType="application/vnd.openxmlformats-package.relationships+xml"/>
  <Override PartName="/ppt/slides/_rels/slide348.xml.rels" ContentType="application/vnd.openxmlformats-package.relationships+xml"/>
  <Override PartName="/ppt/slides/_rels/slide106.xml.rels" ContentType="application/vnd.openxmlformats-package.relationships+xml"/>
  <Override PartName="/ppt/slides/_rels/slide469.xml.rels" ContentType="application/vnd.openxmlformats-package.relationships+xml"/>
  <Override PartName="/ppt/slides/_rels/slide227.xml.rels" ContentType="application/vnd.openxmlformats-package.relationships+xml"/>
  <Override PartName="/ppt/slides/_rels/slide7.xml.rels" ContentType="application/vnd.openxmlformats-package.relationships+xml"/>
  <Override PartName="/ppt/slides/_rels/slide349.xml.rels" ContentType="application/vnd.openxmlformats-package.relationships+xml"/>
  <Override PartName="/ppt/slides/_rels/slide107.xml.rels" ContentType="application/vnd.openxmlformats-package.relationships+xml"/>
  <Override PartName="/ppt/slides/_rels/slide228.xml.rels" ContentType="application/vnd.openxmlformats-package.relationships+xml"/>
  <Override PartName="/ppt/slides/_rels/slide8.xml.rels" ContentType="application/vnd.openxmlformats-package.relationships+xml"/>
  <Override PartName="/ppt/slides/_rels/slide108.xml.rels" ContentType="application/vnd.openxmlformats-package.relationships+xml"/>
  <Override PartName="/ppt/slides/_rels/slide229.xml.rels" ContentType="application/vnd.openxmlformats-package.relationships+xml"/>
  <Override PartName="/ppt/slides/_rels/slide900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80.xml.rels" ContentType="application/vnd.openxmlformats-package.relationships+xml"/>
  <Override PartName="/ppt/slides/_rels/slide19.xml.rels" ContentType="application/vnd.openxmlformats-package.relationships+xml"/>
  <Override PartName="/ppt/slides/_rels/slide181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90.xml.rels" ContentType="application/vnd.openxmlformats-package.relationships+xml"/>
  <Override PartName="/ppt/slides/_rels/slide29.xml.rels" ContentType="application/vnd.openxmlformats-package.relationships+xml"/>
  <Override PartName="/ppt/slides/_rels/slide191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1050.xml.rels" ContentType="application/vnd.openxmlformats-package.relationships+xml"/>
  <Override PartName="/ppt/slides/_rels/slide30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1060.xml.rels" ContentType="application/vnd.openxmlformats-package.relationships+xml"/>
  <Override PartName="/ppt/slides/_rels/slide31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208.xml.rels" ContentType="application/vnd.openxmlformats-package.relationships+xml"/>
  <Override PartName="/ppt/slides/_rels/slide1070.xml.rels" ContentType="application/vnd.openxmlformats-package.relationships+xml"/>
  <Override PartName="/ppt/slides/_rels/slide329.xml.rels" ContentType="application/vnd.openxmlformats-package.relationships+xml"/>
  <Override PartName="/ppt/slides/_rels/slide80.xml.rels" ContentType="application/vnd.openxmlformats-package.relationships+xml"/>
  <Override PartName="/ppt/slides/_rels/slide209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218.xml.rels" ContentType="application/vnd.openxmlformats-package.relationships+xml"/>
  <Override PartName="/ppt/slides/_rels/slide339.xml.rels" ContentType="application/vnd.openxmlformats-package.relationships+xml"/>
  <Override PartName="/ppt/slides/_rels/slide90.xml.rels" ContentType="application/vnd.openxmlformats-package.relationships+xml"/>
  <Override PartName="/ppt/slides/_rels/slide219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352.xml.rels" ContentType="application/vnd.openxmlformats-package.relationships+xml"/>
  <Override PartName="/ppt/slides/_rels/slide110.xml.rels" ContentType="application/vnd.openxmlformats-package.relationships+xml"/>
  <Override PartName="/ppt/slides/_rels/slide594.xml.rels" ContentType="application/vnd.openxmlformats-package.relationships+xml"/>
  <Override PartName="/ppt/slides/_rels/slide473.xml.rels" ContentType="application/vnd.openxmlformats-package.relationships+xml"/>
  <Override PartName="/ppt/slides/_rels/slide231.xml.rels" ContentType="application/vnd.openxmlformats-package.relationships+xml"/>
  <Override PartName="/ppt/slides/_rels/slide353.xml.rels" ContentType="application/vnd.openxmlformats-package.relationships+xml"/>
  <Override PartName="/ppt/slides/_rels/slide111.xml.rels" ContentType="application/vnd.openxmlformats-package.relationships+xml"/>
  <Override PartName="/ppt/slides/_rels/slide595.xml.rels" ContentType="application/vnd.openxmlformats-package.relationships+xml"/>
  <Override PartName="/ppt/slides/_rels/slide474.xml.rels" ContentType="application/vnd.openxmlformats-package.relationships+xml"/>
  <Override PartName="/ppt/slides/_rels/slide232.xml.rels" ContentType="application/vnd.openxmlformats-package.relationships+xml"/>
  <Override PartName="/ppt/slides/_rels/slide354.xml.rels" ContentType="application/vnd.openxmlformats-package.relationships+xml"/>
  <Override PartName="/ppt/slides/_rels/slide112.xml.rels" ContentType="application/vnd.openxmlformats-package.relationships+xml"/>
  <Override PartName="/ppt/slides/_rels/slide596.xml.rels" ContentType="application/vnd.openxmlformats-package.relationships+xml"/>
  <Override PartName="/ppt/slides/_rels/slide475.xml.rels" ContentType="application/vnd.openxmlformats-package.relationships+xml"/>
  <Override PartName="/ppt/slides/_rels/slide233.xml.rels" ContentType="application/vnd.openxmlformats-package.relationships+xml"/>
  <Override PartName="/ppt/slides/_rels/slide355.xml.rels" ContentType="application/vnd.openxmlformats-package.relationships+xml"/>
  <Override PartName="/ppt/slides/_rels/slide113.xml.rels" ContentType="application/vnd.openxmlformats-package.relationships+xml"/>
  <Override PartName="/ppt/slides/_rels/slide597.xml.rels" ContentType="application/vnd.openxmlformats-package.relationships+xml"/>
  <Override PartName="/ppt/slides/_rels/slide476.xml.rels" ContentType="application/vnd.openxmlformats-package.relationships+xml"/>
  <Override PartName="/ppt/slides/_rels/slide234.xml.rels" ContentType="application/vnd.openxmlformats-package.relationships+xml"/>
  <Override PartName="/ppt/slides/_rels/slide356.xml.rels" ContentType="application/vnd.openxmlformats-package.relationships+xml"/>
  <Override PartName="/ppt/slides/_rels/slide114.xml.rels" ContentType="application/vnd.openxmlformats-package.relationships+xml"/>
  <Override PartName="/ppt/slides/_rels/slide598.xml.rels" ContentType="application/vnd.openxmlformats-package.relationships+xml"/>
  <Override PartName="/ppt/slides/_rels/slide477.xml.rels" ContentType="application/vnd.openxmlformats-package.relationships+xml"/>
  <Override PartName="/ppt/slides/_rels/slide235.xml.rels" ContentType="application/vnd.openxmlformats-package.relationships+xml"/>
  <Override PartName="/ppt/slides/_rels/slide357.xml.rels" ContentType="application/vnd.openxmlformats-package.relationships+xml"/>
  <Override PartName="/ppt/slides/_rels/slide115.xml.rels" ContentType="application/vnd.openxmlformats-package.relationships+xml"/>
  <Override PartName="/ppt/slides/_rels/slide599.xml.rels" ContentType="application/vnd.openxmlformats-package.relationships+xml"/>
  <Override PartName="/ppt/slides/_rels/slide478.xml.rels" ContentType="application/vnd.openxmlformats-package.relationships+xml"/>
  <Override PartName="/ppt/slides/_rels/slide236.xml.rels" ContentType="application/vnd.openxmlformats-package.relationships+xml"/>
  <Override PartName="/ppt/slides/_rels/slide358.xml.rels" ContentType="application/vnd.openxmlformats-package.relationships+xml"/>
  <Override PartName="/ppt/slides/_rels/slide116.xml.rels" ContentType="application/vnd.openxmlformats-package.relationships+xml"/>
  <Override PartName="/ppt/slides/_rels/slide479.xml.rels" ContentType="application/vnd.openxmlformats-package.relationships+xml"/>
  <Override PartName="/ppt/slides/_rels/slide237.xml.rels" ContentType="application/vnd.openxmlformats-package.relationships+xml"/>
  <Override PartName="/ppt/slides/_rels/slide359.xml.rels" ContentType="application/vnd.openxmlformats-package.relationships+xml"/>
  <Override PartName="/ppt/slides/_rels/slide117.xml.rels" ContentType="application/vnd.openxmlformats-package.relationships+xml"/>
  <Override PartName="/ppt/slides/_rels/slide238.xml.rels" ContentType="application/vnd.openxmlformats-package.relationships+xml"/>
  <Override PartName="/ppt/slides/_rels/slide118.xml.rels" ContentType="application/vnd.openxmlformats-package.relationships+xml"/>
  <Override PartName="/ppt/slides/_rels/slide239.xml.rels" ContentType="application/vnd.openxmlformats-package.relationships+xml"/>
  <Override PartName="/ppt/slides/_rels/slide119.xml.rels" ContentType="application/vnd.openxmlformats-package.relationships+xml"/>
  <Override PartName="/ppt/slides/_rels/slide362.xml.rels" ContentType="application/vnd.openxmlformats-package.relationships+xml"/>
  <Override PartName="/ppt/slides/_rels/slide120.xml.rels" ContentType="application/vnd.openxmlformats-package.relationships+xml"/>
  <Override PartName="/ppt/slides/_rels/slide483.xml.rels" ContentType="application/vnd.openxmlformats-package.relationships+xml"/>
  <Override PartName="/ppt/slides/_rels/slide241.xml.rels" ContentType="application/vnd.openxmlformats-package.relationships+xml"/>
  <Override PartName="/ppt/slides/_rels/slide363.xml.rels" ContentType="application/vnd.openxmlformats-package.relationships+xml"/>
  <Override PartName="/ppt/slides/_rels/slide121.xml.rels" ContentType="application/vnd.openxmlformats-package.relationships+xml"/>
  <Override PartName="/ppt/slides/_rels/slide484.xml.rels" ContentType="application/vnd.openxmlformats-package.relationships+xml"/>
  <Override PartName="/ppt/slides/_rels/slide242.xml.rels" ContentType="application/vnd.openxmlformats-package.relationships+xml"/>
  <Override PartName="/ppt/slides/_rels/slide364.xml.rels" ContentType="application/vnd.openxmlformats-package.relationships+xml"/>
  <Override PartName="/ppt/slides/_rels/slide122.xml.rels" ContentType="application/vnd.openxmlformats-package.relationships+xml"/>
  <Override PartName="/ppt/slides/_rels/slide485.xml.rels" ContentType="application/vnd.openxmlformats-package.relationships+xml"/>
  <Override PartName="/ppt/slides/_rels/slide243.xml.rels" ContentType="application/vnd.openxmlformats-package.relationships+xml"/>
  <Override PartName="/ppt/slides/_rels/slide365.xml.rels" ContentType="application/vnd.openxmlformats-package.relationships+xml"/>
  <Override PartName="/ppt/slides/_rels/slide123.xml.rels" ContentType="application/vnd.openxmlformats-package.relationships+xml"/>
  <Override PartName="/ppt/slides/_rels/slide486.xml.rels" ContentType="application/vnd.openxmlformats-package.relationships+xml"/>
  <Override PartName="/ppt/slides/_rels/slide244.xml.rels" ContentType="application/vnd.openxmlformats-package.relationships+xml"/>
  <Override PartName="/ppt/slides/_rels/slide366.xml.rels" ContentType="application/vnd.openxmlformats-package.relationships+xml"/>
  <Override PartName="/ppt/slides/_rels/slide124.xml.rels" ContentType="application/vnd.openxmlformats-package.relationships+xml"/>
  <Override PartName="/ppt/slides/_rels/slide487.xml.rels" ContentType="application/vnd.openxmlformats-package.relationships+xml"/>
  <Override PartName="/ppt/slides/_rels/slide245.xml.rels" ContentType="application/vnd.openxmlformats-package.relationships+xml"/>
  <Override PartName="/ppt/slides/_rels/slide367.xml.rels" ContentType="application/vnd.openxmlformats-package.relationships+xml"/>
  <Override PartName="/ppt/slides/_rels/slide125.xml.rels" ContentType="application/vnd.openxmlformats-package.relationships+xml"/>
  <Override PartName="/ppt/slides/_rels/slide488.xml.rels" ContentType="application/vnd.openxmlformats-package.relationships+xml"/>
  <Override PartName="/ppt/slides/_rels/slide246.xml.rels" ContentType="application/vnd.openxmlformats-package.relationships+xml"/>
  <Override PartName="/ppt/slides/_rels/slide368.xml.rels" ContentType="application/vnd.openxmlformats-package.relationships+xml"/>
  <Override PartName="/ppt/slides/_rels/slide126.xml.rels" ContentType="application/vnd.openxmlformats-package.relationships+xml"/>
  <Override PartName="/ppt/slides/_rels/slide489.xml.rels" ContentType="application/vnd.openxmlformats-package.relationships+xml"/>
  <Override PartName="/ppt/slides/_rels/slide247.xml.rels" ContentType="application/vnd.openxmlformats-package.relationships+xml"/>
  <Override PartName="/ppt/slides/_rels/slide369.xml.rels" ContentType="application/vnd.openxmlformats-package.relationships+xml"/>
  <Override PartName="/ppt/slides/_rels/slide127.xml.rels" ContentType="application/vnd.openxmlformats-package.relationships+xml"/>
  <Override PartName="/ppt/slides/_rels/slide248.xml.rels" ContentType="application/vnd.openxmlformats-package.relationships+xml"/>
  <Override PartName="/ppt/slides/_rels/slide128.xml.rels" ContentType="application/vnd.openxmlformats-package.relationships+xml"/>
  <Override PartName="/ppt/slides/_rels/slide249.xml.rels" ContentType="application/vnd.openxmlformats-package.relationships+xml"/>
  <Override PartName="/ppt/slides/_rels/slide129.xml.rels" ContentType="application/vnd.openxmlformats-package.relationships+xml"/>
  <Override PartName="/ppt/slides/_rels/slide372.xml.rels" ContentType="application/vnd.openxmlformats-package.relationships+xml"/>
  <Override PartName="/ppt/slides/_rels/slide130.xml.rels" ContentType="application/vnd.openxmlformats-package.relationships+xml"/>
  <Override PartName="/ppt/slides/_rels/slide493.xml.rels" ContentType="application/vnd.openxmlformats-package.relationships+xml"/>
  <Override PartName="/ppt/slides/_rels/slide251.xml.rels" ContentType="application/vnd.openxmlformats-package.relationships+xml"/>
  <Override PartName="/ppt/slides/_rels/slide373.xml.rels" ContentType="application/vnd.openxmlformats-package.relationships+xml"/>
  <Override PartName="/ppt/slides/_rels/slide131.xml.rels" ContentType="application/vnd.openxmlformats-package.relationships+xml"/>
  <Override PartName="/ppt/slides/_rels/slide494.xml.rels" ContentType="application/vnd.openxmlformats-package.relationships+xml"/>
  <Override PartName="/ppt/slides/_rels/slide252.xml.rels" ContentType="application/vnd.openxmlformats-package.relationships+xml"/>
  <Override PartName="/ppt/slides/_rels/slide374.xml.rels" ContentType="application/vnd.openxmlformats-package.relationships+xml"/>
  <Override PartName="/ppt/slides/_rels/slide132.xml.rels" ContentType="application/vnd.openxmlformats-package.relationships+xml"/>
  <Override PartName="/ppt/slides/_rels/slide495.xml.rels" ContentType="application/vnd.openxmlformats-package.relationships+xml"/>
  <Override PartName="/ppt/slides/_rels/slide253.xml.rels" ContentType="application/vnd.openxmlformats-package.relationships+xml"/>
  <Override PartName="/ppt/slides/_rels/slide375.xml.rels" ContentType="application/vnd.openxmlformats-package.relationships+xml"/>
  <Override PartName="/ppt/slides/_rels/slide133.xml.rels" ContentType="application/vnd.openxmlformats-package.relationships+xml"/>
  <Override PartName="/ppt/slides/_rels/slide496.xml.rels" ContentType="application/vnd.openxmlformats-package.relationships+xml"/>
  <Override PartName="/ppt/slides/_rels/slide254.xml.rels" ContentType="application/vnd.openxmlformats-package.relationships+xml"/>
  <Override PartName="/ppt/slides/_rels/slide376.xml.rels" ContentType="application/vnd.openxmlformats-package.relationships+xml"/>
  <Override PartName="/ppt/slides/_rels/slide134.xml.rels" ContentType="application/vnd.openxmlformats-package.relationships+xml"/>
  <Override PartName="/ppt/slides/_rels/slide497.xml.rels" ContentType="application/vnd.openxmlformats-package.relationships+xml"/>
  <Override PartName="/ppt/slides/_rels/slide255.xml.rels" ContentType="application/vnd.openxmlformats-package.relationships+xml"/>
  <Override PartName="/ppt/slides/_rels/slide377.xml.rels" ContentType="application/vnd.openxmlformats-package.relationships+xml"/>
  <Override PartName="/ppt/slides/_rels/slide135.xml.rels" ContentType="application/vnd.openxmlformats-package.relationships+xml"/>
  <Override PartName="/ppt/slides/_rels/slide498.xml.rels" ContentType="application/vnd.openxmlformats-package.relationships+xml"/>
  <Override PartName="/ppt/slides/_rels/slide256.xml.rels" ContentType="application/vnd.openxmlformats-package.relationships+xml"/>
  <Override PartName="/ppt/slides/_rels/slide378.xml.rels" ContentType="application/vnd.openxmlformats-package.relationships+xml"/>
  <Override PartName="/ppt/slides/_rels/slide136.xml.rels" ContentType="application/vnd.openxmlformats-package.relationships+xml"/>
  <Override PartName="/ppt/slides/_rels/slide499.xml.rels" ContentType="application/vnd.openxmlformats-package.relationships+xml"/>
  <Override PartName="/ppt/slides/_rels/slide257.xml.rels" ContentType="application/vnd.openxmlformats-package.relationships+xml"/>
  <Override PartName="/ppt/slides/_rels/slide379.xml.rels" ContentType="application/vnd.openxmlformats-package.relationships+xml"/>
  <Override PartName="/ppt/slides/_rels/slide137.xml.rels" ContentType="application/vnd.openxmlformats-package.relationships+xml"/>
  <Override PartName="/ppt/slides/_rels/slide258.xml.rels" ContentType="application/vnd.openxmlformats-package.relationships+xml"/>
  <Override PartName="/ppt/slides/_rels/slide138.xml.rels" ContentType="application/vnd.openxmlformats-package.relationships+xml"/>
  <Override PartName="/ppt/slides/_rels/slide259.xml.rels" ContentType="application/vnd.openxmlformats-package.relationships+xml"/>
  <Override PartName="/ppt/slides/_rels/slide139.xml.rels" ContentType="application/vnd.openxmlformats-package.relationships+xml"/>
  <Override PartName="/ppt/slides/_rels/slide382.xml.rels" ContentType="application/vnd.openxmlformats-package.relationships+xml"/>
  <Override PartName="/ppt/slides/_rels/slide140.xml.rels" ContentType="application/vnd.openxmlformats-package.relationships+xml"/>
  <Override PartName="/ppt/slides/_rels/slide261.xml.rels" ContentType="application/vnd.openxmlformats-package.relationships+xml"/>
  <Override PartName="/ppt/slides/_rels/slide383.xml.rels" ContentType="application/vnd.openxmlformats-package.relationships+xml"/>
  <Override PartName="/ppt/slides/_rels/slide141.xml.rels" ContentType="application/vnd.openxmlformats-package.relationships+xml"/>
  <Override PartName="/ppt/slides/_rels/slide262.xml.rels" ContentType="application/vnd.openxmlformats-package.relationships+xml"/>
  <Override PartName="/ppt/slides/_rels/slide384.xml.rels" ContentType="application/vnd.openxmlformats-package.relationships+xml"/>
  <Override PartName="/ppt/slides/_rels/slide142.xml.rels" ContentType="application/vnd.openxmlformats-package.relationships+xml"/>
  <Override PartName="/ppt/slides/_rels/slide263.xml.rels" ContentType="application/vnd.openxmlformats-package.relationships+xml"/>
  <Override PartName="/ppt/slides/_rels/slide385.xml.rels" ContentType="application/vnd.openxmlformats-package.relationships+xml"/>
  <Override PartName="/ppt/slides/_rels/slide143.xml.rels" ContentType="application/vnd.openxmlformats-package.relationships+xml"/>
  <Override PartName="/ppt/slides/_rels/slide264.xml.rels" ContentType="application/vnd.openxmlformats-package.relationships+xml"/>
  <Override PartName="/ppt/slides/_rels/slide386.xml.rels" ContentType="application/vnd.openxmlformats-package.relationships+xml"/>
  <Override PartName="/ppt/slides/_rels/slide144.xml.rels" ContentType="application/vnd.openxmlformats-package.relationships+xml"/>
  <Override PartName="/ppt/slides/_rels/slide265.xml.rels" ContentType="application/vnd.openxmlformats-package.relationships+xml"/>
  <Override PartName="/ppt/slides/_rels/slide387.xml.rels" ContentType="application/vnd.openxmlformats-package.relationships+xml"/>
  <Override PartName="/ppt/slides/_rels/slide145.xml.rels" ContentType="application/vnd.openxmlformats-package.relationships+xml"/>
  <Override PartName="/ppt/slides/_rels/slide266.xml.rels" ContentType="application/vnd.openxmlformats-package.relationships+xml"/>
  <Override PartName="/ppt/slides/_rels/slide388.xml.rels" ContentType="application/vnd.openxmlformats-package.relationships+xml"/>
  <Override PartName="/ppt/slides/_rels/slide146.xml.rels" ContentType="application/vnd.openxmlformats-package.relationships+xml"/>
  <Override PartName="/ppt/slides/_rels/slide267.xml.rels" ContentType="application/vnd.openxmlformats-package.relationships+xml"/>
  <Override PartName="/ppt/slides/_rels/slide389.xml.rels" ContentType="application/vnd.openxmlformats-package.relationships+xml"/>
  <Override PartName="/ppt/slides/_rels/slide147.xml.rels" ContentType="application/vnd.openxmlformats-package.relationships+xml"/>
  <Override PartName="/ppt/slides/_rels/slide268.xml.rels" ContentType="application/vnd.openxmlformats-package.relationships+xml"/>
  <Override PartName="/ppt/slides/_rels/slide148.xml.rels" ContentType="application/vnd.openxmlformats-package.relationships+xml"/>
  <Override PartName="/ppt/slides/_rels/slide269.xml.rels" ContentType="application/vnd.openxmlformats-package.relationships+xml"/>
  <Override PartName="/ppt/slides/_rels/slide149.xml.rels" ContentType="application/vnd.openxmlformats-package.relationships+xml"/>
  <Override PartName="/ppt/slides/_rels/slide392.xml.rels" ContentType="application/vnd.openxmlformats-package.relationships+xml"/>
  <Override PartName="/ppt/slides/_rels/slide150.xml.rels" ContentType="application/vnd.openxmlformats-package.relationships+xml"/>
  <Override PartName="/ppt/slides/_rels/slide271.xml.rels" ContentType="application/vnd.openxmlformats-package.relationships+xml"/>
  <Override PartName="/ppt/slides/_rels/slide393.xml.rels" ContentType="application/vnd.openxmlformats-package.relationships+xml"/>
  <Override PartName="/ppt/slides/_rels/slide151.xml.rels" ContentType="application/vnd.openxmlformats-package.relationships+xml"/>
  <Override PartName="/ppt/slides/_rels/slide272.xml.rels" ContentType="application/vnd.openxmlformats-package.relationships+xml"/>
  <Override PartName="/ppt/slides/_rels/slide394.xml.rels" ContentType="application/vnd.openxmlformats-package.relationships+xml"/>
  <Override PartName="/ppt/slides/_rels/slide152.xml.rels" ContentType="application/vnd.openxmlformats-package.relationships+xml"/>
  <Override PartName="/ppt/slides/_rels/slide273.xml.rels" ContentType="application/vnd.openxmlformats-package.relationships+xml"/>
  <Override PartName="/ppt/slides/_rels/slide395.xml.rels" ContentType="application/vnd.openxmlformats-package.relationships+xml"/>
  <Override PartName="/ppt/slides/_rels/slide153.xml.rels" ContentType="application/vnd.openxmlformats-package.relationships+xml"/>
  <Override PartName="/ppt/slides/_rels/slide274.xml.rels" ContentType="application/vnd.openxmlformats-package.relationships+xml"/>
  <Override PartName="/ppt/slides/_rels/slide396.xml.rels" ContentType="application/vnd.openxmlformats-package.relationships+xml"/>
  <Override PartName="/ppt/slides/_rels/slide154.xml.rels" ContentType="application/vnd.openxmlformats-package.relationships+xml"/>
  <Override PartName="/ppt/slides/_rels/slide275.xml.rels" ContentType="application/vnd.openxmlformats-package.relationships+xml"/>
  <Override PartName="/ppt/slides/_rels/slide397.xml.rels" ContentType="application/vnd.openxmlformats-package.relationships+xml"/>
  <Override PartName="/ppt/slides/_rels/slide155.xml.rels" ContentType="application/vnd.openxmlformats-package.relationships+xml"/>
  <Override PartName="/ppt/slides/_rels/slide276.xml.rels" ContentType="application/vnd.openxmlformats-package.relationships+xml"/>
  <Override PartName="/ppt/slides/_rels/slide398.xml.rels" ContentType="application/vnd.openxmlformats-package.relationships+xml"/>
  <Override PartName="/ppt/slides/_rels/slide156.xml.rels" ContentType="application/vnd.openxmlformats-package.relationships+xml"/>
  <Override PartName="/ppt/slides/_rels/slide277.xml.rels" ContentType="application/vnd.openxmlformats-package.relationships+xml"/>
  <Override PartName="/ppt/slides/_rels/slide399.xml.rels" ContentType="application/vnd.openxmlformats-package.relationships+xml"/>
  <Override PartName="/ppt/slides/_rels/slide157.xml.rels" ContentType="application/vnd.openxmlformats-package.relationships+xml"/>
  <Override PartName="/ppt/slides/_rels/slide278.xml.rels" ContentType="application/vnd.openxmlformats-package.relationships+xml"/>
  <Override PartName="/ppt/slides/_rels/slide158.xml.rels" ContentType="application/vnd.openxmlformats-package.relationships+xml"/>
  <Override PartName="/ppt/slides/_rels/slide279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281.xml.rels" ContentType="application/vnd.openxmlformats-package.relationships+xml"/>
  <Override PartName="/ppt/slides/_rels/slide161.xml.rels" ContentType="application/vnd.openxmlformats-package.relationships+xml"/>
  <Override PartName="/ppt/slides/_rels/slide282.xml.rels" ContentType="application/vnd.openxmlformats-package.relationships+xml"/>
  <Override PartName="/ppt/slides/_rels/slide162.xml.rels" ContentType="application/vnd.openxmlformats-package.relationships+xml"/>
  <Override PartName="/ppt/slides/_rels/slide283.xml.rels" ContentType="application/vnd.openxmlformats-package.relationships+xml"/>
  <Override PartName="/ppt/slides/_rels/slide163.xml.rels" ContentType="application/vnd.openxmlformats-package.relationships+xml"/>
  <Override PartName="/ppt/slides/_rels/slide284.xml.rels" ContentType="application/vnd.openxmlformats-package.relationships+xml"/>
  <Override PartName="/ppt/slides/_rels/slide164.xml.rels" ContentType="application/vnd.openxmlformats-package.relationships+xml"/>
  <Override PartName="/ppt/slides/_rels/slide285.xml.rels" ContentType="application/vnd.openxmlformats-package.relationships+xml"/>
  <Override PartName="/ppt/slides/_rels/slide165.xml.rels" ContentType="application/vnd.openxmlformats-package.relationships+xml"/>
  <Override PartName="/ppt/slides/_rels/slide286.xml.rels" ContentType="application/vnd.openxmlformats-package.relationships+xml"/>
  <Override PartName="/ppt/slides/_rels/slide166.xml.rels" ContentType="application/vnd.openxmlformats-package.relationships+xml"/>
  <Override PartName="/ppt/slides/_rels/slide287.xml.rels" ContentType="application/vnd.openxmlformats-package.relationships+xml"/>
  <Override PartName="/ppt/slides/_rels/slide167.xml.rels" ContentType="application/vnd.openxmlformats-package.relationships+xml"/>
  <Override PartName="/ppt/slides/_rels/slide288.xml.rels" ContentType="application/vnd.openxmlformats-package.relationships+xml"/>
  <Override PartName="/ppt/slides/_rels/slide168.xml.rels" ContentType="application/vnd.openxmlformats-package.relationships+xml"/>
  <Override PartName="/ppt/slides/_rels/slide289.xml.rels" ContentType="application/vnd.openxmlformats-package.relationships+xml"/>
  <Override PartName="/ppt/slides/_rels/slide169.xml.rels" ContentType="application/vnd.openxmlformats-package.relationships+xml"/>
  <Override PartName="/ppt/slides/_rels/slide170.xml.rels" ContentType="application/vnd.openxmlformats-package.relationships+xml"/>
  <Override PartName="/ppt/slides/_rels/slide291.xml.rels" ContentType="application/vnd.openxmlformats-package.relationships+xml"/>
  <Override PartName="/ppt/slides/_rels/slide171.xml.rels" ContentType="application/vnd.openxmlformats-package.relationships+xml"/>
  <Override PartName="/ppt/slides/_rels/slide292.xml.rels" ContentType="application/vnd.openxmlformats-package.relationships+xml"/>
  <Override PartName="/ppt/slides/_rels/slide172.xml.rels" ContentType="application/vnd.openxmlformats-package.relationships+xml"/>
  <Override PartName="/ppt/slides/_rels/slide293.xml.rels" ContentType="application/vnd.openxmlformats-package.relationships+xml"/>
  <Override PartName="/ppt/slides/_rels/slide173.xml.rels" ContentType="application/vnd.openxmlformats-package.relationships+xml"/>
  <Override PartName="/ppt/slides/_rels/slide294.xml.rels" ContentType="application/vnd.openxmlformats-package.relationships+xml"/>
  <Override PartName="/ppt/slides/_rels/slide174.xml.rels" ContentType="application/vnd.openxmlformats-package.relationships+xml"/>
  <Override PartName="/ppt/slides/_rels/slide295.xml.rels" ContentType="application/vnd.openxmlformats-package.relationships+xml"/>
  <Override PartName="/ppt/slides/_rels/slide175.xml.rels" ContentType="application/vnd.openxmlformats-package.relationships+xml"/>
  <Override PartName="/ppt/slides/_rels/slide296.xml.rels" ContentType="application/vnd.openxmlformats-package.relationships+xml"/>
  <Override PartName="/ppt/slides/_rels/slide176.xml.rels" ContentType="application/vnd.openxmlformats-package.relationships+xml"/>
  <Override PartName="/ppt/slides/_rels/slide297.xml.rels" ContentType="application/vnd.openxmlformats-package.relationships+xml"/>
  <Override PartName="/ppt/slides/_rels/slide177.xml.rels" ContentType="application/vnd.openxmlformats-package.relationships+xml"/>
  <Override PartName="/ppt/slides/_rels/slide298.xml.rels" ContentType="application/vnd.openxmlformats-package.relationships+xml"/>
  <Override PartName="/ppt/slides/_rels/slide178.xml.rels" ContentType="application/vnd.openxmlformats-package.relationships+xml"/>
  <Override PartName="/ppt/slides/_rels/slide299.xml.rels" ContentType="application/vnd.openxmlformats-package.relationships+xml"/>
  <Override PartName="/ppt/slides/_rels/slide17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442.xml.rels" ContentType="application/vnd.openxmlformats-package.relationships+xml"/>
  <Override PartName="/ppt/slides/_rels/slide200.xml.rels" ContentType="application/vnd.openxmlformats-package.relationships+xml"/>
  <Override PartName="/ppt/slides/_rels/slide684.xml.rels" ContentType="application/vnd.openxmlformats-package.relationships+xml"/>
  <Override PartName="/ppt/slides/_rels/slide321.xml.rels" ContentType="application/vnd.openxmlformats-package.relationships+xml"/>
  <Override PartName="/ppt/slides/_rels/slide563.xml.rels" ContentType="application/vnd.openxmlformats-package.relationships+xml"/>
  <Override PartName="/ppt/slides/_rels/slide443.xml.rels" ContentType="application/vnd.openxmlformats-package.relationships+xml"/>
  <Override PartName="/ppt/slides/_rels/slide201.xml.rels" ContentType="application/vnd.openxmlformats-package.relationships+xml"/>
  <Override PartName="/ppt/slides/_rels/slide685.xml.rels" ContentType="application/vnd.openxmlformats-package.relationships+xml"/>
  <Override PartName="/ppt/slides/_rels/slide322.xml.rels" ContentType="application/vnd.openxmlformats-package.relationships+xml"/>
  <Override PartName="/ppt/slides/_rels/slide564.xml.rels" ContentType="application/vnd.openxmlformats-package.relationships+xml"/>
  <Override PartName="/ppt/slides/_rels/slide444.xml.rels" ContentType="application/vnd.openxmlformats-package.relationships+xml"/>
  <Override PartName="/ppt/slides/_rels/slide202.xml.rels" ContentType="application/vnd.openxmlformats-package.relationships+xml"/>
  <Override PartName="/ppt/slides/_rels/slide686.xml.rels" ContentType="application/vnd.openxmlformats-package.relationships+xml"/>
  <Override PartName="/ppt/slides/_rels/slide323.xml.rels" ContentType="application/vnd.openxmlformats-package.relationships+xml"/>
  <Override PartName="/ppt/slides/_rels/slide565.xml.rels" ContentType="application/vnd.openxmlformats-package.relationships+xml"/>
  <Override PartName="/ppt/slides/_rels/slide445.xml.rels" ContentType="application/vnd.openxmlformats-package.relationships+xml"/>
  <Override PartName="/ppt/slides/_rels/slide203.xml.rels" ContentType="application/vnd.openxmlformats-package.relationships+xml"/>
  <Override PartName="/ppt/slides/_rels/slide687.xml.rels" ContentType="application/vnd.openxmlformats-package.relationships+xml"/>
  <Override PartName="/ppt/slides/_rels/slide324.xml.rels" ContentType="application/vnd.openxmlformats-package.relationships+xml"/>
  <Override PartName="/ppt/slides/_rels/slide566.xml.rels" ContentType="application/vnd.openxmlformats-package.relationships+xml"/>
  <Override PartName="/ppt/slides/_rels/slide446.xml.rels" ContentType="application/vnd.openxmlformats-package.relationships+xml"/>
  <Override PartName="/ppt/slides/_rels/slide204.xml.rels" ContentType="application/vnd.openxmlformats-package.relationships+xml"/>
  <Override PartName="/ppt/slides/_rels/slide688.xml.rels" ContentType="application/vnd.openxmlformats-package.relationships+xml"/>
  <Override PartName="/ppt/slides/_rels/slide325.xml.rels" ContentType="application/vnd.openxmlformats-package.relationships+xml"/>
  <Override PartName="/ppt/slides/_rels/slide567.xml.rels" ContentType="application/vnd.openxmlformats-package.relationships+xml"/>
  <Override PartName="/ppt/slides/_rels/slide447.xml.rels" ContentType="application/vnd.openxmlformats-package.relationships+xml"/>
  <Override PartName="/ppt/slides/_rels/slide205.xml.rels" ContentType="application/vnd.openxmlformats-package.relationships+xml"/>
  <Override PartName="/ppt/slides/_rels/slide689.xml.rels" ContentType="application/vnd.openxmlformats-package.relationships+xml"/>
  <Override PartName="/ppt/slides/_rels/slide326.xml.rels" ContentType="application/vnd.openxmlformats-package.relationships+xml"/>
  <Override PartName="/ppt/slides/_rels/slide568.xml.rels" ContentType="application/vnd.openxmlformats-package.relationships+xml"/>
  <Override PartName="/ppt/slides/_rels/slide327.xml.rels" ContentType="application/vnd.openxmlformats-package.relationships+xml"/>
  <Override PartName="/ppt/slides/_rels/slide569.xml.rels" ContentType="application/vnd.openxmlformats-package.relationships+xml"/>
  <Override PartName="/ppt/slides/_rels/slide448.xml.rels" ContentType="application/vnd.openxmlformats-package.relationships+xml"/>
  <Override PartName="/ppt/slides/_rels/slide206.xml.rels" ContentType="application/vnd.openxmlformats-package.relationships+xml"/>
  <Override PartName="/ppt/slides/_rels/slide449.xml.rels" ContentType="application/vnd.openxmlformats-package.relationships+xml"/>
  <Override PartName="/ppt/slides/_rels/slide207.xml.rels" ContentType="application/vnd.openxmlformats-package.relationships+xml"/>
  <Override PartName="/ppt/slides/_rels/slide328.xml.rels" ContentType="application/vnd.openxmlformats-package.relationships+xml"/>
  <Override PartName="/ppt/slides/_rels/slide452.xml.rels" ContentType="application/vnd.openxmlformats-package.relationships+xml"/>
  <Override PartName="/ppt/slides/_rels/slide210.xml.rels" ContentType="application/vnd.openxmlformats-package.relationships+xml"/>
  <Override PartName="/ppt/slides/_rels/slide694.xml.rels" ContentType="application/vnd.openxmlformats-package.relationships+xml"/>
  <Override PartName="/ppt/slides/_rels/slide331.xml.rels" ContentType="application/vnd.openxmlformats-package.relationships+xml"/>
  <Override PartName="/ppt/slides/_rels/slide573.xml.rels" ContentType="application/vnd.openxmlformats-package.relationships+xml"/>
  <Override PartName="/ppt/slides/_rels/slide453.xml.rels" ContentType="application/vnd.openxmlformats-package.relationships+xml"/>
  <Override PartName="/ppt/slides/_rels/slide211.xml.rels" ContentType="application/vnd.openxmlformats-package.relationships+xml"/>
  <Override PartName="/ppt/slides/_rels/slide695.xml.rels" ContentType="application/vnd.openxmlformats-package.relationships+xml"/>
  <Override PartName="/ppt/slides/_rels/slide332.xml.rels" ContentType="application/vnd.openxmlformats-package.relationships+xml"/>
  <Override PartName="/ppt/slides/_rels/slide574.xml.rels" ContentType="application/vnd.openxmlformats-package.relationships+xml"/>
  <Override PartName="/ppt/slides/_rels/slide454.xml.rels" ContentType="application/vnd.openxmlformats-package.relationships+xml"/>
  <Override PartName="/ppt/slides/_rels/slide212.xml.rels" ContentType="application/vnd.openxmlformats-package.relationships+xml"/>
  <Override PartName="/ppt/slides/_rels/slide696.xml.rels" ContentType="application/vnd.openxmlformats-package.relationships+xml"/>
  <Override PartName="/ppt/slides/_rels/slide333.xml.rels" ContentType="application/vnd.openxmlformats-package.relationships+xml"/>
  <Override PartName="/ppt/slides/_rels/slide575.xml.rels" ContentType="application/vnd.openxmlformats-package.relationships+xml"/>
  <Override PartName="/ppt/slides/_rels/slide455.xml.rels" ContentType="application/vnd.openxmlformats-package.relationships+xml"/>
  <Override PartName="/ppt/slides/_rels/slide213.xml.rels" ContentType="application/vnd.openxmlformats-package.relationships+xml"/>
  <Override PartName="/ppt/slides/_rels/slide697.xml.rels" ContentType="application/vnd.openxmlformats-package.relationships+xml"/>
  <Override PartName="/ppt/slides/_rels/slide334.xml.rels" ContentType="application/vnd.openxmlformats-package.relationships+xml"/>
  <Override PartName="/ppt/slides/_rels/slide576.xml.rels" ContentType="application/vnd.openxmlformats-package.relationships+xml"/>
  <Override PartName="/ppt/slides/_rels/slide456.xml.rels" ContentType="application/vnd.openxmlformats-package.relationships+xml"/>
  <Override PartName="/ppt/slides/_rels/slide214.xml.rels" ContentType="application/vnd.openxmlformats-package.relationships+xml"/>
  <Override PartName="/ppt/slides/_rels/slide698.xml.rels" ContentType="application/vnd.openxmlformats-package.relationships+xml"/>
  <Override PartName="/ppt/slides/_rels/slide335.xml.rels" ContentType="application/vnd.openxmlformats-package.relationships+xml"/>
  <Override PartName="/ppt/slides/_rels/slide577.xml.rels" ContentType="application/vnd.openxmlformats-package.relationships+xml"/>
  <Override PartName="/ppt/slides/_rels/slide457.xml.rels" ContentType="application/vnd.openxmlformats-package.relationships+xml"/>
  <Override PartName="/ppt/slides/_rels/slide215.xml.rels" ContentType="application/vnd.openxmlformats-package.relationships+xml"/>
  <Override PartName="/ppt/slides/_rels/slide699.xml.rels" ContentType="application/vnd.openxmlformats-package.relationships+xml"/>
  <Override PartName="/ppt/slides/_rels/slide336.xml.rels" ContentType="application/vnd.openxmlformats-package.relationships+xml"/>
  <Override PartName="/ppt/slides/_rels/slide578.xml.rels" ContentType="application/vnd.openxmlformats-package.relationships+xml"/>
  <Override PartName="/ppt/slides/_rels/slide337.xml.rels" ContentType="application/vnd.openxmlformats-package.relationships+xml"/>
  <Override PartName="/ppt/slides/_rels/slide579.xml.rels" ContentType="application/vnd.openxmlformats-package.relationships+xml"/>
  <Override PartName="/ppt/slides/_rels/slide458.xml.rels" ContentType="application/vnd.openxmlformats-package.relationships+xml"/>
  <Override PartName="/ppt/slides/_rels/slide216.xml.rels" ContentType="application/vnd.openxmlformats-package.relationships+xml"/>
  <Override PartName="/ppt/slides/_rels/slide459.xml.rels" ContentType="application/vnd.openxmlformats-package.relationships+xml"/>
  <Override PartName="/ppt/slides/_rels/slide217.xml.rels" ContentType="application/vnd.openxmlformats-package.relationships+xml"/>
  <Override PartName="/ppt/slides/_rels/slide338.xml.rels" ContentType="application/vnd.openxmlformats-package.relationships+xml"/>
  <Override PartName="/ppt/slides/_rels/slide341.xml.rels" ContentType="application/vnd.openxmlformats-package.relationships+xml"/>
  <Override PartName="/ppt/slides/_rels/slide583.xml.rels" ContentType="application/vnd.openxmlformats-package.relationships+xml"/>
  <Override PartName="/ppt/slides/_rels/slide462.xml.rels" ContentType="application/vnd.openxmlformats-package.relationships+xml"/>
  <Override PartName="/ppt/slides/_rels/slide220.xml.rels" ContentType="application/vnd.openxmlformats-package.relationships+xml"/>
  <Override PartName="/ppt/slides/_rels/slide351.xml.rels" ContentType="application/vnd.openxmlformats-package.relationships+xml"/>
  <Override PartName="/ppt/slides/_rels/slide593.xml.rels" ContentType="application/vnd.openxmlformats-package.relationships+xml"/>
  <Override PartName="/ppt/slides/_rels/slide472.xml.rels" ContentType="application/vnd.openxmlformats-package.relationships+xml"/>
  <Override PartName="/ppt/slides/_rels/slide230.xml.rels" ContentType="application/vnd.openxmlformats-package.relationships+xml"/>
  <Override PartName="/ppt/slides/_rels/slide482.xml.rels" ContentType="application/vnd.openxmlformats-package.relationships+xml"/>
  <Override PartName="/ppt/slides/_rels/slide240.xml.rels" ContentType="application/vnd.openxmlformats-package.relationships+xml"/>
  <Override PartName="/ppt/slides/_rels/slide361.xml.rels" ContentType="application/vnd.openxmlformats-package.relationships+xml"/>
  <Override PartName="/ppt/slides/_rels/slide492.xml.rels" ContentType="application/vnd.openxmlformats-package.relationships+xml"/>
  <Override PartName="/ppt/slides/_rels/slide250.xml.rels" ContentType="application/vnd.openxmlformats-package.relationships+xml"/>
  <Override PartName="/ppt/slides/_rels/slide371.xml.rels" ContentType="application/vnd.openxmlformats-package.relationships+xml"/>
  <Override PartName="/ppt/slides/_rels/slide260.xml.rels" ContentType="application/vnd.openxmlformats-package.relationships+xml"/>
  <Override PartName="/ppt/slides/_rels/slide381.xml.rels" ContentType="application/vnd.openxmlformats-package.relationships+xml"/>
  <Override PartName="/ppt/slides/_rels/slide270.xml.rels" ContentType="application/vnd.openxmlformats-package.relationships+xml"/>
  <Override PartName="/ppt/slides/_rels/slide391.xml.rels" ContentType="application/vnd.openxmlformats-package.relationships+xml"/>
  <Override PartName="/ppt/slides/_rels/slide280.xml.rels" ContentType="application/vnd.openxmlformats-package.relationships+xml"/>
  <Override PartName="/ppt/slides/_rels/slide290.xml.rels" ContentType="application/vnd.openxmlformats-package.relationships+xml"/>
  <Override PartName="/ppt/slides/_rels/slide300.xml.rels" ContentType="application/vnd.openxmlformats-package.relationships+xml"/>
  <Override PartName="/ppt/slides/_rels/slide542.xml.rels" ContentType="application/vnd.openxmlformats-package.relationships+xml"/>
  <Override PartName="/ppt/slides/_rels/slide784.xml.rels" ContentType="application/vnd.openxmlformats-package.relationships+xml"/>
  <Override PartName="/ppt/slides/_rels/slide421.xml.rels" ContentType="application/vnd.openxmlformats-package.relationships+xml"/>
  <Override PartName="/ppt/slides/_rels/slide663.xml.rels" ContentType="application/vnd.openxmlformats-package.relationships+xml"/>
  <Override PartName="/ppt/slides/_rels/slide301.xml.rels" ContentType="application/vnd.openxmlformats-package.relationships+xml"/>
  <Override PartName="/ppt/slides/_rels/slide543.xml.rels" ContentType="application/vnd.openxmlformats-package.relationships+xml"/>
  <Override PartName="/ppt/slides/_rels/slide785.xml.rels" ContentType="application/vnd.openxmlformats-package.relationships+xml"/>
  <Override PartName="/ppt/slides/_rels/slide422.xml.rels" ContentType="application/vnd.openxmlformats-package.relationships+xml"/>
  <Override PartName="/ppt/slides/_rels/slide664.xml.rels" ContentType="application/vnd.openxmlformats-package.relationships+xml"/>
  <Override PartName="/ppt/slides/_rels/slide302.xml.rels" ContentType="application/vnd.openxmlformats-package.relationships+xml"/>
  <Override PartName="/ppt/slides/_rels/slide544.xml.rels" ContentType="application/vnd.openxmlformats-package.relationships+xml"/>
  <Override PartName="/ppt/slides/_rels/slide786.xml.rels" ContentType="application/vnd.openxmlformats-package.relationships+xml"/>
  <Override PartName="/ppt/slides/_rels/slide423.xml.rels" ContentType="application/vnd.openxmlformats-package.relationships+xml"/>
  <Override PartName="/ppt/slides/_rels/slide665.xml.rels" ContentType="application/vnd.openxmlformats-package.relationships+xml"/>
  <Override PartName="/ppt/slides/_rels/slide303.xml.rels" ContentType="application/vnd.openxmlformats-package.relationships+xml"/>
  <Override PartName="/ppt/slides/_rels/slide545.xml.rels" ContentType="application/vnd.openxmlformats-package.relationships+xml"/>
  <Override PartName="/ppt/slides/_rels/slide787.xml.rels" ContentType="application/vnd.openxmlformats-package.relationships+xml"/>
  <Override PartName="/ppt/slides/_rels/slide424.xml.rels" ContentType="application/vnd.openxmlformats-package.relationships+xml"/>
  <Override PartName="/ppt/slides/_rels/slide666.xml.rels" ContentType="application/vnd.openxmlformats-package.relationships+xml"/>
  <Override PartName="/ppt/slides/_rels/slide304.xml.rels" ContentType="application/vnd.openxmlformats-package.relationships+xml"/>
  <Override PartName="/ppt/slides/_rels/slide546.xml.rels" ContentType="application/vnd.openxmlformats-package.relationships+xml"/>
  <Override PartName="/ppt/slides/_rels/slide788.xml.rels" ContentType="application/vnd.openxmlformats-package.relationships+xml"/>
  <Override PartName="/ppt/slides/_rels/slide425.xml.rels" ContentType="application/vnd.openxmlformats-package.relationships+xml"/>
  <Override PartName="/ppt/slides/_rels/slide667.xml.rels" ContentType="application/vnd.openxmlformats-package.relationships+xml"/>
  <Override PartName="/ppt/slides/_rels/slide305.xml.rels" ContentType="application/vnd.openxmlformats-package.relationships+xml"/>
  <Override PartName="/ppt/slides/_rels/slide547.xml.rels" ContentType="application/vnd.openxmlformats-package.relationships+xml"/>
  <Override PartName="/ppt/slides/_rels/slide789.xml.rels" ContentType="application/vnd.openxmlformats-package.relationships+xml"/>
  <Override PartName="/ppt/slides/_rels/slide426.xml.rels" ContentType="application/vnd.openxmlformats-package.relationships+xml"/>
  <Override PartName="/ppt/slides/_rels/slide668.xml.rels" ContentType="application/vnd.openxmlformats-package.relationships+xml"/>
  <Override PartName="/ppt/slides/_rels/slide427.xml.rels" ContentType="application/vnd.openxmlformats-package.relationships+xml"/>
  <Override PartName="/ppt/slides/_rels/slide669.xml.rels" ContentType="application/vnd.openxmlformats-package.relationships+xml"/>
  <Override PartName="/ppt/slides/_rels/slide306.xml.rels" ContentType="application/vnd.openxmlformats-package.relationships+xml"/>
  <Override PartName="/ppt/slides/_rels/slide548.xml.rels" ContentType="application/vnd.openxmlformats-package.relationships+xml"/>
  <Override PartName="/ppt/slides/_rels/slide307.xml.rels" ContentType="application/vnd.openxmlformats-package.relationships+xml"/>
  <Override PartName="/ppt/slides/_rels/slide549.xml.rels" ContentType="application/vnd.openxmlformats-package.relationships+xml"/>
  <Override PartName="/ppt/slides/_rels/slide428.xml.rels" ContentType="application/vnd.openxmlformats-package.relationships+xml"/>
  <Override PartName="/ppt/slides/_rels/slide308.xml.rels" ContentType="application/vnd.openxmlformats-package.relationships+xml"/>
  <Override PartName="/ppt/slides/_rels/slide429.xml.rels" ContentType="application/vnd.openxmlformats-package.relationships+xml"/>
  <Override PartName="/ppt/slides/_rels/slide310.xml.rels" ContentType="application/vnd.openxmlformats-package.relationships+xml"/>
  <Override PartName="/ppt/slides/_rels/slide552.xml.rels" ContentType="application/vnd.openxmlformats-package.relationships+xml"/>
  <Override PartName="/ppt/slides/_rels/slide794.xml.rels" ContentType="application/vnd.openxmlformats-package.relationships+xml"/>
  <Override PartName="/ppt/slides/_rels/slide431.xml.rels" ContentType="application/vnd.openxmlformats-package.relationships+xml"/>
  <Override PartName="/ppt/slides/_rels/slide673.xml.rels" ContentType="application/vnd.openxmlformats-package.relationships+xml"/>
  <Override PartName="/ppt/slides/_rels/slide795.xml.rels" ContentType="application/vnd.openxmlformats-package.relationships+xml"/>
  <Override PartName="/ppt/slides/_rels/slide553.xml.rels" ContentType="application/vnd.openxmlformats-package.relationships+xml"/>
  <Override PartName="/ppt/slides/_rels/slide311.xml.rels" ContentType="application/vnd.openxmlformats-package.relationships+xml"/>
  <Override PartName="/ppt/slides/_rels/slide674.xml.rels" ContentType="application/vnd.openxmlformats-package.relationships+xml"/>
  <Override PartName="/ppt/slides/_rels/slide432.xml.rels" ContentType="application/vnd.openxmlformats-package.relationships+xml"/>
  <Override PartName="/ppt/slides/_rels/slide312.xml.rels" ContentType="application/vnd.openxmlformats-package.relationships+xml"/>
  <Override PartName="/ppt/slides/_rels/slide554.xml.rels" ContentType="application/vnd.openxmlformats-package.relationships+xml"/>
  <Override PartName="/ppt/slides/_rels/slide796.xml.rels" ContentType="application/vnd.openxmlformats-package.relationships+xml"/>
  <Override PartName="/ppt/slides/_rels/slide433.xml.rels" ContentType="application/vnd.openxmlformats-package.relationships+xml"/>
  <Override PartName="/ppt/slides/_rels/slide675.xml.rels" ContentType="application/vnd.openxmlformats-package.relationships+xml"/>
  <Override PartName="/ppt/slides/_rels/slide313.xml.rels" ContentType="application/vnd.openxmlformats-package.relationships+xml"/>
  <Override PartName="/ppt/slides/_rels/slide555.xml.rels" ContentType="application/vnd.openxmlformats-package.relationships+xml"/>
  <Override PartName="/ppt/slides/_rels/slide797.xml.rels" ContentType="application/vnd.openxmlformats-package.relationships+xml"/>
  <Override PartName="/ppt/slides/_rels/slide434.xml.rels" ContentType="application/vnd.openxmlformats-package.relationships+xml"/>
  <Override PartName="/ppt/slides/_rels/slide676.xml.rels" ContentType="application/vnd.openxmlformats-package.relationships+xml"/>
  <Override PartName="/ppt/slides/_rels/slide314.xml.rels" ContentType="application/vnd.openxmlformats-package.relationships+xml"/>
  <Override PartName="/ppt/slides/_rels/slide556.xml.rels" ContentType="application/vnd.openxmlformats-package.relationships+xml"/>
  <Override PartName="/ppt/slides/_rels/slide798.xml.rels" ContentType="application/vnd.openxmlformats-package.relationships+xml"/>
  <Override PartName="/ppt/slides/_rels/slide435.xml.rels" ContentType="application/vnd.openxmlformats-package.relationships+xml"/>
  <Override PartName="/ppt/slides/_rels/slide677.xml.rels" ContentType="application/vnd.openxmlformats-package.relationships+xml"/>
  <Override PartName="/ppt/slides/_rels/slide315.xml.rels" ContentType="application/vnd.openxmlformats-package.relationships+xml"/>
  <Override PartName="/ppt/slides/_rels/slide557.xml.rels" ContentType="application/vnd.openxmlformats-package.relationships+xml"/>
  <Override PartName="/ppt/slides/_rels/slide799.xml.rels" ContentType="application/vnd.openxmlformats-package.relationships+xml"/>
  <Override PartName="/ppt/slides/_rels/slide436.xml.rels" ContentType="application/vnd.openxmlformats-package.relationships+xml"/>
  <Override PartName="/ppt/slides/_rels/slide678.xml.rels" ContentType="application/vnd.openxmlformats-package.relationships+xml"/>
  <Override PartName="/ppt/slides/_rels/slide437.xml.rels" ContentType="application/vnd.openxmlformats-package.relationships+xml"/>
  <Override PartName="/ppt/slides/_rels/slide679.xml.rels" ContentType="application/vnd.openxmlformats-package.relationships+xml"/>
  <Override PartName="/ppt/slides/_rels/slide316.xml.rels" ContentType="application/vnd.openxmlformats-package.relationships+xml"/>
  <Override PartName="/ppt/slides/_rels/slide558.xml.rels" ContentType="application/vnd.openxmlformats-package.relationships+xml"/>
  <Override PartName="/ppt/slides/_rels/slide317.xml.rels" ContentType="application/vnd.openxmlformats-package.relationships+xml"/>
  <Override PartName="/ppt/slides/_rels/slide559.xml.rels" ContentType="application/vnd.openxmlformats-package.relationships+xml"/>
  <Override PartName="/ppt/slides/_rels/slide438.xml.rels" ContentType="application/vnd.openxmlformats-package.relationships+xml"/>
  <Override PartName="/ppt/slides/_rels/slide318.xml.rels" ContentType="application/vnd.openxmlformats-package.relationships+xml"/>
  <Override PartName="/ppt/slides/_rels/slide439.xml.rels" ContentType="application/vnd.openxmlformats-package.relationships+xml"/>
  <Override PartName="/ppt/slides/_rels/slide441.xml.rels" ContentType="application/vnd.openxmlformats-package.relationships+xml"/>
  <Override PartName="/ppt/slides/_rels/slide683.xml.rels" ContentType="application/vnd.openxmlformats-package.relationships+xml"/>
  <Override PartName="/ppt/slides/_rels/slide320.xml.rels" ContentType="application/vnd.openxmlformats-package.relationships+xml"/>
  <Override PartName="/ppt/slides/_rels/slide562.xml.rels" ContentType="application/vnd.openxmlformats-package.relationships+xml"/>
  <Override PartName="/ppt/slides/_rels/slide451.xml.rels" ContentType="application/vnd.openxmlformats-package.relationships+xml"/>
  <Override PartName="/ppt/slides/_rels/slide693.xml.rels" ContentType="application/vnd.openxmlformats-package.relationships+xml"/>
  <Override PartName="/ppt/slides/_rels/slide330.xml.rels" ContentType="application/vnd.openxmlformats-package.relationships+xml"/>
  <Override PartName="/ppt/slides/_rels/slide572.xml.rels" ContentType="application/vnd.openxmlformats-package.relationships+xml"/>
  <Override PartName="/ppt/slides/_rels/slide340.xml.rels" ContentType="application/vnd.openxmlformats-package.relationships+xml"/>
  <Override PartName="/ppt/slides/_rels/slide582.xml.rels" ContentType="application/vnd.openxmlformats-package.relationships+xml"/>
  <Override PartName="/ppt/slides/_rels/slide461.xml.rels" ContentType="application/vnd.openxmlformats-package.relationships+xml"/>
  <Override PartName="/ppt/slides/_rels/slide350.xml.rels" ContentType="application/vnd.openxmlformats-package.relationships+xml"/>
  <Override PartName="/ppt/slides/_rels/slide592.xml.rels" ContentType="application/vnd.openxmlformats-package.relationships+xml"/>
  <Override PartName="/ppt/slides/_rels/slide471.xml.rels" ContentType="application/vnd.openxmlformats-package.relationships+xml"/>
  <Override PartName="/ppt/slides/_rels/slide360.xml.rels" ContentType="application/vnd.openxmlformats-package.relationships+xml"/>
  <Override PartName="/ppt/slides/_rels/slide481.xml.rels" ContentType="application/vnd.openxmlformats-package.relationships+xml"/>
  <Override PartName="/ppt/slides/_rels/slide370.xml.rels" ContentType="application/vnd.openxmlformats-package.relationships+xml"/>
  <Override PartName="/ppt/slides/_rels/slide491.xml.rels" ContentType="application/vnd.openxmlformats-package.relationships+xml"/>
  <Override PartName="/ppt/slides/_rels/slide380.xml.rels" ContentType="application/vnd.openxmlformats-package.relationships+xml"/>
  <Override PartName="/ppt/slides/_rels/slide390.xml.rels" ContentType="application/vnd.openxmlformats-package.relationships+xml"/>
  <Override PartName="/ppt/slides/_rels/slide400.xml.rels" ContentType="application/vnd.openxmlformats-package.relationships+xml"/>
  <Override PartName="/ppt/slides/_rels/slide642.xml.rels" ContentType="application/vnd.openxmlformats-package.relationships+xml"/>
  <Override PartName="/ppt/slides/_rels/slide884.xml.rels" ContentType="application/vnd.openxmlformats-package.relationships+xml"/>
  <Override PartName="/ppt/slides/_rels/slide521.xml.rels" ContentType="application/vnd.openxmlformats-package.relationships+xml"/>
  <Override PartName="/ppt/slides/_rels/slide763.xml.rels" ContentType="application/vnd.openxmlformats-package.relationships+xml"/>
  <Override PartName="/ppt/slides/_rels/slide401.xml.rels" ContentType="application/vnd.openxmlformats-package.relationships+xml"/>
  <Override PartName="/ppt/slides/_rels/slide643.xml.rels" ContentType="application/vnd.openxmlformats-package.relationships+xml"/>
  <Override PartName="/ppt/slides/_rels/slide885.xml.rels" ContentType="application/vnd.openxmlformats-package.relationships+xml"/>
  <Override PartName="/ppt/slides/_rels/slide522.xml.rels" ContentType="application/vnd.openxmlformats-package.relationships+xml"/>
  <Override PartName="/ppt/slides/_rels/slide764.xml.rels" ContentType="application/vnd.openxmlformats-package.relationships+xml"/>
  <Override PartName="/ppt/slides/_rels/slide402.xml.rels" ContentType="application/vnd.openxmlformats-package.relationships+xml"/>
  <Override PartName="/ppt/slides/_rels/slide644.xml.rels" ContentType="application/vnd.openxmlformats-package.relationships+xml"/>
  <Override PartName="/ppt/slides/_rels/slide886.xml.rels" ContentType="application/vnd.openxmlformats-package.relationships+xml"/>
  <Override PartName="/ppt/slides/_rels/slide523.xml.rels" ContentType="application/vnd.openxmlformats-package.relationships+xml"/>
  <Override PartName="/ppt/slides/_rels/slide765.xml.rels" ContentType="application/vnd.openxmlformats-package.relationships+xml"/>
  <Override PartName="/ppt/slides/_rels/slide403.xml.rels" ContentType="application/vnd.openxmlformats-package.relationships+xml"/>
  <Override PartName="/ppt/slides/_rels/slide645.xml.rels" ContentType="application/vnd.openxmlformats-package.relationships+xml"/>
  <Override PartName="/ppt/slides/_rels/slide887.xml.rels" ContentType="application/vnd.openxmlformats-package.relationships+xml"/>
  <Override PartName="/ppt/slides/_rels/slide524.xml.rels" ContentType="application/vnd.openxmlformats-package.relationships+xml"/>
  <Override PartName="/ppt/slides/_rels/slide766.xml.rels" ContentType="application/vnd.openxmlformats-package.relationships+xml"/>
  <Override PartName="/ppt/slides/_rels/slide404.xml.rels" ContentType="application/vnd.openxmlformats-package.relationships+xml"/>
  <Override PartName="/ppt/slides/_rels/slide646.xml.rels" ContentType="application/vnd.openxmlformats-package.relationships+xml"/>
  <Override PartName="/ppt/slides/_rels/slide888.xml.rels" ContentType="application/vnd.openxmlformats-package.relationships+xml"/>
  <Override PartName="/ppt/slides/_rels/slide525.xml.rels" ContentType="application/vnd.openxmlformats-package.relationships+xml"/>
  <Override PartName="/ppt/slides/_rels/slide767.xml.rels" ContentType="application/vnd.openxmlformats-package.relationships+xml"/>
  <Override PartName="/ppt/slides/_rels/slide405.xml.rels" ContentType="application/vnd.openxmlformats-package.relationships+xml"/>
  <Override PartName="/ppt/slides/_rels/slide647.xml.rels" ContentType="application/vnd.openxmlformats-package.relationships+xml"/>
  <Override PartName="/ppt/slides/_rels/slide889.xml.rels" ContentType="application/vnd.openxmlformats-package.relationships+xml"/>
  <Override PartName="/ppt/slides/_rels/slide526.xml.rels" ContentType="application/vnd.openxmlformats-package.relationships+xml"/>
  <Override PartName="/ppt/slides/_rels/slide768.xml.rels" ContentType="application/vnd.openxmlformats-package.relationships+xml"/>
  <Override PartName="/ppt/slides/_rels/slide527.xml.rels" ContentType="application/vnd.openxmlformats-package.relationships+xml"/>
  <Override PartName="/ppt/slides/_rels/slide769.xml.rels" ContentType="application/vnd.openxmlformats-package.relationships+xml"/>
  <Override PartName="/ppt/slides/_rels/slide406.xml.rels" ContentType="application/vnd.openxmlformats-package.relationships+xml"/>
  <Override PartName="/ppt/slides/_rels/slide648.xml.rels" ContentType="application/vnd.openxmlformats-package.relationships+xml"/>
  <Override PartName="/ppt/slides/_rels/slide407.xml.rels" ContentType="application/vnd.openxmlformats-package.relationships+xml"/>
  <Override PartName="/ppt/slides/_rels/slide649.xml.rels" ContentType="application/vnd.openxmlformats-package.relationships+xml"/>
  <Override PartName="/ppt/slides/_rels/slide528.xml.rels" ContentType="application/vnd.openxmlformats-package.relationships+xml"/>
  <Override PartName="/ppt/slides/_rels/slide529.xml.rels" ContentType="application/vnd.openxmlformats-package.relationships+xml"/>
  <Override PartName="/ppt/slides/_rels/slide408.xml.rels" ContentType="application/vnd.openxmlformats-package.relationships+xml"/>
  <Override PartName="/ppt/slides/_rels/slide409.xml.rels" ContentType="application/vnd.openxmlformats-package.relationships+xml"/>
  <Override PartName="/ppt/slides/_rels/slide410.xml.rels" ContentType="application/vnd.openxmlformats-package.relationships+xml"/>
  <Override PartName="/ppt/slides/_rels/slide652.xml.rels" ContentType="application/vnd.openxmlformats-package.relationships+xml"/>
  <Override PartName="/ppt/slides/_rels/slide894.xml.rels" ContentType="application/vnd.openxmlformats-package.relationships+xml"/>
  <Override PartName="/ppt/slides/_rels/slide531.xml.rels" ContentType="application/vnd.openxmlformats-package.relationships+xml"/>
  <Override PartName="/ppt/slides/_rels/slide773.xml.rels" ContentType="application/vnd.openxmlformats-package.relationships+xml"/>
  <Override PartName="/ppt/slides/_rels/slide411.xml.rels" ContentType="application/vnd.openxmlformats-package.relationships+xml"/>
  <Override PartName="/ppt/slides/_rels/slide653.xml.rels" ContentType="application/vnd.openxmlformats-package.relationships+xml"/>
  <Override PartName="/ppt/slides/_rels/slide895.xml.rels" ContentType="application/vnd.openxmlformats-package.relationships+xml"/>
  <Override PartName="/ppt/slides/_rels/slide532.xml.rels" ContentType="application/vnd.openxmlformats-package.relationships+xml"/>
  <Override PartName="/ppt/slides/_rels/slide774.xml.rels" ContentType="application/vnd.openxmlformats-package.relationships+xml"/>
  <Override PartName="/ppt/slides/_rels/slide412.xml.rels" ContentType="application/vnd.openxmlformats-package.relationships+xml"/>
  <Override PartName="/ppt/slides/_rels/slide654.xml.rels" ContentType="application/vnd.openxmlformats-package.relationships+xml"/>
  <Override PartName="/ppt/slides/_rels/slide896.xml.rels" ContentType="application/vnd.openxmlformats-package.relationships+xml"/>
  <Override PartName="/ppt/slides/_rels/slide533.xml.rels" ContentType="application/vnd.openxmlformats-package.relationships+xml"/>
  <Override PartName="/ppt/slides/_rels/slide775.xml.rels" ContentType="application/vnd.openxmlformats-package.relationships+xml"/>
  <Override PartName="/ppt/slides/_rels/slide413.xml.rels" ContentType="application/vnd.openxmlformats-package.relationships+xml"/>
  <Override PartName="/ppt/slides/_rels/slide655.xml.rels" ContentType="application/vnd.openxmlformats-package.relationships+xml"/>
  <Override PartName="/ppt/slides/_rels/slide897.xml.rels" ContentType="application/vnd.openxmlformats-package.relationships+xml"/>
  <Override PartName="/ppt/slides/_rels/slide534.xml.rels" ContentType="application/vnd.openxmlformats-package.relationships+xml"/>
  <Override PartName="/ppt/slides/_rels/slide776.xml.rels" ContentType="application/vnd.openxmlformats-package.relationships+xml"/>
  <Override PartName="/ppt/slides/_rels/slide414.xml.rels" ContentType="application/vnd.openxmlformats-package.relationships+xml"/>
  <Override PartName="/ppt/slides/_rels/slide656.xml.rels" ContentType="application/vnd.openxmlformats-package.relationships+xml"/>
  <Override PartName="/ppt/slides/_rels/slide898.xml.rels" ContentType="application/vnd.openxmlformats-package.relationships+xml"/>
  <Override PartName="/ppt/slides/_rels/slide535.xml.rels" ContentType="application/vnd.openxmlformats-package.relationships+xml"/>
  <Override PartName="/ppt/slides/_rels/slide777.xml.rels" ContentType="application/vnd.openxmlformats-package.relationships+xml"/>
  <Override PartName="/ppt/slides/_rels/slide415.xml.rels" ContentType="application/vnd.openxmlformats-package.relationships+xml"/>
  <Override PartName="/ppt/slides/_rels/slide657.xml.rels" ContentType="application/vnd.openxmlformats-package.relationships+xml"/>
  <Override PartName="/ppt/slides/_rels/slide899.xml.rels" ContentType="application/vnd.openxmlformats-package.relationships+xml"/>
  <Override PartName="/ppt/slides/_rels/slide536.xml.rels" ContentType="application/vnd.openxmlformats-package.relationships+xml"/>
  <Override PartName="/ppt/slides/_rels/slide778.xml.rels" ContentType="application/vnd.openxmlformats-package.relationships+xml"/>
  <Override PartName="/ppt/slides/_rels/slide537.xml.rels" ContentType="application/vnd.openxmlformats-package.relationships+xml"/>
  <Override PartName="/ppt/slides/_rels/slide779.xml.rels" ContentType="application/vnd.openxmlformats-package.relationships+xml"/>
  <Override PartName="/ppt/slides/_rels/slide416.xml.rels" ContentType="application/vnd.openxmlformats-package.relationships+xml"/>
  <Override PartName="/ppt/slides/_rels/slide658.xml.rels" ContentType="application/vnd.openxmlformats-package.relationships+xml"/>
  <Override PartName="/ppt/slides/_rels/slide417.xml.rels" ContentType="application/vnd.openxmlformats-package.relationships+xml"/>
  <Override PartName="/ppt/slides/_rels/slide659.xml.rels" ContentType="application/vnd.openxmlformats-package.relationships+xml"/>
  <Override PartName="/ppt/slides/_rels/slide538.xml.rels" ContentType="application/vnd.openxmlformats-package.relationships+xml"/>
  <Override PartName="/ppt/slides/_rels/slide539.xml.rels" ContentType="application/vnd.openxmlformats-package.relationships+xml"/>
  <Override PartName="/ppt/slides/_rels/slide418.xml.rels" ContentType="application/vnd.openxmlformats-package.relationships+xml"/>
  <Override PartName="/ppt/slides/_rels/slide419.xml.rels" ContentType="application/vnd.openxmlformats-package.relationships+xml"/>
  <Override PartName="/ppt/slides/_rels/slide541.xml.rels" ContentType="application/vnd.openxmlformats-package.relationships+xml"/>
  <Override PartName="/ppt/slides/_rels/slide783.xml.rels" ContentType="application/vnd.openxmlformats-package.relationships+xml"/>
  <Override PartName="/ppt/slides/_rels/slide420.xml.rels" ContentType="application/vnd.openxmlformats-package.relationships+xml"/>
  <Override PartName="/ppt/slides/_rels/slide662.xml.rels" ContentType="application/vnd.openxmlformats-package.relationships+xml"/>
  <Override PartName="/ppt/slides/_rels/slide551.xml.rels" ContentType="application/vnd.openxmlformats-package.relationships+xml"/>
  <Override PartName="/ppt/slides/_rels/slide793.xml.rels" ContentType="application/vnd.openxmlformats-package.relationships+xml"/>
  <Override PartName="/ppt/slides/_rels/slide430.xml.rels" ContentType="application/vnd.openxmlformats-package.relationships+xml"/>
  <Override PartName="/ppt/slides/_rels/slide672.xml.rels" ContentType="application/vnd.openxmlformats-package.relationships+xml"/>
  <Override PartName="/ppt/slides/_rels/slide440.xml.rels" ContentType="application/vnd.openxmlformats-package.relationships+xml"/>
  <Override PartName="/ppt/slides/_rels/slide682.xml.rels" ContentType="application/vnd.openxmlformats-package.relationships+xml"/>
  <Override PartName="/ppt/slides/_rels/slide561.xml.rels" ContentType="application/vnd.openxmlformats-package.relationships+xml"/>
  <Override PartName="/ppt/slides/_rels/slide450.xml.rels" ContentType="application/vnd.openxmlformats-package.relationships+xml"/>
  <Override PartName="/ppt/slides/_rels/slide692.xml.rels" ContentType="application/vnd.openxmlformats-package.relationships+xml"/>
  <Override PartName="/ppt/slides/_rels/slide571.xml.rels" ContentType="application/vnd.openxmlformats-package.relationships+xml"/>
  <Override PartName="/ppt/slides/_rels/slide581.xml.rels" ContentType="application/vnd.openxmlformats-package.relationships+xml"/>
  <Override PartName="/ppt/slides/_rels/slide460.xml.rels" ContentType="application/vnd.openxmlformats-package.relationships+xml"/>
  <Override PartName="/ppt/slides/_rels/slide591.xml.rels" ContentType="application/vnd.openxmlformats-package.relationships+xml"/>
  <Override PartName="/ppt/slides/_rels/slide470.xml.rels" ContentType="application/vnd.openxmlformats-package.relationships+xml"/>
  <Override PartName="/ppt/slides/_rels/slide480.xml.rels" ContentType="application/vnd.openxmlformats-package.relationships+xml"/>
  <Override PartName="/ppt/slides/_rels/slide490.xml.rels" ContentType="application/vnd.openxmlformats-package.relationships+xml"/>
  <Override PartName="/ppt/slides/_rels/slide500.xml.rels" ContentType="application/vnd.openxmlformats-package.relationships+xml"/>
  <Override PartName="/ppt/slides/_rels/slide742.xml.rels" ContentType="application/vnd.openxmlformats-package.relationships+xml"/>
  <Override PartName="/ppt/slides/_rels/slide984.xml.rels" ContentType="application/vnd.openxmlformats-package.relationships+xml"/>
  <Override PartName="/ppt/slides/_rels/slide621.xml.rels" ContentType="application/vnd.openxmlformats-package.relationships+xml"/>
  <Override PartName="/ppt/slides/_rels/slide863.xml.rels" ContentType="application/vnd.openxmlformats-package.relationships+xml"/>
  <Override PartName="/ppt/slides/_rels/slide501.xml.rels" ContentType="application/vnd.openxmlformats-package.relationships+xml"/>
  <Override PartName="/ppt/slides/_rels/slide743.xml.rels" ContentType="application/vnd.openxmlformats-package.relationships+xml"/>
  <Override PartName="/ppt/slides/_rels/slide985.xml.rels" ContentType="application/vnd.openxmlformats-package.relationships+xml"/>
  <Override PartName="/ppt/slides/_rels/slide622.xml.rels" ContentType="application/vnd.openxmlformats-package.relationships+xml"/>
  <Override PartName="/ppt/slides/_rels/slide864.xml.rels" ContentType="application/vnd.openxmlformats-package.relationships+xml"/>
  <Override PartName="/ppt/slides/_rels/slide502.xml.rels" ContentType="application/vnd.openxmlformats-package.relationships+xml"/>
  <Override PartName="/ppt/slides/_rels/slide744.xml.rels" ContentType="application/vnd.openxmlformats-package.relationships+xml"/>
  <Override PartName="/ppt/slides/_rels/slide986.xml.rels" ContentType="application/vnd.openxmlformats-package.relationships+xml"/>
  <Override PartName="/ppt/slides/_rels/slide623.xml.rels" ContentType="application/vnd.openxmlformats-package.relationships+xml"/>
  <Override PartName="/ppt/slides/_rels/slide865.xml.rels" ContentType="application/vnd.openxmlformats-package.relationships+xml"/>
  <Override PartName="/ppt/slides/_rels/slide503.xml.rels" ContentType="application/vnd.openxmlformats-package.relationships+xml"/>
  <Override PartName="/ppt/slides/_rels/slide745.xml.rels" ContentType="application/vnd.openxmlformats-package.relationships+xml"/>
  <Override PartName="/ppt/slides/_rels/slide987.xml.rels" ContentType="application/vnd.openxmlformats-package.relationships+xml"/>
  <Override PartName="/ppt/slides/_rels/slide624.xml.rels" ContentType="application/vnd.openxmlformats-package.relationships+xml"/>
  <Override PartName="/ppt/slides/_rels/slide866.xml.rels" ContentType="application/vnd.openxmlformats-package.relationships+xml"/>
  <Override PartName="/ppt/slides/_rels/slide504.xml.rels" ContentType="application/vnd.openxmlformats-package.relationships+xml"/>
  <Override PartName="/ppt/slides/_rels/slide746.xml.rels" ContentType="application/vnd.openxmlformats-package.relationships+xml"/>
  <Override PartName="/ppt/slides/_rels/slide988.xml.rels" ContentType="application/vnd.openxmlformats-package.relationships+xml"/>
  <Override PartName="/ppt/slides/_rels/slide625.xml.rels" ContentType="application/vnd.openxmlformats-package.relationships+xml"/>
  <Override PartName="/ppt/slides/_rels/slide867.xml.rels" ContentType="application/vnd.openxmlformats-package.relationships+xml"/>
  <Override PartName="/ppt/slides/_rels/slide505.xml.rels" ContentType="application/vnd.openxmlformats-package.relationships+xml"/>
  <Override PartName="/ppt/slides/_rels/slide747.xml.rels" ContentType="application/vnd.openxmlformats-package.relationships+xml"/>
  <Override PartName="/ppt/slides/_rels/slide989.xml.rels" ContentType="application/vnd.openxmlformats-package.relationships+xml"/>
  <Override PartName="/ppt/slides/_rels/slide626.xml.rels" ContentType="application/vnd.openxmlformats-package.relationships+xml"/>
  <Override PartName="/ppt/slides/_rels/slide868.xml.rels" ContentType="application/vnd.openxmlformats-package.relationships+xml"/>
  <Override PartName="/ppt/slides/_rels/slide627.xml.rels" ContentType="application/vnd.openxmlformats-package.relationships+xml"/>
  <Override PartName="/ppt/slides/_rels/slide869.xml.rels" ContentType="application/vnd.openxmlformats-package.relationships+xml"/>
  <Override PartName="/ppt/slides/_rels/slide506.xml.rels" ContentType="application/vnd.openxmlformats-package.relationships+xml"/>
  <Override PartName="/ppt/slides/_rels/slide748.xml.rels" ContentType="application/vnd.openxmlformats-package.relationships+xml"/>
  <Override PartName="/ppt/slides/_rels/slide507.xml.rels" ContentType="application/vnd.openxmlformats-package.relationships+xml"/>
  <Override PartName="/ppt/slides/_rels/slide749.xml.rels" ContentType="application/vnd.openxmlformats-package.relationships+xml"/>
  <Override PartName="/ppt/slides/_rels/slide628.xml.rels" ContentType="application/vnd.openxmlformats-package.relationships+xml"/>
  <Override PartName="/ppt/slides/_rels/slide629.xml.rels" ContentType="application/vnd.openxmlformats-package.relationships+xml"/>
  <Override PartName="/ppt/slides/_rels/slide508.xml.rels" ContentType="application/vnd.openxmlformats-package.relationships+xml"/>
  <Override PartName="/ppt/slides/_rels/slide509.xml.rels" ContentType="application/vnd.openxmlformats-package.relationships+xml"/>
  <Override PartName="/ppt/slides/_rels/slide510.xml.rels" ContentType="application/vnd.openxmlformats-package.relationships+xml"/>
  <Override PartName="/ppt/slides/_rels/slide752.xml.rels" ContentType="application/vnd.openxmlformats-package.relationships+xml"/>
  <Override PartName="/ppt/slides/_rels/slide994.xml.rels" ContentType="application/vnd.openxmlformats-package.relationships+xml"/>
  <Override PartName="/ppt/slides/_rels/slide631.xml.rels" ContentType="application/vnd.openxmlformats-package.relationships+xml"/>
  <Override PartName="/ppt/slides/_rels/slide873.xml.rels" ContentType="application/vnd.openxmlformats-package.relationships+xml"/>
  <Override PartName="/ppt/slides/_rels/slide511.xml.rels" ContentType="application/vnd.openxmlformats-package.relationships+xml"/>
  <Override PartName="/ppt/slides/_rels/slide753.xml.rels" ContentType="application/vnd.openxmlformats-package.relationships+xml"/>
  <Override PartName="/ppt/slides/_rels/slide995.xml.rels" ContentType="application/vnd.openxmlformats-package.relationships+xml"/>
  <Override PartName="/ppt/slides/_rels/slide632.xml.rels" ContentType="application/vnd.openxmlformats-package.relationships+xml"/>
  <Override PartName="/ppt/slides/_rels/slide874.xml.rels" ContentType="application/vnd.openxmlformats-package.relationships+xml"/>
  <Override PartName="/ppt/slides/_rels/slide512.xml.rels" ContentType="application/vnd.openxmlformats-package.relationships+xml"/>
  <Override PartName="/ppt/slides/_rels/slide754.xml.rels" ContentType="application/vnd.openxmlformats-package.relationships+xml"/>
  <Override PartName="/ppt/slides/_rels/slide996.xml.rels" ContentType="application/vnd.openxmlformats-package.relationships+xml"/>
  <Override PartName="/ppt/slides/_rels/slide633.xml.rels" ContentType="application/vnd.openxmlformats-package.relationships+xml"/>
  <Override PartName="/ppt/slides/_rels/slide875.xml.rels" ContentType="application/vnd.openxmlformats-package.relationships+xml"/>
  <Override PartName="/ppt/slides/_rels/slide513.xml.rels" ContentType="application/vnd.openxmlformats-package.relationships+xml"/>
  <Override PartName="/ppt/slides/_rels/slide755.xml.rels" ContentType="application/vnd.openxmlformats-package.relationships+xml"/>
  <Override PartName="/ppt/slides/_rels/slide997.xml.rels" ContentType="application/vnd.openxmlformats-package.relationships+xml"/>
  <Override PartName="/ppt/slides/_rels/slide634.xml.rels" ContentType="application/vnd.openxmlformats-package.relationships+xml"/>
  <Override PartName="/ppt/slides/_rels/slide876.xml.rels" ContentType="application/vnd.openxmlformats-package.relationships+xml"/>
  <Override PartName="/ppt/slides/_rels/slide514.xml.rels" ContentType="application/vnd.openxmlformats-package.relationships+xml"/>
  <Override PartName="/ppt/slides/_rels/slide756.xml.rels" ContentType="application/vnd.openxmlformats-package.relationships+xml"/>
  <Override PartName="/ppt/slides/_rels/slide998.xml.rels" ContentType="application/vnd.openxmlformats-package.relationships+xml"/>
  <Override PartName="/ppt/slides/_rels/slide635.xml.rels" ContentType="application/vnd.openxmlformats-package.relationships+xml"/>
  <Override PartName="/ppt/slides/_rels/slide877.xml.rels" ContentType="application/vnd.openxmlformats-package.relationships+xml"/>
  <Override PartName="/ppt/slides/_rels/slide515.xml.rels" ContentType="application/vnd.openxmlformats-package.relationships+xml"/>
  <Override PartName="/ppt/slides/_rels/slide757.xml.rels" ContentType="application/vnd.openxmlformats-package.relationships+xml"/>
  <Override PartName="/ppt/slides/_rels/slide999.xml.rels" ContentType="application/vnd.openxmlformats-package.relationships+xml"/>
  <Override PartName="/ppt/slides/_rels/slide636.xml.rels" ContentType="application/vnd.openxmlformats-package.relationships+xml"/>
  <Override PartName="/ppt/slides/_rels/slide878.xml.rels" ContentType="application/vnd.openxmlformats-package.relationships+xml"/>
  <Override PartName="/ppt/slides/_rels/slide637.xml.rels" ContentType="application/vnd.openxmlformats-package.relationships+xml"/>
  <Override PartName="/ppt/slides/_rels/slide879.xml.rels" ContentType="application/vnd.openxmlformats-package.relationships+xml"/>
  <Override PartName="/ppt/slides/_rels/slide516.xml.rels" ContentType="application/vnd.openxmlformats-package.relationships+xml"/>
  <Override PartName="/ppt/slides/_rels/slide758.xml.rels" ContentType="application/vnd.openxmlformats-package.relationships+xml"/>
  <Override PartName="/ppt/slides/_rels/slide517.xml.rels" ContentType="application/vnd.openxmlformats-package.relationships+xml"/>
  <Override PartName="/ppt/slides/_rels/slide759.xml.rels" ContentType="application/vnd.openxmlformats-package.relationships+xml"/>
  <Override PartName="/ppt/slides/_rels/slide638.xml.rels" ContentType="application/vnd.openxmlformats-package.relationships+xml"/>
  <Override PartName="/ppt/slides/_rels/slide639.xml.rels" ContentType="application/vnd.openxmlformats-package.relationships+xml"/>
  <Override PartName="/ppt/slides/_rels/slide518.xml.rels" ContentType="application/vnd.openxmlformats-package.relationships+xml"/>
  <Override PartName="/ppt/slides/_rels/slide519.xml.rels" ContentType="application/vnd.openxmlformats-package.relationships+xml"/>
  <Override PartName="/ppt/slides/_rels/slide641.xml.rels" ContentType="application/vnd.openxmlformats-package.relationships+xml"/>
  <Override PartName="/ppt/slides/_rels/slide883.xml.rels" ContentType="application/vnd.openxmlformats-package.relationships+xml"/>
  <Override PartName="/ppt/slides/_rels/slide520.xml.rels" ContentType="application/vnd.openxmlformats-package.relationships+xml"/>
  <Override PartName="/ppt/slides/_rels/slide762.xml.rels" ContentType="application/vnd.openxmlformats-package.relationships+xml"/>
  <Override PartName="/ppt/slides/_rels/slide651.xml.rels" ContentType="application/vnd.openxmlformats-package.relationships+xml"/>
  <Override PartName="/ppt/slides/_rels/slide893.xml.rels" ContentType="application/vnd.openxmlformats-package.relationships+xml"/>
  <Override PartName="/ppt/slides/_rels/slide530.xml.rels" ContentType="application/vnd.openxmlformats-package.relationships+xml"/>
  <Override PartName="/ppt/slides/_rels/slide772.xml.rels" ContentType="application/vnd.openxmlformats-package.relationships+xml"/>
  <Override PartName="/ppt/slides/_rels/slide540.xml.rels" ContentType="application/vnd.openxmlformats-package.relationships+xml"/>
  <Override PartName="/ppt/slides/_rels/slide782.xml.rels" ContentType="application/vnd.openxmlformats-package.relationships+xml"/>
  <Override PartName="/ppt/slides/_rels/slide661.xml.rels" ContentType="application/vnd.openxmlformats-package.relationships+xml"/>
  <Override PartName="/ppt/slides/_rels/slide550.xml.rels" ContentType="application/vnd.openxmlformats-package.relationships+xml"/>
  <Override PartName="/ppt/slides/_rels/slide792.xml.rels" ContentType="application/vnd.openxmlformats-package.relationships+xml"/>
  <Override PartName="/ppt/slides/_rels/slide671.xml.rels" ContentType="application/vnd.openxmlformats-package.relationships+xml"/>
  <Override PartName="/ppt/slides/_rels/slide681.xml.rels" ContentType="application/vnd.openxmlformats-package.relationships+xml"/>
  <Override PartName="/ppt/slides/_rels/slide560.xml.rels" ContentType="application/vnd.openxmlformats-package.relationships+xml"/>
  <Override PartName="/ppt/slides/_rels/slide691.xml.rels" ContentType="application/vnd.openxmlformats-package.relationships+xml"/>
  <Override PartName="/ppt/slides/_rels/slide570.xml.rels" ContentType="application/vnd.openxmlformats-package.relationships+xml"/>
  <Override PartName="/ppt/slides/_rels/slide580.xml.rels" ContentType="application/vnd.openxmlformats-package.relationships+xml"/>
  <Override PartName="/ppt/slides/_rels/slide590.xml.rels" ContentType="application/vnd.openxmlformats-package.relationships+xml"/>
  <Override PartName="/ppt/slides/_rels/slide721.xml.rels" ContentType="application/vnd.openxmlformats-package.relationships+xml"/>
  <Override PartName="/ppt/slides/_rels/slide963.xml.rels" ContentType="application/vnd.openxmlformats-package.relationships+xml"/>
  <Override PartName="/ppt/slides/_rels/slide600.xml.rels" ContentType="application/vnd.openxmlformats-package.relationships+xml"/>
  <Override PartName="/ppt/slides/_rels/slide842.xml.rels" ContentType="application/vnd.openxmlformats-package.relationships+xml"/>
  <Override PartName="/ppt/slides/_rels/slide722.xml.rels" ContentType="application/vnd.openxmlformats-package.relationships+xml"/>
  <Override PartName="/ppt/slides/_rels/slide964.xml.rels" ContentType="application/vnd.openxmlformats-package.relationships+xml"/>
  <Override PartName="/ppt/slides/_rels/slide601.xml.rels" ContentType="application/vnd.openxmlformats-package.relationships+xml"/>
  <Override PartName="/ppt/slides/_rels/slide843.xml.rels" ContentType="application/vnd.openxmlformats-package.relationships+xml"/>
  <Override PartName="/ppt/slides/_rels/slide723.xml.rels" ContentType="application/vnd.openxmlformats-package.relationships+xml"/>
  <Override PartName="/ppt/slides/_rels/slide965.xml.rels" ContentType="application/vnd.openxmlformats-package.relationships+xml"/>
  <Override PartName="/ppt/slides/_rels/slide602.xml.rels" ContentType="application/vnd.openxmlformats-package.relationships+xml"/>
  <Override PartName="/ppt/slides/_rels/slide844.xml.rels" ContentType="application/vnd.openxmlformats-package.relationships+xml"/>
  <Override PartName="/ppt/slides/_rels/slide724.xml.rels" ContentType="application/vnd.openxmlformats-package.relationships+xml"/>
  <Override PartName="/ppt/slides/_rels/slide966.xml.rels" ContentType="application/vnd.openxmlformats-package.relationships+xml"/>
  <Override PartName="/ppt/slides/_rels/slide603.xml.rels" ContentType="application/vnd.openxmlformats-package.relationships+xml"/>
  <Override PartName="/ppt/slides/_rels/slide845.xml.rels" ContentType="application/vnd.openxmlformats-package.relationships+xml"/>
  <Override PartName="/ppt/slides/_rels/slide725.xml.rels" ContentType="application/vnd.openxmlformats-package.relationships+xml"/>
  <Override PartName="/ppt/slides/_rels/slide967.xml.rels" ContentType="application/vnd.openxmlformats-package.relationships+xml"/>
  <Override PartName="/ppt/slides/_rels/slide604.xml.rels" ContentType="application/vnd.openxmlformats-package.relationships+xml"/>
  <Override PartName="/ppt/slides/_rels/slide846.xml.rels" ContentType="application/vnd.openxmlformats-package.relationships+xml"/>
  <Override PartName="/ppt/slides/_rels/slide726.xml.rels" ContentType="application/vnd.openxmlformats-package.relationships+xml"/>
  <Override PartName="/ppt/slides/_rels/slide968.xml.rels" ContentType="application/vnd.openxmlformats-package.relationships+xml"/>
  <Override PartName="/ppt/slides/_rels/slide605.xml.rels" ContentType="application/vnd.openxmlformats-package.relationships+xml"/>
  <Override PartName="/ppt/slides/_rels/slide847.xml.rels" ContentType="application/vnd.openxmlformats-package.relationships+xml"/>
  <Override PartName="/ppt/slides/_rels/slide727.xml.rels" ContentType="application/vnd.openxmlformats-package.relationships+xml"/>
  <Override PartName="/ppt/slides/_rels/slide969.xml.rels" ContentType="application/vnd.openxmlformats-package.relationships+xml"/>
  <Override PartName="/ppt/slides/_rels/slide606.xml.rels" ContentType="application/vnd.openxmlformats-package.relationships+xml"/>
  <Override PartName="/ppt/slides/_rels/slide848.xml.rels" ContentType="application/vnd.openxmlformats-package.relationships+xml"/>
  <Override PartName="/ppt/slides/_rels/slide607.xml.rels" ContentType="application/vnd.openxmlformats-package.relationships+xml"/>
  <Override PartName="/ppt/slides/_rels/slide849.xml.rels" ContentType="application/vnd.openxmlformats-package.relationships+xml"/>
  <Override PartName="/ppt/slides/_rels/slide728.xml.rels" ContentType="application/vnd.openxmlformats-package.relationships+xml"/>
  <Override PartName="/ppt/slides/_rels/slide729.xml.rels" ContentType="application/vnd.openxmlformats-package.relationships+xml"/>
  <Override PartName="/ppt/slides/_rels/slide608.xml.rels" ContentType="application/vnd.openxmlformats-package.relationships+xml"/>
  <Override PartName="/ppt/slides/_rels/slide609.xml.rels" ContentType="application/vnd.openxmlformats-package.relationships+xml"/>
  <Override PartName="/ppt/slides/_rels/slide731.xml.rels" ContentType="application/vnd.openxmlformats-package.relationships+xml"/>
  <Override PartName="/ppt/slides/_rels/slide973.xml.rels" ContentType="application/vnd.openxmlformats-package.relationships+xml"/>
  <Override PartName="/ppt/slides/_rels/slide610.xml.rels" ContentType="application/vnd.openxmlformats-package.relationships+xml"/>
  <Override PartName="/ppt/slides/_rels/slide852.xml.rels" ContentType="application/vnd.openxmlformats-package.relationships+xml"/>
  <Override PartName="/ppt/slides/_rels/slide732.xml.rels" ContentType="application/vnd.openxmlformats-package.relationships+xml"/>
  <Override PartName="/ppt/slides/_rels/slide974.xml.rels" ContentType="application/vnd.openxmlformats-package.relationships+xml"/>
  <Override PartName="/ppt/slides/_rels/slide611.xml.rels" ContentType="application/vnd.openxmlformats-package.relationships+xml"/>
  <Override PartName="/ppt/slides/_rels/slide853.xml.rels" ContentType="application/vnd.openxmlformats-package.relationships+xml"/>
  <Override PartName="/ppt/slides/_rels/slide733.xml.rels" ContentType="application/vnd.openxmlformats-package.relationships+xml"/>
  <Override PartName="/ppt/slides/_rels/slide975.xml.rels" ContentType="application/vnd.openxmlformats-package.relationships+xml"/>
  <Override PartName="/ppt/slides/_rels/slide612.xml.rels" ContentType="application/vnd.openxmlformats-package.relationships+xml"/>
  <Override PartName="/ppt/slides/_rels/slide854.xml.rels" ContentType="application/vnd.openxmlformats-package.relationships+xml"/>
  <Override PartName="/ppt/slides/_rels/slide734.xml.rels" ContentType="application/vnd.openxmlformats-package.relationships+xml"/>
  <Override PartName="/ppt/slides/_rels/slide976.xml.rels" ContentType="application/vnd.openxmlformats-package.relationships+xml"/>
  <Override PartName="/ppt/slides/_rels/slide613.xml.rels" ContentType="application/vnd.openxmlformats-package.relationships+xml"/>
  <Override PartName="/ppt/slides/_rels/slide855.xml.rels" ContentType="application/vnd.openxmlformats-package.relationships+xml"/>
  <Override PartName="/ppt/slides/_rels/slide735.xml.rels" ContentType="application/vnd.openxmlformats-package.relationships+xml"/>
  <Override PartName="/ppt/slides/_rels/slide977.xml.rels" ContentType="application/vnd.openxmlformats-package.relationships+xml"/>
  <Override PartName="/ppt/slides/_rels/slide614.xml.rels" ContentType="application/vnd.openxmlformats-package.relationships+xml"/>
  <Override PartName="/ppt/slides/_rels/slide856.xml.rels" ContentType="application/vnd.openxmlformats-package.relationships+xml"/>
  <Override PartName="/ppt/slides/_rels/slide736.xml.rels" ContentType="application/vnd.openxmlformats-package.relationships+xml"/>
  <Override PartName="/ppt/slides/_rels/slide978.xml.rels" ContentType="application/vnd.openxmlformats-package.relationships+xml"/>
  <Override PartName="/ppt/slides/_rels/slide615.xml.rels" ContentType="application/vnd.openxmlformats-package.relationships+xml"/>
  <Override PartName="/ppt/slides/_rels/slide857.xml.rels" ContentType="application/vnd.openxmlformats-package.relationships+xml"/>
  <Override PartName="/ppt/slides/_rels/slide737.xml.rels" ContentType="application/vnd.openxmlformats-package.relationships+xml"/>
  <Override PartName="/ppt/slides/_rels/slide979.xml.rels" ContentType="application/vnd.openxmlformats-package.relationships+xml"/>
  <Override PartName="/ppt/slides/_rels/slide616.xml.rels" ContentType="application/vnd.openxmlformats-package.relationships+xml"/>
  <Override PartName="/ppt/slides/_rels/slide858.xml.rels" ContentType="application/vnd.openxmlformats-package.relationships+xml"/>
  <Override PartName="/ppt/slides/_rels/slide617.xml.rels" ContentType="application/vnd.openxmlformats-package.relationships+xml"/>
  <Override PartName="/ppt/slides/_rels/slide859.xml.rels" ContentType="application/vnd.openxmlformats-package.relationships+xml"/>
  <Override PartName="/ppt/slides/_rels/slide738.xml.rels" ContentType="application/vnd.openxmlformats-package.relationships+xml"/>
  <Override PartName="/ppt/slides/_rels/slide739.xml.rels" ContentType="application/vnd.openxmlformats-package.relationships+xml"/>
  <Override PartName="/ppt/slides/_rels/slide618.xml.rels" ContentType="application/vnd.openxmlformats-package.relationships+xml"/>
  <Override PartName="/ppt/slides/_rels/slide619.xml.rels" ContentType="application/vnd.openxmlformats-package.relationships+xml"/>
  <Override PartName="/ppt/slides/_rels/slide741.xml.rels" ContentType="application/vnd.openxmlformats-package.relationships+xml"/>
  <Override PartName="/ppt/slides/_rels/slide983.xml.rels" ContentType="application/vnd.openxmlformats-package.relationships+xml"/>
  <Override PartName="/ppt/slides/_rels/slide620.xml.rels" ContentType="application/vnd.openxmlformats-package.relationships+xml"/>
  <Override PartName="/ppt/slides/_rels/slide862.xml.rels" ContentType="application/vnd.openxmlformats-package.relationships+xml"/>
  <Override PartName="/ppt/slides/_rels/slide751.xml.rels" ContentType="application/vnd.openxmlformats-package.relationships+xml"/>
  <Override PartName="/ppt/slides/_rels/slide993.xml.rels" ContentType="application/vnd.openxmlformats-package.relationships+xml"/>
  <Override PartName="/ppt/slides/_rels/slide630.xml.rels" ContentType="application/vnd.openxmlformats-package.relationships+xml"/>
  <Override PartName="/ppt/slides/_rels/slide872.xml.rels" ContentType="application/vnd.openxmlformats-package.relationships+xml"/>
  <Override PartName="/ppt/slides/_rels/slide640.xml.rels" ContentType="application/vnd.openxmlformats-package.relationships+xml"/>
  <Override PartName="/ppt/slides/_rels/slide882.xml.rels" ContentType="application/vnd.openxmlformats-package.relationships+xml"/>
  <Override PartName="/ppt/slides/_rels/slide761.xml.rels" ContentType="application/vnd.openxmlformats-package.relationships+xml"/>
  <Override PartName="/ppt/slides/_rels/slide650.xml.rels" ContentType="application/vnd.openxmlformats-package.relationships+xml"/>
  <Override PartName="/ppt/slides/_rels/slide892.xml.rels" ContentType="application/vnd.openxmlformats-package.relationships+xml"/>
  <Override PartName="/ppt/slides/_rels/slide771.xml.rels" ContentType="application/vnd.openxmlformats-package.relationships+xml"/>
  <Override PartName="/ppt/slides/_rels/slide781.xml.rels" ContentType="application/vnd.openxmlformats-package.relationships+xml"/>
  <Override PartName="/ppt/slides/_rels/slide660.xml.rels" ContentType="application/vnd.openxmlformats-package.relationships+xml"/>
  <Override PartName="/ppt/slides/_rels/slide791.xml.rels" ContentType="application/vnd.openxmlformats-package.relationships+xml"/>
  <Override PartName="/ppt/slides/_rels/slide670.xml.rels" ContentType="application/vnd.openxmlformats-package.relationships+xml"/>
  <Override PartName="/ppt/slides/_rels/slide680.xml.rels" ContentType="application/vnd.openxmlformats-package.relationships+xml"/>
  <Override PartName="/ppt/slides/_rels/slide690.xml.rels" ContentType="application/vnd.openxmlformats-package.relationships+xml"/>
  <Override PartName="/ppt/slides/_rels/slide700.xml.rels" ContentType="application/vnd.openxmlformats-package.relationships+xml"/>
  <Override PartName="/ppt/slides/_rels/slide942.xml.rels" ContentType="application/vnd.openxmlformats-package.relationships+xml"/>
  <Override PartName="/ppt/slides/_rels/slide821.xml.rels" ContentType="application/vnd.openxmlformats-package.relationships+xml"/>
  <Override PartName="/ppt/slides/_rels/slide701.xml.rels" ContentType="application/vnd.openxmlformats-package.relationships+xml"/>
  <Override PartName="/ppt/slides/_rels/slide943.xml.rels" ContentType="application/vnd.openxmlformats-package.relationships+xml"/>
  <Override PartName="/ppt/slides/_rels/slide822.xml.rels" ContentType="application/vnd.openxmlformats-package.relationships+xml"/>
  <Override PartName="/ppt/slides/_rels/slide702.xml.rels" ContentType="application/vnd.openxmlformats-package.relationships+xml"/>
  <Override PartName="/ppt/slides/_rels/slide944.xml.rels" ContentType="application/vnd.openxmlformats-package.relationships+xml"/>
  <Override PartName="/ppt/slides/_rels/slide823.xml.rels" ContentType="application/vnd.openxmlformats-package.relationships+xml"/>
  <Override PartName="/ppt/slides/_rels/slide703.xml.rels" ContentType="application/vnd.openxmlformats-package.relationships+xml"/>
  <Override PartName="/ppt/slides/_rels/slide945.xml.rels" ContentType="application/vnd.openxmlformats-package.relationships+xml"/>
  <Override PartName="/ppt/slides/_rels/slide824.xml.rels" ContentType="application/vnd.openxmlformats-package.relationships+xml"/>
  <Override PartName="/ppt/slides/_rels/slide704.xml.rels" ContentType="application/vnd.openxmlformats-package.relationships+xml"/>
  <Override PartName="/ppt/slides/_rels/slide946.xml.rels" ContentType="application/vnd.openxmlformats-package.relationships+xml"/>
  <Override PartName="/ppt/slides/_rels/slide825.xml.rels" ContentType="application/vnd.openxmlformats-package.relationships+xml"/>
  <Override PartName="/ppt/slides/_rels/slide705.xml.rels" ContentType="application/vnd.openxmlformats-package.relationships+xml"/>
  <Override PartName="/ppt/slides/_rels/slide947.xml.rels" ContentType="application/vnd.openxmlformats-package.relationships+xml"/>
  <Override PartName="/ppt/slides/_rels/slide826.xml.rels" ContentType="application/vnd.openxmlformats-package.relationships+xml"/>
  <Override PartName="/ppt/slides/_rels/slide706.xml.rels" ContentType="application/vnd.openxmlformats-package.relationships+xml"/>
  <Override PartName="/ppt/slides/_rels/slide948.xml.rels" ContentType="application/vnd.openxmlformats-package.relationships+xml"/>
  <Override PartName="/ppt/slides/_rels/slide827.xml.rels" ContentType="application/vnd.openxmlformats-package.relationships+xml"/>
  <Override PartName="/ppt/slides/_rels/slide707.xml.rels" ContentType="application/vnd.openxmlformats-package.relationships+xml"/>
  <Override PartName="/ppt/slides/_rels/slide949.xml.rels" ContentType="application/vnd.openxmlformats-package.relationships+xml"/>
  <Override PartName="/ppt/slides/_rels/slide828.xml.rels" ContentType="application/vnd.openxmlformats-package.relationships+xml"/>
  <Override PartName="/ppt/slides/_rels/slide829.xml.rels" ContentType="application/vnd.openxmlformats-package.relationships+xml"/>
  <Override PartName="/ppt/slides/_rels/slide708.xml.rels" ContentType="application/vnd.openxmlformats-package.relationships+xml"/>
  <Override PartName="/ppt/slides/_rels/slide709.xml.rels" ContentType="application/vnd.openxmlformats-package.relationships+xml"/>
  <Override PartName="/ppt/slides/_rels/slide710.xml.rels" ContentType="application/vnd.openxmlformats-package.relationships+xml"/>
  <Override PartName="/ppt/slides/_rels/slide952.xml.rels" ContentType="application/vnd.openxmlformats-package.relationships+xml"/>
  <Override PartName="/ppt/slides/_rels/slide831.xml.rels" ContentType="application/vnd.openxmlformats-package.relationships+xml"/>
  <Override PartName="/ppt/slides/_rels/slide711.xml.rels" ContentType="application/vnd.openxmlformats-package.relationships+xml"/>
  <Override PartName="/ppt/slides/_rels/slide953.xml.rels" ContentType="application/vnd.openxmlformats-package.relationships+xml"/>
  <Override PartName="/ppt/slides/_rels/slide832.xml.rels" ContentType="application/vnd.openxmlformats-package.relationships+xml"/>
  <Override PartName="/ppt/slides/_rels/slide712.xml.rels" ContentType="application/vnd.openxmlformats-package.relationships+xml"/>
  <Override PartName="/ppt/slides/_rels/slide954.xml.rels" ContentType="application/vnd.openxmlformats-package.relationships+xml"/>
  <Override PartName="/ppt/slides/_rels/slide833.xml.rels" ContentType="application/vnd.openxmlformats-package.relationships+xml"/>
  <Override PartName="/ppt/slides/_rels/slide713.xml.rels" ContentType="application/vnd.openxmlformats-package.relationships+xml"/>
  <Override PartName="/ppt/slides/_rels/slide955.xml.rels" ContentType="application/vnd.openxmlformats-package.relationships+xml"/>
  <Override PartName="/ppt/slides/_rels/slide834.xml.rels" ContentType="application/vnd.openxmlformats-package.relationships+xml"/>
  <Override PartName="/ppt/slides/_rels/slide714.xml.rels" ContentType="application/vnd.openxmlformats-package.relationships+xml"/>
  <Override PartName="/ppt/slides/_rels/slide956.xml.rels" ContentType="application/vnd.openxmlformats-package.relationships+xml"/>
  <Override PartName="/ppt/slides/_rels/slide835.xml.rels" ContentType="application/vnd.openxmlformats-package.relationships+xml"/>
  <Override PartName="/ppt/slides/_rels/slide715.xml.rels" ContentType="application/vnd.openxmlformats-package.relationships+xml"/>
  <Override PartName="/ppt/slides/_rels/slide957.xml.rels" ContentType="application/vnd.openxmlformats-package.relationships+xml"/>
  <Override PartName="/ppt/slides/_rels/slide836.xml.rels" ContentType="application/vnd.openxmlformats-package.relationships+xml"/>
  <Override PartName="/ppt/slides/_rels/slide716.xml.rels" ContentType="application/vnd.openxmlformats-package.relationships+xml"/>
  <Override PartName="/ppt/slides/_rels/slide958.xml.rels" ContentType="application/vnd.openxmlformats-package.relationships+xml"/>
  <Override PartName="/ppt/slides/_rels/slide837.xml.rels" ContentType="application/vnd.openxmlformats-package.relationships+xml"/>
  <Override PartName="/ppt/slides/_rels/slide717.xml.rels" ContentType="application/vnd.openxmlformats-package.relationships+xml"/>
  <Override PartName="/ppt/slides/_rels/slide959.xml.rels" ContentType="application/vnd.openxmlformats-package.relationships+xml"/>
  <Override PartName="/ppt/slides/_rels/slide838.xml.rels" ContentType="application/vnd.openxmlformats-package.relationships+xml"/>
  <Override PartName="/ppt/slides/_rels/slide839.xml.rels" ContentType="application/vnd.openxmlformats-package.relationships+xml"/>
  <Override PartName="/ppt/slides/_rels/slide718.xml.rels" ContentType="application/vnd.openxmlformats-package.relationships+xml"/>
  <Override PartName="/ppt/slides/_rels/slide719.xml.rels" ContentType="application/vnd.openxmlformats-package.relationships+xml"/>
  <Override PartName="/ppt/slides/_rels/slide720.xml.rels" ContentType="application/vnd.openxmlformats-package.relationships+xml"/>
  <Override PartName="/ppt/slides/_rels/slide962.xml.rels" ContentType="application/vnd.openxmlformats-package.relationships+xml"/>
  <Override PartName="/ppt/slides/_rels/slide841.xml.rels" ContentType="application/vnd.openxmlformats-package.relationships+xml"/>
  <Override PartName="/ppt/slides/_rels/slide730.xml.rels" ContentType="application/vnd.openxmlformats-package.relationships+xml"/>
  <Override PartName="/ppt/slides/_rels/slide972.xml.rels" ContentType="application/vnd.openxmlformats-package.relationships+xml"/>
  <Override PartName="/ppt/slides/_rels/slide851.xml.rels" ContentType="application/vnd.openxmlformats-package.relationships+xml"/>
  <Override PartName="/ppt/slides/_rels/slide740.xml.rels" ContentType="application/vnd.openxmlformats-package.relationships+xml"/>
  <Override PartName="/ppt/slides/_rels/slide982.xml.rels" ContentType="application/vnd.openxmlformats-package.relationships+xml"/>
  <Override PartName="/ppt/slides/_rels/slide861.xml.rels" ContentType="application/vnd.openxmlformats-package.relationships+xml"/>
  <Override PartName="/ppt/slides/_rels/slide750.xml.rels" ContentType="application/vnd.openxmlformats-package.relationships+xml"/>
  <Override PartName="/ppt/slides/_rels/slide992.xml.rels" ContentType="application/vnd.openxmlformats-package.relationships+xml"/>
  <Override PartName="/ppt/slides/_rels/slide871.xml.rels" ContentType="application/vnd.openxmlformats-package.relationships+xml"/>
  <Override PartName="/ppt/slides/_rels/slide881.xml.rels" ContentType="application/vnd.openxmlformats-package.relationships+xml"/>
  <Override PartName="/ppt/slides/_rels/slide760.xml.rels" ContentType="application/vnd.openxmlformats-package.relationships+xml"/>
  <Override PartName="/ppt/slides/_rels/slide891.xml.rels" ContentType="application/vnd.openxmlformats-package.relationships+xml"/>
  <Override PartName="/ppt/slides/_rels/slide770.xml.rels" ContentType="application/vnd.openxmlformats-package.relationships+xml"/>
  <Override PartName="/ppt/slides/_rels/slide780.xml.rels" ContentType="application/vnd.openxmlformats-package.relationships+xml"/>
  <Override PartName="/ppt/slides/_rels/slide790.xml.rels" ContentType="application/vnd.openxmlformats-package.relationships+xml"/>
  <Override PartName="/ppt/slides/_rels/slide921.xml.rels" ContentType="application/vnd.openxmlformats-package.relationships+xml"/>
  <Override PartName="/ppt/slides/_rels/slide800.xml.rels" ContentType="application/vnd.openxmlformats-package.relationships+xml"/>
  <Override PartName="/ppt/slides/_rels/slide922.xml.rels" ContentType="application/vnd.openxmlformats-package.relationships+xml"/>
  <Override PartName="/ppt/slides/_rels/slide801.xml.rels" ContentType="application/vnd.openxmlformats-package.relationships+xml"/>
  <Override PartName="/ppt/slides/_rels/slide923.xml.rels" ContentType="application/vnd.openxmlformats-package.relationships+xml"/>
  <Override PartName="/ppt/slides/_rels/slide802.xml.rels" ContentType="application/vnd.openxmlformats-package.relationships+xml"/>
  <Override PartName="/ppt/slides/_rels/slide924.xml.rels" ContentType="application/vnd.openxmlformats-package.relationships+xml"/>
  <Override PartName="/ppt/slides/_rels/slide803.xml.rels" ContentType="application/vnd.openxmlformats-package.relationships+xml"/>
  <Override PartName="/ppt/slides/_rels/slide925.xml.rels" ContentType="application/vnd.openxmlformats-package.relationships+xml"/>
  <Override PartName="/ppt/slides/_rels/slide804.xml.rels" ContentType="application/vnd.openxmlformats-package.relationships+xml"/>
  <Override PartName="/ppt/slides/_rels/slide926.xml.rels" ContentType="application/vnd.openxmlformats-package.relationships+xml"/>
  <Override PartName="/ppt/slides/_rels/slide805.xml.rels" ContentType="application/vnd.openxmlformats-package.relationships+xml"/>
  <Override PartName="/ppt/slides/_rels/slide927.xml.rels" ContentType="application/vnd.openxmlformats-package.relationships+xml"/>
  <Override PartName="/ppt/slides/_rels/slide806.xml.rels" ContentType="application/vnd.openxmlformats-package.relationships+xml"/>
  <Override PartName="/ppt/slides/_rels/slide928.xml.rels" ContentType="application/vnd.openxmlformats-package.relationships+xml"/>
  <Override PartName="/ppt/slides/_rels/slide807.xml.rels" ContentType="application/vnd.openxmlformats-package.relationships+xml"/>
  <Override PartName="/ppt/slides/_rels/slide929.xml.rels" ContentType="application/vnd.openxmlformats-package.relationships+xml"/>
  <Override PartName="/ppt/slides/_rels/slide808.xml.rels" ContentType="application/vnd.openxmlformats-package.relationships+xml"/>
  <Override PartName="/ppt/slides/_rels/slide809.xml.rels" ContentType="application/vnd.openxmlformats-package.relationships+xml"/>
  <Override PartName="/ppt/slides/_rels/slide931.xml.rels" ContentType="application/vnd.openxmlformats-package.relationships+xml"/>
  <Override PartName="/ppt/slides/_rels/slide810.xml.rels" ContentType="application/vnd.openxmlformats-package.relationships+xml"/>
  <Override PartName="/ppt/slides/_rels/slide932.xml.rels" ContentType="application/vnd.openxmlformats-package.relationships+xml"/>
  <Override PartName="/ppt/slides/_rels/slide811.xml.rels" ContentType="application/vnd.openxmlformats-package.relationships+xml"/>
  <Override PartName="/ppt/slides/_rels/slide933.xml.rels" ContentType="application/vnd.openxmlformats-package.relationships+xml"/>
  <Override PartName="/ppt/slides/_rels/slide812.xml.rels" ContentType="application/vnd.openxmlformats-package.relationships+xml"/>
  <Override PartName="/ppt/slides/_rels/slide934.xml.rels" ContentType="application/vnd.openxmlformats-package.relationships+xml"/>
  <Override PartName="/ppt/slides/_rels/slide813.xml.rels" ContentType="application/vnd.openxmlformats-package.relationships+xml"/>
  <Override PartName="/ppt/slides/_rels/slide935.xml.rels" ContentType="application/vnd.openxmlformats-package.relationships+xml"/>
  <Override PartName="/ppt/slides/_rels/slide814.xml.rels" ContentType="application/vnd.openxmlformats-package.relationships+xml"/>
  <Override PartName="/ppt/slides/_rels/slide936.xml.rels" ContentType="application/vnd.openxmlformats-package.relationships+xml"/>
  <Override PartName="/ppt/slides/_rels/slide815.xml.rels" ContentType="application/vnd.openxmlformats-package.relationships+xml"/>
  <Override PartName="/ppt/slides/_rels/slide937.xml.rels" ContentType="application/vnd.openxmlformats-package.relationships+xml"/>
  <Override PartName="/ppt/slides/_rels/slide816.xml.rels" ContentType="application/vnd.openxmlformats-package.relationships+xml"/>
  <Override PartName="/ppt/slides/_rels/slide938.xml.rels" ContentType="application/vnd.openxmlformats-package.relationships+xml"/>
  <Override PartName="/ppt/slides/_rels/slide817.xml.rels" ContentType="application/vnd.openxmlformats-package.relationships+xml"/>
  <Override PartName="/ppt/slides/_rels/slide939.xml.rels" ContentType="application/vnd.openxmlformats-package.relationships+xml"/>
  <Override PartName="/ppt/slides/_rels/slide818.xml.rels" ContentType="application/vnd.openxmlformats-package.relationships+xml"/>
  <Override PartName="/ppt/slides/_rels/slide819.xml.rels" ContentType="application/vnd.openxmlformats-package.relationships+xml"/>
  <Override PartName="/ppt/slides/_rels/slide941.xml.rels" ContentType="application/vnd.openxmlformats-package.relationships+xml"/>
  <Override PartName="/ppt/slides/_rels/slide820.xml.rels" ContentType="application/vnd.openxmlformats-package.relationships+xml"/>
  <Override PartName="/ppt/slides/_rels/slide951.xml.rels" ContentType="application/vnd.openxmlformats-package.relationships+xml"/>
  <Override PartName="/ppt/slides/_rels/slide830.xml.rels" ContentType="application/vnd.openxmlformats-package.relationships+xml"/>
  <Override PartName="/ppt/slides/_rels/slide961.xml.rels" ContentType="application/vnd.openxmlformats-package.relationships+xml"/>
  <Override PartName="/ppt/slides/_rels/slide840.xml.rels" ContentType="application/vnd.openxmlformats-package.relationships+xml"/>
  <Override PartName="/ppt/slides/_rels/slide971.xml.rels" ContentType="application/vnd.openxmlformats-package.relationships+xml"/>
  <Override PartName="/ppt/slides/_rels/slide850.xml.rels" ContentType="application/vnd.openxmlformats-package.relationships+xml"/>
  <Override PartName="/ppt/slides/_rels/slide981.xml.rels" ContentType="application/vnd.openxmlformats-package.relationships+xml"/>
  <Override PartName="/ppt/slides/_rels/slide860.xml.rels" ContentType="application/vnd.openxmlformats-package.relationships+xml"/>
  <Override PartName="/ppt/slides/_rels/slide991.xml.rels" ContentType="application/vnd.openxmlformats-package.relationships+xml"/>
  <Override PartName="/ppt/slides/_rels/slide870.xml.rels" ContentType="application/vnd.openxmlformats-package.relationships+xml"/>
  <Override PartName="/ppt/slides/_rels/slide880.xml.rels" ContentType="application/vnd.openxmlformats-package.relationships+xml"/>
  <Override PartName="/ppt/slides/_rels/slide890.xml.rels" ContentType="application/vnd.openxmlformats-package.relationships+xml"/>
  <Override PartName="/ppt/slides/_rels/slide901.xml.rels" ContentType="application/vnd.openxmlformats-package.relationships+xml"/>
  <Override PartName="/ppt/slides/_rels/slide902.xml.rels" ContentType="application/vnd.openxmlformats-package.relationships+xml"/>
  <Override PartName="/ppt/slides/_rels/slide903.xml.rels" ContentType="application/vnd.openxmlformats-package.relationships+xml"/>
  <Override PartName="/ppt/slides/_rels/slide904.xml.rels" ContentType="application/vnd.openxmlformats-package.relationships+xml"/>
  <Override PartName="/ppt/slides/_rels/slide905.xml.rels" ContentType="application/vnd.openxmlformats-package.relationships+xml"/>
  <Override PartName="/ppt/slides/_rels/slide906.xml.rels" ContentType="application/vnd.openxmlformats-package.relationships+xml"/>
  <Override PartName="/ppt/slides/_rels/slide907.xml.rels" ContentType="application/vnd.openxmlformats-package.relationships+xml"/>
  <Override PartName="/ppt/slides/_rels/slide908.xml.rels" ContentType="application/vnd.openxmlformats-package.relationships+xml"/>
  <Override PartName="/ppt/slides/_rels/slide909.xml.rels" ContentType="application/vnd.openxmlformats-package.relationships+xml"/>
  <Override PartName="/ppt/slides/_rels/slide910.xml.rels" ContentType="application/vnd.openxmlformats-package.relationships+xml"/>
  <Override PartName="/ppt/slides/_rels/slide911.xml.rels" ContentType="application/vnd.openxmlformats-package.relationships+xml"/>
  <Override PartName="/ppt/slides/_rels/slide912.xml.rels" ContentType="application/vnd.openxmlformats-package.relationships+xml"/>
  <Override PartName="/ppt/slides/_rels/slide913.xml.rels" ContentType="application/vnd.openxmlformats-package.relationships+xml"/>
  <Override PartName="/ppt/slides/_rels/slide914.xml.rels" ContentType="application/vnd.openxmlformats-package.relationships+xml"/>
  <Override PartName="/ppt/slides/_rels/slide915.xml.rels" ContentType="application/vnd.openxmlformats-package.relationships+xml"/>
  <Override PartName="/ppt/slides/_rels/slide916.xml.rels" ContentType="application/vnd.openxmlformats-package.relationships+xml"/>
  <Override PartName="/ppt/slides/_rels/slide917.xml.rels" ContentType="application/vnd.openxmlformats-package.relationships+xml"/>
  <Override PartName="/ppt/slides/_rels/slide918.xml.rels" ContentType="application/vnd.openxmlformats-package.relationships+xml"/>
  <Override PartName="/ppt/slides/_rels/slide919.xml.rels" ContentType="application/vnd.openxmlformats-package.relationships+xml"/>
  <Override PartName="/ppt/slides/_rels/slide920.xml.rels" ContentType="application/vnd.openxmlformats-package.relationships+xml"/>
  <Override PartName="/ppt/slides/_rels/slide930.xml.rels" ContentType="application/vnd.openxmlformats-package.relationships+xml"/>
  <Override PartName="/ppt/slides/_rels/slide940.xml.rels" ContentType="application/vnd.openxmlformats-package.relationships+xml"/>
  <Override PartName="/ppt/slides/_rels/slide950.xml.rels" ContentType="application/vnd.openxmlformats-package.relationships+xml"/>
  <Override PartName="/ppt/slides/_rels/slide960.xml.rels" ContentType="application/vnd.openxmlformats-package.relationships+xml"/>
  <Override PartName="/ppt/slides/_rels/slide970.xml.rels" ContentType="application/vnd.openxmlformats-package.relationships+xml"/>
  <Override PartName="/ppt/slides/_rels/slide980.xml.rels" ContentType="application/vnd.openxmlformats-package.relationships+xml"/>
  <Override PartName="/ppt/slides/_rels/slide990.xml.rels" ContentType="application/vnd.openxmlformats-package.relationships+xml"/>
  <Override PartName="/ppt/slides/_rels/slide1000.xml.rels" ContentType="application/vnd.openxmlformats-package.relationships+xml"/>
  <Override PartName="/ppt/slides/_rels/slide1001.xml.rels" ContentType="application/vnd.openxmlformats-package.relationships+xml"/>
  <Override PartName="/ppt/slides/_rels/slide1002.xml.rels" ContentType="application/vnd.openxmlformats-package.relationships+xml"/>
  <Override PartName="/ppt/slides/_rels/slide1003.xml.rels" ContentType="application/vnd.openxmlformats-package.relationships+xml"/>
  <Override PartName="/ppt/slides/_rels/slide1004.xml.rels" ContentType="application/vnd.openxmlformats-package.relationships+xml"/>
  <Override PartName="/ppt/slides/_rels/slide1005.xml.rels" ContentType="application/vnd.openxmlformats-package.relationships+xml"/>
  <Override PartName="/ppt/slides/_rels/slide1006.xml.rels" ContentType="application/vnd.openxmlformats-package.relationships+xml"/>
  <Override PartName="/ppt/slides/_rels/slide1007.xml.rels" ContentType="application/vnd.openxmlformats-package.relationships+xml"/>
  <Override PartName="/ppt/slides/_rels/slide1008.xml.rels" ContentType="application/vnd.openxmlformats-package.relationships+xml"/>
  <Override PartName="/ppt/slides/_rels/slide1009.xml.rels" ContentType="application/vnd.openxmlformats-package.relationships+xml"/>
  <Override PartName="/ppt/slides/_rels/slide1010.xml.rels" ContentType="application/vnd.openxmlformats-package.relationships+xml"/>
  <Override PartName="/ppt/slides/_rels/slide1011.xml.rels" ContentType="application/vnd.openxmlformats-package.relationships+xml"/>
  <Override PartName="/ppt/slides/_rels/slide1012.xml.rels" ContentType="application/vnd.openxmlformats-package.relationships+xml"/>
  <Override PartName="/ppt/slides/_rels/slide1013.xml.rels" ContentType="application/vnd.openxmlformats-package.relationships+xml"/>
  <Override PartName="/ppt/slides/_rels/slide1014.xml.rels" ContentType="application/vnd.openxmlformats-package.relationships+xml"/>
  <Override PartName="/ppt/slides/_rels/slide1015.xml.rels" ContentType="application/vnd.openxmlformats-package.relationships+xml"/>
  <Override PartName="/ppt/slides/_rels/slide1016.xml.rels" ContentType="application/vnd.openxmlformats-package.relationships+xml"/>
  <Override PartName="/ppt/slides/_rels/slide1017.xml.rels" ContentType="application/vnd.openxmlformats-package.relationships+xml"/>
  <Override PartName="/ppt/slides/_rels/slide1018.xml.rels" ContentType="application/vnd.openxmlformats-package.relationships+xml"/>
  <Override PartName="/ppt/slides/_rels/slide1019.xml.rels" ContentType="application/vnd.openxmlformats-package.relationships+xml"/>
  <Override PartName="/ppt/slides/_rels/slide1020.xml.rels" ContentType="application/vnd.openxmlformats-package.relationships+xml"/>
  <Override PartName="/ppt/slides/_rels/slide1021.xml.rels" ContentType="application/vnd.openxmlformats-package.relationships+xml"/>
  <Override PartName="/ppt/slides/_rels/slide1022.xml.rels" ContentType="application/vnd.openxmlformats-package.relationships+xml"/>
  <Override PartName="/ppt/slides/_rels/slide1023.xml.rels" ContentType="application/vnd.openxmlformats-package.relationships+xml"/>
  <Override PartName="/ppt/slides/_rels/slide1024.xml.rels" ContentType="application/vnd.openxmlformats-package.relationships+xml"/>
  <Override PartName="/ppt/slides/_rels/slide1025.xml.rels" ContentType="application/vnd.openxmlformats-package.relationships+xml"/>
  <Override PartName="/ppt/slides/_rels/slide1026.xml.rels" ContentType="application/vnd.openxmlformats-package.relationships+xml"/>
  <Override PartName="/ppt/slides/_rels/slide1027.xml.rels" ContentType="application/vnd.openxmlformats-package.relationships+xml"/>
  <Override PartName="/ppt/slides/_rels/slide1028.xml.rels" ContentType="application/vnd.openxmlformats-package.relationships+xml"/>
  <Override PartName="/ppt/slides/_rels/slide1029.xml.rels" ContentType="application/vnd.openxmlformats-package.relationships+xml"/>
  <Override PartName="/ppt/slides/_rels/slide1030.xml.rels" ContentType="application/vnd.openxmlformats-package.relationships+xml"/>
  <Override PartName="/ppt/slides/_rels/slide1031.xml.rels" ContentType="application/vnd.openxmlformats-package.relationships+xml"/>
  <Override PartName="/ppt/slides/_rels/slide1032.xml.rels" ContentType="application/vnd.openxmlformats-package.relationships+xml"/>
  <Override PartName="/ppt/slides/_rels/slide1033.xml.rels" ContentType="application/vnd.openxmlformats-package.relationships+xml"/>
  <Override PartName="/ppt/slides/_rels/slide1034.xml.rels" ContentType="application/vnd.openxmlformats-package.relationships+xml"/>
  <Override PartName="/ppt/slides/_rels/slide1035.xml.rels" ContentType="application/vnd.openxmlformats-package.relationships+xml"/>
  <Override PartName="/ppt/slides/_rels/slide1036.xml.rels" ContentType="application/vnd.openxmlformats-package.relationships+xml"/>
  <Override PartName="/ppt/slides/_rels/slide1037.xml.rels" ContentType="application/vnd.openxmlformats-package.relationships+xml"/>
  <Override PartName="/ppt/slides/_rels/slide1038.xml.rels" ContentType="application/vnd.openxmlformats-package.relationships+xml"/>
  <Override PartName="/ppt/slides/_rels/slide1039.xml.rels" ContentType="application/vnd.openxmlformats-package.relationships+xml"/>
  <Override PartName="/ppt/slides/_rels/slide1040.xml.rels" ContentType="application/vnd.openxmlformats-package.relationships+xml"/>
  <Override PartName="/ppt/slides/_rels/slide1041.xml.rels" ContentType="application/vnd.openxmlformats-package.relationships+xml"/>
  <Override PartName="/ppt/slides/_rels/slide1042.xml.rels" ContentType="application/vnd.openxmlformats-package.relationships+xml"/>
  <Override PartName="/ppt/slides/_rels/slide1043.xml.rels" ContentType="application/vnd.openxmlformats-package.relationships+xml"/>
  <Override PartName="/ppt/slides/_rels/slide1044.xml.rels" ContentType="application/vnd.openxmlformats-package.relationships+xml"/>
  <Override PartName="/ppt/slides/_rels/slide1045.xml.rels" ContentType="application/vnd.openxmlformats-package.relationships+xml"/>
  <Override PartName="/ppt/slides/_rels/slide1046.xml.rels" ContentType="application/vnd.openxmlformats-package.relationships+xml"/>
  <Override PartName="/ppt/slides/_rels/slide1047.xml.rels" ContentType="application/vnd.openxmlformats-package.relationships+xml"/>
  <Override PartName="/ppt/slides/_rels/slide1048.xml.rels" ContentType="application/vnd.openxmlformats-package.relationships+xml"/>
  <Override PartName="/ppt/slides/_rels/slide1049.xml.rels" ContentType="application/vnd.openxmlformats-package.relationships+xml"/>
  <Override PartName="/ppt/slides/_rels/slide1051.xml.rels" ContentType="application/vnd.openxmlformats-package.relationships+xml"/>
  <Override PartName="/ppt/slides/_rels/slide1052.xml.rels" ContentType="application/vnd.openxmlformats-package.relationships+xml"/>
  <Override PartName="/ppt/slides/_rels/slide1053.xml.rels" ContentType="application/vnd.openxmlformats-package.relationships+xml"/>
  <Override PartName="/ppt/slides/_rels/slide1054.xml.rels" ContentType="application/vnd.openxmlformats-package.relationships+xml"/>
  <Override PartName="/ppt/slides/_rels/slide1055.xml.rels" ContentType="application/vnd.openxmlformats-package.relationships+xml"/>
  <Override PartName="/ppt/slides/_rels/slide1056.xml.rels" ContentType="application/vnd.openxmlformats-package.relationships+xml"/>
  <Override PartName="/ppt/slides/_rels/slide1057.xml.rels" ContentType="application/vnd.openxmlformats-package.relationships+xml"/>
  <Override PartName="/ppt/slides/_rels/slide1058.xml.rels" ContentType="application/vnd.openxmlformats-package.relationships+xml"/>
  <Override PartName="/ppt/slides/_rels/slide1059.xml.rels" ContentType="application/vnd.openxmlformats-package.relationships+xml"/>
  <Override PartName="/ppt/slides/_rels/slide1061.xml.rels" ContentType="application/vnd.openxmlformats-package.relationships+xml"/>
  <Override PartName="/ppt/slides/_rels/slide1062.xml.rels" ContentType="application/vnd.openxmlformats-package.relationships+xml"/>
  <Override PartName="/ppt/slides/_rels/slide1063.xml.rels" ContentType="application/vnd.openxmlformats-package.relationships+xml"/>
  <Override PartName="/ppt/slides/_rels/slide1064.xml.rels" ContentType="application/vnd.openxmlformats-package.relationships+xml"/>
  <Override PartName="/ppt/slides/_rels/slide1065.xml.rels" ContentType="application/vnd.openxmlformats-package.relationships+xml"/>
  <Override PartName="/ppt/slides/_rels/slide1066.xml.rels" ContentType="application/vnd.openxmlformats-package.relationships+xml"/>
  <Override PartName="/ppt/slides/_rels/slide1067.xml.rels" ContentType="application/vnd.openxmlformats-package.relationships+xml"/>
  <Override PartName="/ppt/slides/_rels/slide1068.xml.rels" ContentType="application/vnd.openxmlformats-package.relationships+xml"/>
  <Override PartName="/ppt/slides/_rels/slide1069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  <p:sldId id="512" r:id="rId261"/>
    <p:sldId id="513" r:id="rId262"/>
    <p:sldId id="514" r:id="rId263"/>
    <p:sldId id="515" r:id="rId264"/>
    <p:sldId id="516" r:id="rId265"/>
    <p:sldId id="517" r:id="rId266"/>
    <p:sldId id="518" r:id="rId267"/>
    <p:sldId id="519" r:id="rId268"/>
    <p:sldId id="520" r:id="rId269"/>
    <p:sldId id="521" r:id="rId270"/>
    <p:sldId id="522" r:id="rId271"/>
    <p:sldId id="523" r:id="rId272"/>
    <p:sldId id="524" r:id="rId273"/>
    <p:sldId id="525" r:id="rId274"/>
    <p:sldId id="526" r:id="rId275"/>
    <p:sldId id="527" r:id="rId276"/>
    <p:sldId id="528" r:id="rId277"/>
    <p:sldId id="529" r:id="rId278"/>
    <p:sldId id="530" r:id="rId279"/>
    <p:sldId id="531" r:id="rId280"/>
    <p:sldId id="532" r:id="rId281"/>
    <p:sldId id="533" r:id="rId282"/>
    <p:sldId id="534" r:id="rId283"/>
    <p:sldId id="535" r:id="rId284"/>
    <p:sldId id="536" r:id="rId285"/>
    <p:sldId id="537" r:id="rId286"/>
    <p:sldId id="538" r:id="rId287"/>
    <p:sldId id="539" r:id="rId288"/>
    <p:sldId id="540" r:id="rId289"/>
    <p:sldId id="541" r:id="rId290"/>
    <p:sldId id="542" r:id="rId291"/>
    <p:sldId id="543" r:id="rId292"/>
    <p:sldId id="544" r:id="rId293"/>
    <p:sldId id="545" r:id="rId294"/>
    <p:sldId id="546" r:id="rId295"/>
    <p:sldId id="547" r:id="rId296"/>
    <p:sldId id="548" r:id="rId297"/>
    <p:sldId id="549" r:id="rId298"/>
    <p:sldId id="550" r:id="rId299"/>
    <p:sldId id="551" r:id="rId300"/>
    <p:sldId id="552" r:id="rId301"/>
    <p:sldId id="553" r:id="rId302"/>
    <p:sldId id="554" r:id="rId303"/>
    <p:sldId id="555" r:id="rId304"/>
    <p:sldId id="556" r:id="rId305"/>
    <p:sldId id="557" r:id="rId306"/>
    <p:sldId id="558" r:id="rId307"/>
    <p:sldId id="559" r:id="rId308"/>
    <p:sldId id="560" r:id="rId309"/>
    <p:sldId id="561" r:id="rId310"/>
    <p:sldId id="562" r:id="rId311"/>
    <p:sldId id="563" r:id="rId312"/>
    <p:sldId id="564" r:id="rId313"/>
    <p:sldId id="565" r:id="rId314"/>
    <p:sldId id="566" r:id="rId315"/>
    <p:sldId id="567" r:id="rId316"/>
    <p:sldId id="568" r:id="rId317"/>
    <p:sldId id="569" r:id="rId318"/>
    <p:sldId id="570" r:id="rId319"/>
    <p:sldId id="571" r:id="rId320"/>
    <p:sldId id="572" r:id="rId321"/>
    <p:sldId id="573" r:id="rId322"/>
    <p:sldId id="574" r:id="rId323"/>
    <p:sldId id="575" r:id="rId324"/>
    <p:sldId id="576" r:id="rId325"/>
    <p:sldId id="577" r:id="rId326"/>
    <p:sldId id="578" r:id="rId327"/>
    <p:sldId id="579" r:id="rId328"/>
    <p:sldId id="580" r:id="rId329"/>
    <p:sldId id="581" r:id="rId330"/>
    <p:sldId id="582" r:id="rId331"/>
    <p:sldId id="583" r:id="rId332"/>
    <p:sldId id="584" r:id="rId333"/>
    <p:sldId id="585" r:id="rId334"/>
    <p:sldId id="586" r:id="rId335"/>
    <p:sldId id="587" r:id="rId336"/>
    <p:sldId id="588" r:id="rId337"/>
    <p:sldId id="589" r:id="rId338"/>
    <p:sldId id="590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603" r:id="rId352"/>
    <p:sldId id="604" r:id="rId353"/>
    <p:sldId id="605" r:id="rId354"/>
    <p:sldId id="606" r:id="rId355"/>
    <p:sldId id="607" r:id="rId356"/>
    <p:sldId id="608" r:id="rId357"/>
    <p:sldId id="609" r:id="rId358"/>
    <p:sldId id="610" r:id="rId359"/>
    <p:sldId id="611" r:id="rId360"/>
    <p:sldId id="612" r:id="rId361"/>
    <p:sldId id="613" r:id="rId362"/>
    <p:sldId id="614" r:id="rId363"/>
    <p:sldId id="615" r:id="rId364"/>
    <p:sldId id="616" r:id="rId365"/>
    <p:sldId id="617" r:id="rId366"/>
    <p:sldId id="618" r:id="rId367"/>
    <p:sldId id="619" r:id="rId368"/>
    <p:sldId id="620" r:id="rId369"/>
    <p:sldId id="621" r:id="rId370"/>
    <p:sldId id="622" r:id="rId371"/>
    <p:sldId id="623" r:id="rId372"/>
    <p:sldId id="624" r:id="rId373"/>
    <p:sldId id="625" r:id="rId374"/>
    <p:sldId id="626" r:id="rId375"/>
    <p:sldId id="627" r:id="rId376"/>
    <p:sldId id="628" r:id="rId377"/>
    <p:sldId id="629" r:id="rId378"/>
    <p:sldId id="630" r:id="rId379"/>
    <p:sldId id="631" r:id="rId380"/>
    <p:sldId id="632" r:id="rId381"/>
    <p:sldId id="633" r:id="rId382"/>
    <p:sldId id="634" r:id="rId383"/>
    <p:sldId id="635" r:id="rId384"/>
    <p:sldId id="636" r:id="rId385"/>
    <p:sldId id="637" r:id="rId386"/>
    <p:sldId id="638" r:id="rId387"/>
    <p:sldId id="639" r:id="rId388"/>
    <p:sldId id="640" r:id="rId389"/>
    <p:sldId id="641" r:id="rId390"/>
    <p:sldId id="642" r:id="rId391"/>
    <p:sldId id="643" r:id="rId392"/>
    <p:sldId id="644" r:id="rId393"/>
    <p:sldId id="645" r:id="rId394"/>
    <p:sldId id="646" r:id="rId395"/>
    <p:sldId id="647" r:id="rId396"/>
    <p:sldId id="648" r:id="rId397"/>
    <p:sldId id="649" r:id="rId398"/>
    <p:sldId id="650" r:id="rId399"/>
    <p:sldId id="651" r:id="rId400"/>
    <p:sldId id="652" r:id="rId401"/>
    <p:sldId id="653" r:id="rId402"/>
    <p:sldId id="654" r:id="rId403"/>
    <p:sldId id="655" r:id="rId404"/>
    <p:sldId id="656" r:id="rId405"/>
    <p:sldId id="657" r:id="rId406"/>
    <p:sldId id="658" r:id="rId407"/>
    <p:sldId id="659" r:id="rId408"/>
    <p:sldId id="660" r:id="rId409"/>
    <p:sldId id="661" r:id="rId410"/>
    <p:sldId id="662" r:id="rId411"/>
    <p:sldId id="663" r:id="rId412"/>
    <p:sldId id="664" r:id="rId413"/>
    <p:sldId id="665" r:id="rId414"/>
    <p:sldId id="666" r:id="rId415"/>
    <p:sldId id="667" r:id="rId416"/>
    <p:sldId id="668" r:id="rId417"/>
    <p:sldId id="669" r:id="rId418"/>
    <p:sldId id="670" r:id="rId419"/>
    <p:sldId id="671" r:id="rId420"/>
    <p:sldId id="672" r:id="rId421"/>
    <p:sldId id="673" r:id="rId422"/>
    <p:sldId id="674" r:id="rId423"/>
    <p:sldId id="675" r:id="rId424"/>
    <p:sldId id="676" r:id="rId425"/>
    <p:sldId id="677" r:id="rId426"/>
    <p:sldId id="678" r:id="rId427"/>
    <p:sldId id="679" r:id="rId428"/>
    <p:sldId id="680" r:id="rId429"/>
    <p:sldId id="681" r:id="rId430"/>
    <p:sldId id="682" r:id="rId431"/>
    <p:sldId id="683" r:id="rId432"/>
    <p:sldId id="684" r:id="rId433"/>
    <p:sldId id="685" r:id="rId434"/>
    <p:sldId id="686" r:id="rId435"/>
    <p:sldId id="687" r:id="rId436"/>
    <p:sldId id="688" r:id="rId437"/>
    <p:sldId id="689" r:id="rId438"/>
    <p:sldId id="690" r:id="rId439"/>
    <p:sldId id="691" r:id="rId440"/>
    <p:sldId id="692" r:id="rId441"/>
    <p:sldId id="693" r:id="rId442"/>
    <p:sldId id="694" r:id="rId443"/>
    <p:sldId id="695" r:id="rId444"/>
    <p:sldId id="696" r:id="rId445"/>
    <p:sldId id="697" r:id="rId446"/>
    <p:sldId id="698" r:id="rId447"/>
    <p:sldId id="699" r:id="rId448"/>
    <p:sldId id="700" r:id="rId449"/>
    <p:sldId id="701" r:id="rId450"/>
    <p:sldId id="702" r:id="rId451"/>
    <p:sldId id="703" r:id="rId452"/>
    <p:sldId id="704" r:id="rId453"/>
    <p:sldId id="705" r:id="rId454"/>
    <p:sldId id="706" r:id="rId455"/>
    <p:sldId id="707" r:id="rId456"/>
    <p:sldId id="708" r:id="rId457"/>
    <p:sldId id="709" r:id="rId458"/>
    <p:sldId id="710" r:id="rId459"/>
    <p:sldId id="711" r:id="rId460"/>
    <p:sldId id="712" r:id="rId461"/>
    <p:sldId id="713" r:id="rId462"/>
    <p:sldId id="714" r:id="rId463"/>
    <p:sldId id="715" r:id="rId464"/>
    <p:sldId id="716" r:id="rId465"/>
    <p:sldId id="717" r:id="rId466"/>
    <p:sldId id="718" r:id="rId467"/>
    <p:sldId id="719" r:id="rId468"/>
    <p:sldId id="720" r:id="rId469"/>
    <p:sldId id="721" r:id="rId470"/>
    <p:sldId id="722" r:id="rId471"/>
    <p:sldId id="723" r:id="rId472"/>
    <p:sldId id="724" r:id="rId473"/>
    <p:sldId id="725" r:id="rId474"/>
    <p:sldId id="726" r:id="rId475"/>
    <p:sldId id="727" r:id="rId476"/>
    <p:sldId id="728" r:id="rId477"/>
    <p:sldId id="729" r:id="rId478"/>
    <p:sldId id="730" r:id="rId479"/>
    <p:sldId id="731" r:id="rId480"/>
    <p:sldId id="732" r:id="rId481"/>
    <p:sldId id="733" r:id="rId482"/>
    <p:sldId id="734" r:id="rId483"/>
    <p:sldId id="735" r:id="rId484"/>
    <p:sldId id="736" r:id="rId485"/>
    <p:sldId id="737" r:id="rId486"/>
    <p:sldId id="738" r:id="rId487"/>
    <p:sldId id="739" r:id="rId488"/>
    <p:sldId id="740" r:id="rId489"/>
    <p:sldId id="741" r:id="rId490"/>
    <p:sldId id="742" r:id="rId491"/>
    <p:sldId id="743" r:id="rId492"/>
    <p:sldId id="744" r:id="rId493"/>
    <p:sldId id="745" r:id="rId494"/>
    <p:sldId id="746" r:id="rId495"/>
    <p:sldId id="747" r:id="rId496"/>
    <p:sldId id="748" r:id="rId497"/>
    <p:sldId id="749" r:id="rId498"/>
    <p:sldId id="750" r:id="rId499"/>
    <p:sldId id="751" r:id="rId500"/>
    <p:sldId id="752" r:id="rId501"/>
    <p:sldId id="753" r:id="rId502"/>
    <p:sldId id="754" r:id="rId503"/>
    <p:sldId id="755" r:id="rId504"/>
    <p:sldId id="756" r:id="rId505"/>
    <p:sldId id="757" r:id="rId506"/>
    <p:sldId id="758" r:id="rId507"/>
    <p:sldId id="759" r:id="rId508"/>
    <p:sldId id="760" r:id="rId509"/>
    <p:sldId id="761" r:id="rId510"/>
    <p:sldId id="762" r:id="rId511"/>
    <p:sldId id="763" r:id="rId512"/>
    <p:sldId id="764" r:id="rId513"/>
    <p:sldId id="765" r:id="rId514"/>
    <p:sldId id="766" r:id="rId515"/>
    <p:sldId id="767" r:id="rId516"/>
    <p:sldId id="768" r:id="rId517"/>
    <p:sldId id="769" r:id="rId518"/>
    <p:sldId id="770" r:id="rId519"/>
    <p:sldId id="771" r:id="rId520"/>
    <p:sldId id="772" r:id="rId521"/>
    <p:sldId id="773" r:id="rId522"/>
    <p:sldId id="774" r:id="rId523"/>
    <p:sldId id="775" r:id="rId524"/>
    <p:sldId id="776" r:id="rId525"/>
    <p:sldId id="777" r:id="rId526"/>
    <p:sldId id="778" r:id="rId527"/>
    <p:sldId id="779" r:id="rId528"/>
    <p:sldId id="780" r:id="rId529"/>
    <p:sldId id="781" r:id="rId530"/>
    <p:sldId id="782" r:id="rId531"/>
    <p:sldId id="783" r:id="rId532"/>
    <p:sldId id="784" r:id="rId533"/>
    <p:sldId id="785" r:id="rId534"/>
    <p:sldId id="786" r:id="rId535"/>
    <p:sldId id="787" r:id="rId536"/>
    <p:sldId id="788" r:id="rId537"/>
    <p:sldId id="789" r:id="rId538"/>
    <p:sldId id="790" r:id="rId539"/>
    <p:sldId id="791" r:id="rId540"/>
    <p:sldId id="792" r:id="rId541"/>
    <p:sldId id="793" r:id="rId542"/>
    <p:sldId id="794" r:id="rId543"/>
    <p:sldId id="795" r:id="rId544"/>
    <p:sldId id="796" r:id="rId545"/>
    <p:sldId id="797" r:id="rId546"/>
    <p:sldId id="798" r:id="rId547"/>
    <p:sldId id="799" r:id="rId548"/>
    <p:sldId id="800" r:id="rId549"/>
    <p:sldId id="801" r:id="rId550"/>
    <p:sldId id="802" r:id="rId551"/>
    <p:sldId id="803" r:id="rId552"/>
    <p:sldId id="804" r:id="rId553"/>
    <p:sldId id="805" r:id="rId554"/>
    <p:sldId id="806" r:id="rId555"/>
    <p:sldId id="807" r:id="rId556"/>
    <p:sldId id="808" r:id="rId557"/>
    <p:sldId id="809" r:id="rId558"/>
    <p:sldId id="810" r:id="rId559"/>
    <p:sldId id="811" r:id="rId560"/>
    <p:sldId id="812" r:id="rId561"/>
    <p:sldId id="813" r:id="rId562"/>
    <p:sldId id="814" r:id="rId563"/>
    <p:sldId id="815" r:id="rId564"/>
    <p:sldId id="816" r:id="rId565"/>
    <p:sldId id="817" r:id="rId566"/>
    <p:sldId id="818" r:id="rId567"/>
    <p:sldId id="819" r:id="rId568"/>
    <p:sldId id="820" r:id="rId569"/>
    <p:sldId id="821" r:id="rId570"/>
    <p:sldId id="822" r:id="rId571"/>
    <p:sldId id="823" r:id="rId572"/>
    <p:sldId id="824" r:id="rId573"/>
    <p:sldId id="825" r:id="rId574"/>
    <p:sldId id="826" r:id="rId575"/>
    <p:sldId id="827" r:id="rId576"/>
    <p:sldId id="828" r:id="rId577"/>
    <p:sldId id="829" r:id="rId578"/>
    <p:sldId id="830" r:id="rId579"/>
    <p:sldId id="831" r:id="rId580"/>
    <p:sldId id="832" r:id="rId581"/>
    <p:sldId id="833" r:id="rId582"/>
    <p:sldId id="834" r:id="rId583"/>
    <p:sldId id="835" r:id="rId584"/>
    <p:sldId id="836" r:id="rId585"/>
    <p:sldId id="837" r:id="rId586"/>
    <p:sldId id="838" r:id="rId587"/>
    <p:sldId id="839" r:id="rId588"/>
    <p:sldId id="840" r:id="rId589"/>
    <p:sldId id="841" r:id="rId590"/>
    <p:sldId id="842" r:id="rId591"/>
    <p:sldId id="843" r:id="rId592"/>
    <p:sldId id="844" r:id="rId593"/>
    <p:sldId id="845" r:id="rId594"/>
    <p:sldId id="846" r:id="rId595"/>
    <p:sldId id="847" r:id="rId596"/>
    <p:sldId id="848" r:id="rId597"/>
    <p:sldId id="849" r:id="rId598"/>
    <p:sldId id="850" r:id="rId599"/>
    <p:sldId id="851" r:id="rId600"/>
    <p:sldId id="852" r:id="rId601"/>
    <p:sldId id="853" r:id="rId602"/>
    <p:sldId id="854" r:id="rId603"/>
    <p:sldId id="855" r:id="rId604"/>
    <p:sldId id="856" r:id="rId605"/>
    <p:sldId id="857" r:id="rId606"/>
    <p:sldId id="858" r:id="rId607"/>
    <p:sldId id="859" r:id="rId608"/>
    <p:sldId id="860" r:id="rId609"/>
    <p:sldId id="861" r:id="rId610"/>
    <p:sldId id="862" r:id="rId611"/>
    <p:sldId id="863" r:id="rId612"/>
    <p:sldId id="864" r:id="rId613"/>
    <p:sldId id="865" r:id="rId614"/>
    <p:sldId id="866" r:id="rId615"/>
    <p:sldId id="867" r:id="rId616"/>
    <p:sldId id="868" r:id="rId617"/>
    <p:sldId id="869" r:id="rId618"/>
    <p:sldId id="870" r:id="rId619"/>
    <p:sldId id="871" r:id="rId620"/>
    <p:sldId id="872" r:id="rId621"/>
    <p:sldId id="873" r:id="rId622"/>
    <p:sldId id="874" r:id="rId623"/>
    <p:sldId id="875" r:id="rId624"/>
    <p:sldId id="876" r:id="rId625"/>
    <p:sldId id="877" r:id="rId626"/>
    <p:sldId id="878" r:id="rId627"/>
    <p:sldId id="879" r:id="rId628"/>
    <p:sldId id="880" r:id="rId629"/>
    <p:sldId id="881" r:id="rId630"/>
    <p:sldId id="882" r:id="rId631"/>
    <p:sldId id="883" r:id="rId632"/>
    <p:sldId id="884" r:id="rId633"/>
    <p:sldId id="885" r:id="rId634"/>
    <p:sldId id="886" r:id="rId635"/>
    <p:sldId id="887" r:id="rId636"/>
    <p:sldId id="888" r:id="rId637"/>
    <p:sldId id="889" r:id="rId638"/>
    <p:sldId id="890" r:id="rId639"/>
    <p:sldId id="891" r:id="rId640"/>
    <p:sldId id="892" r:id="rId641"/>
    <p:sldId id="893" r:id="rId642"/>
    <p:sldId id="894" r:id="rId643"/>
    <p:sldId id="895" r:id="rId644"/>
    <p:sldId id="896" r:id="rId645"/>
    <p:sldId id="897" r:id="rId646"/>
    <p:sldId id="898" r:id="rId647"/>
    <p:sldId id="899" r:id="rId648"/>
    <p:sldId id="900" r:id="rId649"/>
    <p:sldId id="901" r:id="rId650"/>
    <p:sldId id="902" r:id="rId651"/>
    <p:sldId id="903" r:id="rId652"/>
    <p:sldId id="904" r:id="rId653"/>
    <p:sldId id="905" r:id="rId654"/>
    <p:sldId id="906" r:id="rId655"/>
    <p:sldId id="907" r:id="rId656"/>
    <p:sldId id="908" r:id="rId657"/>
    <p:sldId id="909" r:id="rId658"/>
    <p:sldId id="910" r:id="rId659"/>
    <p:sldId id="911" r:id="rId660"/>
    <p:sldId id="912" r:id="rId661"/>
    <p:sldId id="913" r:id="rId662"/>
    <p:sldId id="914" r:id="rId663"/>
    <p:sldId id="915" r:id="rId664"/>
    <p:sldId id="916" r:id="rId665"/>
    <p:sldId id="917" r:id="rId666"/>
    <p:sldId id="918" r:id="rId667"/>
    <p:sldId id="919" r:id="rId668"/>
    <p:sldId id="920" r:id="rId669"/>
    <p:sldId id="921" r:id="rId670"/>
    <p:sldId id="922" r:id="rId671"/>
    <p:sldId id="923" r:id="rId672"/>
    <p:sldId id="924" r:id="rId673"/>
    <p:sldId id="925" r:id="rId674"/>
    <p:sldId id="926" r:id="rId675"/>
    <p:sldId id="927" r:id="rId676"/>
    <p:sldId id="928" r:id="rId677"/>
    <p:sldId id="929" r:id="rId678"/>
    <p:sldId id="930" r:id="rId679"/>
    <p:sldId id="931" r:id="rId680"/>
    <p:sldId id="932" r:id="rId681"/>
    <p:sldId id="933" r:id="rId682"/>
    <p:sldId id="934" r:id="rId683"/>
    <p:sldId id="935" r:id="rId684"/>
    <p:sldId id="936" r:id="rId685"/>
    <p:sldId id="937" r:id="rId686"/>
    <p:sldId id="938" r:id="rId687"/>
    <p:sldId id="939" r:id="rId688"/>
    <p:sldId id="940" r:id="rId689"/>
    <p:sldId id="941" r:id="rId690"/>
    <p:sldId id="942" r:id="rId691"/>
    <p:sldId id="943" r:id="rId692"/>
    <p:sldId id="944" r:id="rId693"/>
    <p:sldId id="945" r:id="rId694"/>
    <p:sldId id="946" r:id="rId695"/>
    <p:sldId id="947" r:id="rId696"/>
    <p:sldId id="948" r:id="rId697"/>
    <p:sldId id="949" r:id="rId698"/>
    <p:sldId id="950" r:id="rId699"/>
    <p:sldId id="951" r:id="rId700"/>
    <p:sldId id="952" r:id="rId701"/>
    <p:sldId id="953" r:id="rId702"/>
    <p:sldId id="954" r:id="rId703"/>
    <p:sldId id="955" r:id="rId704"/>
    <p:sldId id="956" r:id="rId705"/>
    <p:sldId id="957" r:id="rId706"/>
    <p:sldId id="958" r:id="rId707"/>
    <p:sldId id="959" r:id="rId708"/>
    <p:sldId id="960" r:id="rId709"/>
    <p:sldId id="961" r:id="rId710"/>
    <p:sldId id="962" r:id="rId711"/>
    <p:sldId id="963" r:id="rId712"/>
    <p:sldId id="964" r:id="rId713"/>
    <p:sldId id="965" r:id="rId714"/>
    <p:sldId id="966" r:id="rId715"/>
    <p:sldId id="967" r:id="rId716"/>
    <p:sldId id="968" r:id="rId717"/>
    <p:sldId id="969" r:id="rId718"/>
    <p:sldId id="970" r:id="rId719"/>
    <p:sldId id="971" r:id="rId720"/>
    <p:sldId id="972" r:id="rId721"/>
    <p:sldId id="973" r:id="rId722"/>
    <p:sldId id="974" r:id="rId723"/>
    <p:sldId id="975" r:id="rId724"/>
    <p:sldId id="976" r:id="rId725"/>
    <p:sldId id="977" r:id="rId726"/>
    <p:sldId id="978" r:id="rId727"/>
    <p:sldId id="979" r:id="rId728"/>
    <p:sldId id="980" r:id="rId729"/>
    <p:sldId id="981" r:id="rId730"/>
    <p:sldId id="982" r:id="rId731"/>
    <p:sldId id="983" r:id="rId732"/>
    <p:sldId id="984" r:id="rId733"/>
    <p:sldId id="985" r:id="rId734"/>
    <p:sldId id="986" r:id="rId735"/>
    <p:sldId id="987" r:id="rId736"/>
    <p:sldId id="988" r:id="rId737"/>
    <p:sldId id="989" r:id="rId738"/>
    <p:sldId id="990" r:id="rId739"/>
    <p:sldId id="991" r:id="rId740"/>
    <p:sldId id="992" r:id="rId741"/>
    <p:sldId id="993" r:id="rId742"/>
    <p:sldId id="994" r:id="rId743"/>
    <p:sldId id="995" r:id="rId744"/>
    <p:sldId id="996" r:id="rId745"/>
    <p:sldId id="997" r:id="rId746"/>
    <p:sldId id="998" r:id="rId747"/>
    <p:sldId id="999" r:id="rId748"/>
    <p:sldId id="1000" r:id="rId749"/>
    <p:sldId id="1001" r:id="rId750"/>
    <p:sldId id="1002" r:id="rId751"/>
    <p:sldId id="1003" r:id="rId752"/>
    <p:sldId id="1004" r:id="rId753"/>
    <p:sldId id="1005" r:id="rId754"/>
    <p:sldId id="1006" r:id="rId755"/>
    <p:sldId id="1007" r:id="rId756"/>
    <p:sldId id="1008" r:id="rId757"/>
    <p:sldId id="1009" r:id="rId758"/>
    <p:sldId id="1010" r:id="rId759"/>
    <p:sldId id="1011" r:id="rId760"/>
    <p:sldId id="1012" r:id="rId761"/>
    <p:sldId id="1013" r:id="rId762"/>
    <p:sldId id="1014" r:id="rId763"/>
    <p:sldId id="1015" r:id="rId764"/>
    <p:sldId id="1016" r:id="rId765"/>
    <p:sldId id="1017" r:id="rId766"/>
    <p:sldId id="1018" r:id="rId767"/>
    <p:sldId id="1019" r:id="rId768"/>
    <p:sldId id="1020" r:id="rId769"/>
    <p:sldId id="1021" r:id="rId770"/>
    <p:sldId id="1022" r:id="rId771"/>
    <p:sldId id="1023" r:id="rId772"/>
    <p:sldId id="1024" r:id="rId773"/>
    <p:sldId id="1025" r:id="rId774"/>
    <p:sldId id="1026" r:id="rId775"/>
    <p:sldId id="1027" r:id="rId776"/>
    <p:sldId id="1028" r:id="rId777"/>
    <p:sldId id="1029" r:id="rId778"/>
    <p:sldId id="1030" r:id="rId779"/>
    <p:sldId id="1031" r:id="rId780"/>
    <p:sldId id="1032" r:id="rId781"/>
    <p:sldId id="1033" r:id="rId782"/>
    <p:sldId id="1034" r:id="rId783"/>
    <p:sldId id="1035" r:id="rId784"/>
    <p:sldId id="1036" r:id="rId785"/>
    <p:sldId id="1037" r:id="rId786"/>
    <p:sldId id="1038" r:id="rId787"/>
    <p:sldId id="1039" r:id="rId788"/>
    <p:sldId id="1040" r:id="rId789"/>
    <p:sldId id="1041" r:id="rId790"/>
    <p:sldId id="1042" r:id="rId791"/>
    <p:sldId id="1043" r:id="rId792"/>
    <p:sldId id="1044" r:id="rId793"/>
    <p:sldId id="1045" r:id="rId794"/>
    <p:sldId id="1046" r:id="rId795"/>
    <p:sldId id="1047" r:id="rId796"/>
    <p:sldId id="1048" r:id="rId797"/>
    <p:sldId id="1049" r:id="rId798"/>
    <p:sldId id="1050" r:id="rId799"/>
    <p:sldId id="1051" r:id="rId800"/>
    <p:sldId id="1052" r:id="rId801"/>
    <p:sldId id="1053" r:id="rId802"/>
    <p:sldId id="1054" r:id="rId803"/>
    <p:sldId id="1055" r:id="rId804"/>
    <p:sldId id="1056" r:id="rId805"/>
    <p:sldId id="1057" r:id="rId806"/>
    <p:sldId id="1058" r:id="rId807"/>
    <p:sldId id="1059" r:id="rId808"/>
    <p:sldId id="1060" r:id="rId809"/>
    <p:sldId id="1061" r:id="rId810"/>
    <p:sldId id="1062" r:id="rId811"/>
    <p:sldId id="1063" r:id="rId812"/>
    <p:sldId id="1064" r:id="rId813"/>
    <p:sldId id="1065" r:id="rId814"/>
    <p:sldId id="1066" r:id="rId815"/>
    <p:sldId id="1067" r:id="rId816"/>
    <p:sldId id="1068" r:id="rId817"/>
    <p:sldId id="1069" r:id="rId818"/>
    <p:sldId id="1070" r:id="rId819"/>
    <p:sldId id="1071" r:id="rId820"/>
    <p:sldId id="1072" r:id="rId821"/>
    <p:sldId id="1073" r:id="rId822"/>
    <p:sldId id="1074" r:id="rId823"/>
    <p:sldId id="1075" r:id="rId824"/>
    <p:sldId id="1076" r:id="rId825"/>
    <p:sldId id="1077" r:id="rId826"/>
    <p:sldId id="1078" r:id="rId827"/>
    <p:sldId id="1079" r:id="rId828"/>
    <p:sldId id="1080" r:id="rId829"/>
    <p:sldId id="1081" r:id="rId830"/>
    <p:sldId id="1082" r:id="rId831"/>
    <p:sldId id="1083" r:id="rId832"/>
    <p:sldId id="1084" r:id="rId833"/>
    <p:sldId id="1085" r:id="rId834"/>
    <p:sldId id="1086" r:id="rId835"/>
    <p:sldId id="1087" r:id="rId836"/>
    <p:sldId id="1088" r:id="rId837"/>
    <p:sldId id="1089" r:id="rId838"/>
    <p:sldId id="1090" r:id="rId839"/>
    <p:sldId id="1091" r:id="rId840"/>
    <p:sldId id="1092" r:id="rId841"/>
    <p:sldId id="1093" r:id="rId842"/>
    <p:sldId id="1094" r:id="rId843"/>
    <p:sldId id="1095" r:id="rId844"/>
    <p:sldId id="1096" r:id="rId845"/>
    <p:sldId id="1097" r:id="rId846"/>
    <p:sldId id="1098" r:id="rId847"/>
    <p:sldId id="1099" r:id="rId848"/>
    <p:sldId id="1100" r:id="rId849"/>
    <p:sldId id="1101" r:id="rId850"/>
    <p:sldId id="1102" r:id="rId851"/>
    <p:sldId id="1103" r:id="rId852"/>
    <p:sldId id="1104" r:id="rId853"/>
    <p:sldId id="1105" r:id="rId854"/>
    <p:sldId id="1106" r:id="rId855"/>
    <p:sldId id="1107" r:id="rId856"/>
    <p:sldId id="1108" r:id="rId857"/>
    <p:sldId id="1109" r:id="rId858"/>
    <p:sldId id="1110" r:id="rId859"/>
    <p:sldId id="1111" r:id="rId860"/>
    <p:sldId id="1112" r:id="rId861"/>
    <p:sldId id="1113" r:id="rId862"/>
    <p:sldId id="1114" r:id="rId863"/>
    <p:sldId id="1115" r:id="rId864"/>
    <p:sldId id="1116" r:id="rId865"/>
    <p:sldId id="1117" r:id="rId866"/>
    <p:sldId id="1118" r:id="rId867"/>
    <p:sldId id="1119" r:id="rId868"/>
    <p:sldId id="1120" r:id="rId869"/>
    <p:sldId id="1121" r:id="rId870"/>
    <p:sldId id="1122" r:id="rId871"/>
    <p:sldId id="1123" r:id="rId872"/>
    <p:sldId id="1124" r:id="rId873"/>
    <p:sldId id="1125" r:id="rId874"/>
    <p:sldId id="1126" r:id="rId875"/>
    <p:sldId id="1127" r:id="rId876"/>
    <p:sldId id="1128" r:id="rId877"/>
    <p:sldId id="1129" r:id="rId878"/>
    <p:sldId id="1130" r:id="rId879"/>
    <p:sldId id="1131" r:id="rId880"/>
    <p:sldId id="1132" r:id="rId881"/>
    <p:sldId id="1133" r:id="rId882"/>
    <p:sldId id="1134" r:id="rId883"/>
    <p:sldId id="1135" r:id="rId884"/>
    <p:sldId id="1136" r:id="rId885"/>
    <p:sldId id="1137" r:id="rId886"/>
    <p:sldId id="1138" r:id="rId887"/>
    <p:sldId id="1139" r:id="rId888"/>
    <p:sldId id="1140" r:id="rId889"/>
    <p:sldId id="1141" r:id="rId890"/>
    <p:sldId id="1142" r:id="rId891"/>
    <p:sldId id="1143" r:id="rId892"/>
    <p:sldId id="1144" r:id="rId893"/>
    <p:sldId id="1145" r:id="rId894"/>
    <p:sldId id="1146" r:id="rId895"/>
    <p:sldId id="1147" r:id="rId896"/>
    <p:sldId id="1148" r:id="rId897"/>
    <p:sldId id="1149" r:id="rId898"/>
    <p:sldId id="1150" r:id="rId899"/>
    <p:sldId id="1151" r:id="rId900"/>
    <p:sldId id="1152" r:id="rId901"/>
    <p:sldId id="1153" r:id="rId902"/>
    <p:sldId id="1154" r:id="rId903"/>
    <p:sldId id="1155" r:id="rId904"/>
    <p:sldId id="1156" r:id="rId905"/>
    <p:sldId id="1157" r:id="rId906"/>
    <p:sldId id="1158" r:id="rId907"/>
    <p:sldId id="1159" r:id="rId908"/>
    <p:sldId id="1160" r:id="rId909"/>
    <p:sldId id="1161" r:id="rId910"/>
    <p:sldId id="1162" r:id="rId911"/>
    <p:sldId id="1163" r:id="rId912"/>
    <p:sldId id="1164" r:id="rId913"/>
    <p:sldId id="1165" r:id="rId914"/>
    <p:sldId id="1166" r:id="rId915"/>
    <p:sldId id="1167" r:id="rId916"/>
    <p:sldId id="1168" r:id="rId917"/>
    <p:sldId id="1169" r:id="rId918"/>
    <p:sldId id="1170" r:id="rId919"/>
    <p:sldId id="1171" r:id="rId920"/>
    <p:sldId id="1172" r:id="rId921"/>
    <p:sldId id="1173" r:id="rId922"/>
    <p:sldId id="1174" r:id="rId923"/>
    <p:sldId id="1175" r:id="rId924"/>
    <p:sldId id="1176" r:id="rId925"/>
    <p:sldId id="1177" r:id="rId926"/>
    <p:sldId id="1178" r:id="rId927"/>
    <p:sldId id="1179" r:id="rId928"/>
    <p:sldId id="1180" r:id="rId929"/>
    <p:sldId id="1181" r:id="rId930"/>
    <p:sldId id="1182" r:id="rId931"/>
    <p:sldId id="1183" r:id="rId932"/>
    <p:sldId id="1184" r:id="rId933"/>
    <p:sldId id="1185" r:id="rId934"/>
    <p:sldId id="1186" r:id="rId935"/>
    <p:sldId id="1187" r:id="rId936"/>
    <p:sldId id="1188" r:id="rId937"/>
    <p:sldId id="1189" r:id="rId938"/>
    <p:sldId id="1190" r:id="rId939"/>
    <p:sldId id="1191" r:id="rId940"/>
    <p:sldId id="1192" r:id="rId941"/>
    <p:sldId id="1193" r:id="rId942"/>
    <p:sldId id="1194" r:id="rId943"/>
    <p:sldId id="1195" r:id="rId944"/>
    <p:sldId id="1196" r:id="rId945"/>
    <p:sldId id="1197" r:id="rId946"/>
    <p:sldId id="1198" r:id="rId947"/>
    <p:sldId id="1199" r:id="rId948"/>
    <p:sldId id="1200" r:id="rId949"/>
    <p:sldId id="1201" r:id="rId950"/>
    <p:sldId id="1202" r:id="rId951"/>
    <p:sldId id="1203" r:id="rId952"/>
    <p:sldId id="1204" r:id="rId953"/>
    <p:sldId id="1205" r:id="rId954"/>
    <p:sldId id="1206" r:id="rId955"/>
    <p:sldId id="1207" r:id="rId956"/>
    <p:sldId id="1208" r:id="rId957"/>
    <p:sldId id="1209" r:id="rId958"/>
    <p:sldId id="1210" r:id="rId959"/>
    <p:sldId id="1211" r:id="rId960"/>
    <p:sldId id="1212" r:id="rId961"/>
    <p:sldId id="1213" r:id="rId962"/>
    <p:sldId id="1214" r:id="rId963"/>
    <p:sldId id="1215" r:id="rId964"/>
    <p:sldId id="1216" r:id="rId965"/>
    <p:sldId id="1217" r:id="rId966"/>
    <p:sldId id="1218" r:id="rId967"/>
    <p:sldId id="1219" r:id="rId968"/>
    <p:sldId id="1220" r:id="rId969"/>
    <p:sldId id="1221" r:id="rId970"/>
    <p:sldId id="1222" r:id="rId971"/>
    <p:sldId id="1223" r:id="rId972"/>
    <p:sldId id="1224" r:id="rId973"/>
    <p:sldId id="1225" r:id="rId974"/>
    <p:sldId id="1226" r:id="rId975"/>
    <p:sldId id="1227" r:id="rId976"/>
    <p:sldId id="1228" r:id="rId977"/>
    <p:sldId id="1229" r:id="rId978"/>
    <p:sldId id="1230" r:id="rId979"/>
    <p:sldId id="1231" r:id="rId980"/>
    <p:sldId id="1232" r:id="rId981"/>
    <p:sldId id="1233" r:id="rId982"/>
    <p:sldId id="1234" r:id="rId983"/>
    <p:sldId id="1235" r:id="rId984"/>
    <p:sldId id="1236" r:id="rId985"/>
    <p:sldId id="1237" r:id="rId986"/>
    <p:sldId id="1238" r:id="rId987"/>
    <p:sldId id="1239" r:id="rId988"/>
    <p:sldId id="1240" r:id="rId989"/>
    <p:sldId id="1241" r:id="rId990"/>
    <p:sldId id="1242" r:id="rId991"/>
    <p:sldId id="1243" r:id="rId992"/>
    <p:sldId id="1244" r:id="rId993"/>
    <p:sldId id="1245" r:id="rId994"/>
    <p:sldId id="1246" r:id="rId995"/>
    <p:sldId id="1247" r:id="rId996"/>
    <p:sldId id="1248" r:id="rId997"/>
    <p:sldId id="1249" r:id="rId998"/>
    <p:sldId id="1250" r:id="rId999"/>
    <p:sldId id="1251" r:id="rId1000"/>
    <p:sldId id="1252" r:id="rId1001"/>
    <p:sldId id="1253" r:id="rId1002"/>
    <p:sldId id="1254" r:id="rId1003"/>
    <p:sldId id="1255" r:id="rId1004"/>
    <p:sldId id="1256" r:id="rId1005"/>
    <p:sldId id="1257" r:id="rId1006"/>
    <p:sldId id="1258" r:id="rId1007"/>
    <p:sldId id="1259" r:id="rId1008"/>
    <p:sldId id="1260" r:id="rId1009"/>
    <p:sldId id="1261" r:id="rId1010"/>
    <p:sldId id="1262" r:id="rId1011"/>
    <p:sldId id="1263" r:id="rId1012"/>
    <p:sldId id="1264" r:id="rId1013"/>
    <p:sldId id="1265" r:id="rId1014"/>
    <p:sldId id="1266" r:id="rId1015"/>
    <p:sldId id="1267" r:id="rId1016"/>
    <p:sldId id="1268" r:id="rId1017"/>
    <p:sldId id="1269" r:id="rId1018"/>
    <p:sldId id="1270" r:id="rId1019"/>
    <p:sldId id="1271" r:id="rId1020"/>
    <p:sldId id="1272" r:id="rId1021"/>
    <p:sldId id="1273" r:id="rId1022"/>
    <p:sldId id="1274" r:id="rId1023"/>
    <p:sldId id="1275" r:id="rId1024"/>
    <p:sldId id="1276" r:id="rId1025"/>
    <p:sldId id="1277" r:id="rId1026"/>
    <p:sldId id="1278" r:id="rId1027"/>
    <p:sldId id="1279" r:id="rId1028"/>
    <p:sldId id="1280" r:id="rId1029"/>
    <p:sldId id="1281" r:id="rId1030"/>
    <p:sldId id="1282" r:id="rId1031"/>
    <p:sldId id="1283" r:id="rId1032"/>
    <p:sldId id="1284" r:id="rId1033"/>
    <p:sldId id="1285" r:id="rId1034"/>
    <p:sldId id="1286" r:id="rId1035"/>
    <p:sldId id="1287" r:id="rId1036"/>
    <p:sldId id="1288" r:id="rId1037"/>
    <p:sldId id="1289" r:id="rId1038"/>
    <p:sldId id="1290" r:id="rId1039"/>
    <p:sldId id="1291" r:id="rId1040"/>
    <p:sldId id="1292" r:id="rId1041"/>
    <p:sldId id="1293" r:id="rId1042"/>
    <p:sldId id="1294" r:id="rId1043"/>
    <p:sldId id="1295" r:id="rId1044"/>
    <p:sldId id="1296" r:id="rId1045"/>
    <p:sldId id="1297" r:id="rId1046"/>
    <p:sldId id="1298" r:id="rId1047"/>
    <p:sldId id="1299" r:id="rId1048"/>
    <p:sldId id="1300" r:id="rId1049"/>
    <p:sldId id="1301" r:id="rId1050"/>
    <p:sldId id="1302" r:id="rId1051"/>
    <p:sldId id="1303" r:id="rId1052"/>
    <p:sldId id="1304" r:id="rId1053"/>
    <p:sldId id="1305" r:id="rId1054"/>
    <p:sldId id="1306" r:id="rId1055"/>
    <p:sldId id="1307" r:id="rId1056"/>
    <p:sldId id="1308" r:id="rId1057"/>
    <p:sldId id="1309" r:id="rId1058"/>
    <p:sldId id="1310" r:id="rId1059"/>
    <p:sldId id="1311" r:id="rId1060"/>
    <p:sldId id="1312" r:id="rId1061"/>
    <p:sldId id="1313" r:id="rId1062"/>
    <p:sldId id="1314" r:id="rId1063"/>
    <p:sldId id="1315" r:id="rId1064"/>
    <p:sldId id="1316" r:id="rId1065"/>
    <p:sldId id="1317" r:id="rId1066"/>
    <p:sldId id="1318" r:id="rId1067"/>
    <p:sldId id="1319" r:id="rId1068"/>
    <p:sldId id="1320" r:id="rId1069"/>
    <p:sldId id="1321" r:id="rId1070"/>
    <p:sldId id="1322" r:id="rId1071"/>
    <p:sldId id="1323" r:id="rId1072"/>
    <p:sldId id="1324" r:id="rId1073"/>
    <p:sldId id="1325" r:id="rId107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<Relationship Id="rId212" Type="http://schemas.openxmlformats.org/officeDocument/2006/relationships/slide" Target="slides/slide208.xml"/><Relationship Id="rId213" Type="http://schemas.openxmlformats.org/officeDocument/2006/relationships/slide" Target="slides/slide209.xml"/><Relationship Id="rId214" Type="http://schemas.openxmlformats.org/officeDocument/2006/relationships/slide" Target="slides/slide210.xml"/><Relationship Id="rId215" Type="http://schemas.openxmlformats.org/officeDocument/2006/relationships/slide" Target="slides/slide211.xml"/><Relationship Id="rId216" Type="http://schemas.openxmlformats.org/officeDocument/2006/relationships/slide" Target="slides/slide212.xml"/><Relationship Id="rId217" Type="http://schemas.openxmlformats.org/officeDocument/2006/relationships/slide" Target="slides/slide213.xml"/><Relationship Id="rId218" Type="http://schemas.openxmlformats.org/officeDocument/2006/relationships/slide" Target="slides/slide214.xml"/><Relationship Id="rId219" Type="http://schemas.openxmlformats.org/officeDocument/2006/relationships/slide" Target="slides/slide215.xml"/><Relationship Id="rId220" Type="http://schemas.openxmlformats.org/officeDocument/2006/relationships/slide" Target="slides/slide216.xml"/><Relationship Id="rId221" Type="http://schemas.openxmlformats.org/officeDocument/2006/relationships/slide" Target="slides/slide217.xml"/><Relationship Id="rId222" Type="http://schemas.openxmlformats.org/officeDocument/2006/relationships/slide" Target="slides/slide218.xml"/><Relationship Id="rId223" Type="http://schemas.openxmlformats.org/officeDocument/2006/relationships/slide" Target="slides/slide219.xml"/><Relationship Id="rId224" Type="http://schemas.openxmlformats.org/officeDocument/2006/relationships/slide" Target="slides/slide220.xml"/><Relationship Id="rId225" Type="http://schemas.openxmlformats.org/officeDocument/2006/relationships/slide" Target="slides/slide221.xml"/><Relationship Id="rId226" Type="http://schemas.openxmlformats.org/officeDocument/2006/relationships/slide" Target="slides/slide222.xml"/><Relationship Id="rId227" Type="http://schemas.openxmlformats.org/officeDocument/2006/relationships/slide" Target="slides/slide223.xml"/><Relationship Id="rId228" Type="http://schemas.openxmlformats.org/officeDocument/2006/relationships/slide" Target="slides/slide224.xml"/><Relationship Id="rId229" Type="http://schemas.openxmlformats.org/officeDocument/2006/relationships/slide" Target="slides/slide225.xml"/><Relationship Id="rId230" Type="http://schemas.openxmlformats.org/officeDocument/2006/relationships/slide" Target="slides/slide226.xml"/><Relationship Id="rId231" Type="http://schemas.openxmlformats.org/officeDocument/2006/relationships/slide" Target="slides/slide227.xml"/><Relationship Id="rId232" Type="http://schemas.openxmlformats.org/officeDocument/2006/relationships/slide" Target="slides/slide228.xml"/><Relationship Id="rId233" Type="http://schemas.openxmlformats.org/officeDocument/2006/relationships/slide" Target="slides/slide229.xml"/><Relationship Id="rId234" Type="http://schemas.openxmlformats.org/officeDocument/2006/relationships/slide" Target="slides/slide230.xml"/><Relationship Id="rId235" Type="http://schemas.openxmlformats.org/officeDocument/2006/relationships/slide" Target="slides/slide231.xml"/><Relationship Id="rId236" Type="http://schemas.openxmlformats.org/officeDocument/2006/relationships/slide" Target="slides/slide232.xml"/><Relationship Id="rId237" Type="http://schemas.openxmlformats.org/officeDocument/2006/relationships/slide" Target="slides/slide233.xml"/><Relationship Id="rId238" Type="http://schemas.openxmlformats.org/officeDocument/2006/relationships/slide" Target="slides/slide234.xml"/><Relationship Id="rId239" Type="http://schemas.openxmlformats.org/officeDocument/2006/relationships/slide" Target="slides/slide235.xml"/><Relationship Id="rId240" Type="http://schemas.openxmlformats.org/officeDocument/2006/relationships/slide" Target="slides/slide236.xml"/><Relationship Id="rId241" Type="http://schemas.openxmlformats.org/officeDocument/2006/relationships/slide" Target="slides/slide237.xml"/><Relationship Id="rId242" Type="http://schemas.openxmlformats.org/officeDocument/2006/relationships/slide" Target="slides/slide238.xml"/><Relationship Id="rId243" Type="http://schemas.openxmlformats.org/officeDocument/2006/relationships/slide" Target="slides/slide239.xml"/><Relationship Id="rId244" Type="http://schemas.openxmlformats.org/officeDocument/2006/relationships/slide" Target="slides/slide240.xml"/><Relationship Id="rId245" Type="http://schemas.openxmlformats.org/officeDocument/2006/relationships/slide" Target="slides/slide241.xml"/><Relationship Id="rId246" Type="http://schemas.openxmlformats.org/officeDocument/2006/relationships/slide" Target="slides/slide242.xml"/><Relationship Id="rId247" Type="http://schemas.openxmlformats.org/officeDocument/2006/relationships/slide" Target="slides/slide243.xml"/><Relationship Id="rId248" Type="http://schemas.openxmlformats.org/officeDocument/2006/relationships/slide" Target="slides/slide244.xml"/><Relationship Id="rId249" Type="http://schemas.openxmlformats.org/officeDocument/2006/relationships/slide" Target="slides/slide245.xml"/><Relationship Id="rId250" Type="http://schemas.openxmlformats.org/officeDocument/2006/relationships/slide" Target="slides/slide246.xml"/><Relationship Id="rId251" Type="http://schemas.openxmlformats.org/officeDocument/2006/relationships/slide" Target="slides/slide247.xml"/><Relationship Id="rId252" Type="http://schemas.openxmlformats.org/officeDocument/2006/relationships/slide" Target="slides/slide248.xml"/><Relationship Id="rId253" Type="http://schemas.openxmlformats.org/officeDocument/2006/relationships/slide" Target="slides/slide249.xml"/><Relationship Id="rId254" Type="http://schemas.openxmlformats.org/officeDocument/2006/relationships/slide" Target="slides/slide250.xml"/><Relationship Id="rId255" Type="http://schemas.openxmlformats.org/officeDocument/2006/relationships/slide" Target="slides/slide251.xml"/><Relationship Id="rId256" Type="http://schemas.openxmlformats.org/officeDocument/2006/relationships/slide" Target="slides/slide252.xml"/><Relationship Id="rId257" Type="http://schemas.openxmlformats.org/officeDocument/2006/relationships/slide" Target="slides/slide253.xml"/><Relationship Id="rId258" Type="http://schemas.openxmlformats.org/officeDocument/2006/relationships/slide" Target="slides/slide254.xml"/><Relationship Id="rId259" Type="http://schemas.openxmlformats.org/officeDocument/2006/relationships/slide" Target="slides/slide255.xml"/><Relationship Id="rId260" Type="http://schemas.openxmlformats.org/officeDocument/2006/relationships/slide" Target="slides/slide256.xml"/><Relationship Id="rId261" Type="http://schemas.openxmlformats.org/officeDocument/2006/relationships/slide" Target="slides/slide257.xml"/><Relationship Id="rId262" Type="http://schemas.openxmlformats.org/officeDocument/2006/relationships/slide" Target="slides/slide258.xml"/><Relationship Id="rId263" Type="http://schemas.openxmlformats.org/officeDocument/2006/relationships/slide" Target="slides/slide259.xml"/><Relationship Id="rId264" Type="http://schemas.openxmlformats.org/officeDocument/2006/relationships/slide" Target="slides/slide260.xml"/><Relationship Id="rId265" Type="http://schemas.openxmlformats.org/officeDocument/2006/relationships/slide" Target="slides/slide261.xml"/><Relationship Id="rId266" Type="http://schemas.openxmlformats.org/officeDocument/2006/relationships/slide" Target="slides/slide262.xml"/><Relationship Id="rId267" Type="http://schemas.openxmlformats.org/officeDocument/2006/relationships/slide" Target="slides/slide263.xml"/><Relationship Id="rId268" Type="http://schemas.openxmlformats.org/officeDocument/2006/relationships/slide" Target="slides/slide264.xml"/><Relationship Id="rId269" Type="http://schemas.openxmlformats.org/officeDocument/2006/relationships/slide" Target="slides/slide265.xml"/><Relationship Id="rId270" Type="http://schemas.openxmlformats.org/officeDocument/2006/relationships/slide" Target="slides/slide266.xml"/><Relationship Id="rId271" Type="http://schemas.openxmlformats.org/officeDocument/2006/relationships/slide" Target="slides/slide267.xml"/><Relationship Id="rId272" Type="http://schemas.openxmlformats.org/officeDocument/2006/relationships/slide" Target="slides/slide268.xml"/><Relationship Id="rId273" Type="http://schemas.openxmlformats.org/officeDocument/2006/relationships/slide" Target="slides/slide269.xml"/><Relationship Id="rId274" Type="http://schemas.openxmlformats.org/officeDocument/2006/relationships/slide" Target="slides/slide270.xml"/><Relationship Id="rId275" Type="http://schemas.openxmlformats.org/officeDocument/2006/relationships/slide" Target="slides/slide271.xml"/><Relationship Id="rId276" Type="http://schemas.openxmlformats.org/officeDocument/2006/relationships/slide" Target="slides/slide272.xml"/><Relationship Id="rId277" Type="http://schemas.openxmlformats.org/officeDocument/2006/relationships/slide" Target="slides/slide273.xml"/><Relationship Id="rId278" Type="http://schemas.openxmlformats.org/officeDocument/2006/relationships/slide" Target="slides/slide274.xml"/><Relationship Id="rId279" Type="http://schemas.openxmlformats.org/officeDocument/2006/relationships/slide" Target="slides/slide275.xml"/><Relationship Id="rId280" Type="http://schemas.openxmlformats.org/officeDocument/2006/relationships/slide" Target="slides/slide276.xml"/><Relationship Id="rId281" Type="http://schemas.openxmlformats.org/officeDocument/2006/relationships/slide" Target="slides/slide277.xml"/><Relationship Id="rId282" Type="http://schemas.openxmlformats.org/officeDocument/2006/relationships/slide" Target="slides/slide278.xml"/><Relationship Id="rId283" Type="http://schemas.openxmlformats.org/officeDocument/2006/relationships/slide" Target="slides/slide279.xml"/><Relationship Id="rId284" Type="http://schemas.openxmlformats.org/officeDocument/2006/relationships/slide" Target="slides/slide280.xml"/><Relationship Id="rId285" Type="http://schemas.openxmlformats.org/officeDocument/2006/relationships/slide" Target="slides/slide281.xml"/><Relationship Id="rId286" Type="http://schemas.openxmlformats.org/officeDocument/2006/relationships/slide" Target="slides/slide282.xml"/><Relationship Id="rId287" Type="http://schemas.openxmlformats.org/officeDocument/2006/relationships/slide" Target="slides/slide283.xml"/><Relationship Id="rId288" Type="http://schemas.openxmlformats.org/officeDocument/2006/relationships/slide" Target="slides/slide284.xml"/><Relationship Id="rId289" Type="http://schemas.openxmlformats.org/officeDocument/2006/relationships/slide" Target="slides/slide285.xml"/><Relationship Id="rId290" Type="http://schemas.openxmlformats.org/officeDocument/2006/relationships/slide" Target="slides/slide286.xml"/><Relationship Id="rId291" Type="http://schemas.openxmlformats.org/officeDocument/2006/relationships/slide" Target="slides/slide287.xml"/><Relationship Id="rId292" Type="http://schemas.openxmlformats.org/officeDocument/2006/relationships/slide" Target="slides/slide288.xml"/><Relationship Id="rId293" Type="http://schemas.openxmlformats.org/officeDocument/2006/relationships/slide" Target="slides/slide289.xml"/><Relationship Id="rId294" Type="http://schemas.openxmlformats.org/officeDocument/2006/relationships/slide" Target="slides/slide290.xml"/><Relationship Id="rId295" Type="http://schemas.openxmlformats.org/officeDocument/2006/relationships/slide" Target="slides/slide291.xml"/><Relationship Id="rId296" Type="http://schemas.openxmlformats.org/officeDocument/2006/relationships/slide" Target="slides/slide292.xml"/><Relationship Id="rId297" Type="http://schemas.openxmlformats.org/officeDocument/2006/relationships/slide" Target="slides/slide293.xml"/><Relationship Id="rId298" Type="http://schemas.openxmlformats.org/officeDocument/2006/relationships/slide" Target="slides/slide294.xml"/><Relationship Id="rId299" Type="http://schemas.openxmlformats.org/officeDocument/2006/relationships/slide" Target="slides/slide295.xml"/><Relationship Id="rId300" Type="http://schemas.openxmlformats.org/officeDocument/2006/relationships/slide" Target="slides/slide296.xml"/><Relationship Id="rId301" Type="http://schemas.openxmlformats.org/officeDocument/2006/relationships/slide" Target="slides/slide297.xml"/><Relationship Id="rId302" Type="http://schemas.openxmlformats.org/officeDocument/2006/relationships/slide" Target="slides/slide298.xml"/><Relationship Id="rId303" Type="http://schemas.openxmlformats.org/officeDocument/2006/relationships/slide" Target="slides/slide299.xml"/><Relationship Id="rId304" Type="http://schemas.openxmlformats.org/officeDocument/2006/relationships/slide" Target="slides/slide300.xml"/><Relationship Id="rId305" Type="http://schemas.openxmlformats.org/officeDocument/2006/relationships/slide" Target="slides/slide301.xml"/><Relationship Id="rId306" Type="http://schemas.openxmlformats.org/officeDocument/2006/relationships/slide" Target="slides/slide302.xml"/><Relationship Id="rId307" Type="http://schemas.openxmlformats.org/officeDocument/2006/relationships/slide" Target="slides/slide303.xml"/><Relationship Id="rId308" Type="http://schemas.openxmlformats.org/officeDocument/2006/relationships/slide" Target="slides/slide304.xml"/><Relationship Id="rId309" Type="http://schemas.openxmlformats.org/officeDocument/2006/relationships/slide" Target="slides/slide305.xml"/><Relationship Id="rId310" Type="http://schemas.openxmlformats.org/officeDocument/2006/relationships/slide" Target="slides/slide306.xml"/><Relationship Id="rId311" Type="http://schemas.openxmlformats.org/officeDocument/2006/relationships/slide" Target="slides/slide307.xml"/><Relationship Id="rId312" Type="http://schemas.openxmlformats.org/officeDocument/2006/relationships/slide" Target="slides/slide308.xml"/><Relationship Id="rId313" Type="http://schemas.openxmlformats.org/officeDocument/2006/relationships/slide" Target="slides/slide309.xml"/><Relationship Id="rId314" Type="http://schemas.openxmlformats.org/officeDocument/2006/relationships/slide" Target="slides/slide310.xml"/><Relationship Id="rId315" Type="http://schemas.openxmlformats.org/officeDocument/2006/relationships/slide" Target="slides/slide311.xml"/><Relationship Id="rId316" Type="http://schemas.openxmlformats.org/officeDocument/2006/relationships/slide" Target="slides/slide312.xml"/><Relationship Id="rId317" Type="http://schemas.openxmlformats.org/officeDocument/2006/relationships/slide" Target="slides/slide313.xml"/><Relationship Id="rId318" Type="http://schemas.openxmlformats.org/officeDocument/2006/relationships/slide" Target="slides/slide314.xml"/><Relationship Id="rId319" Type="http://schemas.openxmlformats.org/officeDocument/2006/relationships/slide" Target="slides/slide315.xml"/><Relationship Id="rId320" Type="http://schemas.openxmlformats.org/officeDocument/2006/relationships/slide" Target="slides/slide316.xml"/><Relationship Id="rId321" Type="http://schemas.openxmlformats.org/officeDocument/2006/relationships/slide" Target="slides/slide317.xml"/><Relationship Id="rId322" Type="http://schemas.openxmlformats.org/officeDocument/2006/relationships/slide" Target="slides/slide318.xml"/><Relationship Id="rId323" Type="http://schemas.openxmlformats.org/officeDocument/2006/relationships/slide" Target="slides/slide319.xml"/><Relationship Id="rId324" Type="http://schemas.openxmlformats.org/officeDocument/2006/relationships/slide" Target="slides/slide320.xml"/><Relationship Id="rId325" Type="http://schemas.openxmlformats.org/officeDocument/2006/relationships/slide" Target="slides/slide321.xml"/><Relationship Id="rId326" Type="http://schemas.openxmlformats.org/officeDocument/2006/relationships/slide" Target="slides/slide322.xml"/><Relationship Id="rId327" Type="http://schemas.openxmlformats.org/officeDocument/2006/relationships/slide" Target="slides/slide323.xml"/><Relationship Id="rId328" Type="http://schemas.openxmlformats.org/officeDocument/2006/relationships/slide" Target="slides/slide324.xml"/><Relationship Id="rId329" Type="http://schemas.openxmlformats.org/officeDocument/2006/relationships/slide" Target="slides/slide325.xml"/><Relationship Id="rId330" Type="http://schemas.openxmlformats.org/officeDocument/2006/relationships/slide" Target="slides/slide326.xml"/><Relationship Id="rId331" Type="http://schemas.openxmlformats.org/officeDocument/2006/relationships/slide" Target="slides/slide327.xml"/><Relationship Id="rId332" Type="http://schemas.openxmlformats.org/officeDocument/2006/relationships/slide" Target="slides/slide328.xml"/><Relationship Id="rId333" Type="http://schemas.openxmlformats.org/officeDocument/2006/relationships/slide" Target="slides/slide329.xml"/><Relationship Id="rId334" Type="http://schemas.openxmlformats.org/officeDocument/2006/relationships/slide" Target="slides/slide330.xml"/><Relationship Id="rId335" Type="http://schemas.openxmlformats.org/officeDocument/2006/relationships/slide" Target="slides/slide331.xml"/><Relationship Id="rId336" Type="http://schemas.openxmlformats.org/officeDocument/2006/relationships/slide" Target="slides/slide332.xml"/><Relationship Id="rId337" Type="http://schemas.openxmlformats.org/officeDocument/2006/relationships/slide" Target="slides/slide333.xml"/><Relationship Id="rId338" Type="http://schemas.openxmlformats.org/officeDocument/2006/relationships/slide" Target="slides/slide334.xml"/><Relationship Id="rId339" Type="http://schemas.openxmlformats.org/officeDocument/2006/relationships/slide" Target="slides/slide335.xml"/><Relationship Id="rId340" Type="http://schemas.openxmlformats.org/officeDocument/2006/relationships/slide" Target="slides/slide336.xml"/><Relationship Id="rId341" Type="http://schemas.openxmlformats.org/officeDocument/2006/relationships/slide" Target="slides/slide337.xml"/><Relationship Id="rId342" Type="http://schemas.openxmlformats.org/officeDocument/2006/relationships/slide" Target="slides/slide338.xml"/><Relationship Id="rId343" Type="http://schemas.openxmlformats.org/officeDocument/2006/relationships/slide" Target="slides/slide339.xml"/><Relationship Id="rId344" Type="http://schemas.openxmlformats.org/officeDocument/2006/relationships/slide" Target="slides/slide340.xml"/><Relationship Id="rId345" Type="http://schemas.openxmlformats.org/officeDocument/2006/relationships/slide" Target="slides/slide341.xml"/><Relationship Id="rId346" Type="http://schemas.openxmlformats.org/officeDocument/2006/relationships/slide" Target="slides/slide342.xml"/><Relationship Id="rId347" Type="http://schemas.openxmlformats.org/officeDocument/2006/relationships/slide" Target="slides/slide343.xml"/><Relationship Id="rId348" Type="http://schemas.openxmlformats.org/officeDocument/2006/relationships/slide" Target="slides/slide344.xml"/><Relationship Id="rId349" Type="http://schemas.openxmlformats.org/officeDocument/2006/relationships/slide" Target="slides/slide345.xml"/><Relationship Id="rId350" Type="http://schemas.openxmlformats.org/officeDocument/2006/relationships/slide" Target="slides/slide346.xml"/><Relationship Id="rId351" Type="http://schemas.openxmlformats.org/officeDocument/2006/relationships/slide" Target="slides/slide347.xml"/><Relationship Id="rId352" Type="http://schemas.openxmlformats.org/officeDocument/2006/relationships/slide" Target="slides/slide348.xml"/><Relationship Id="rId353" Type="http://schemas.openxmlformats.org/officeDocument/2006/relationships/slide" Target="slides/slide349.xml"/><Relationship Id="rId354" Type="http://schemas.openxmlformats.org/officeDocument/2006/relationships/slide" Target="slides/slide350.xml"/><Relationship Id="rId355" Type="http://schemas.openxmlformats.org/officeDocument/2006/relationships/slide" Target="slides/slide351.xml"/><Relationship Id="rId356" Type="http://schemas.openxmlformats.org/officeDocument/2006/relationships/slide" Target="slides/slide352.xml"/><Relationship Id="rId357" Type="http://schemas.openxmlformats.org/officeDocument/2006/relationships/slide" Target="slides/slide353.xml"/><Relationship Id="rId358" Type="http://schemas.openxmlformats.org/officeDocument/2006/relationships/slide" Target="slides/slide354.xml"/><Relationship Id="rId359" Type="http://schemas.openxmlformats.org/officeDocument/2006/relationships/slide" Target="slides/slide355.xml"/><Relationship Id="rId360" Type="http://schemas.openxmlformats.org/officeDocument/2006/relationships/slide" Target="slides/slide356.xml"/><Relationship Id="rId361" Type="http://schemas.openxmlformats.org/officeDocument/2006/relationships/slide" Target="slides/slide357.xml"/><Relationship Id="rId362" Type="http://schemas.openxmlformats.org/officeDocument/2006/relationships/slide" Target="slides/slide358.xml"/><Relationship Id="rId363" Type="http://schemas.openxmlformats.org/officeDocument/2006/relationships/slide" Target="slides/slide359.xml"/><Relationship Id="rId364" Type="http://schemas.openxmlformats.org/officeDocument/2006/relationships/slide" Target="slides/slide360.xml"/><Relationship Id="rId365" Type="http://schemas.openxmlformats.org/officeDocument/2006/relationships/slide" Target="slides/slide361.xml"/><Relationship Id="rId366" Type="http://schemas.openxmlformats.org/officeDocument/2006/relationships/slide" Target="slides/slide362.xml"/><Relationship Id="rId367" Type="http://schemas.openxmlformats.org/officeDocument/2006/relationships/slide" Target="slides/slide363.xml"/><Relationship Id="rId368" Type="http://schemas.openxmlformats.org/officeDocument/2006/relationships/slide" Target="slides/slide364.xml"/><Relationship Id="rId369" Type="http://schemas.openxmlformats.org/officeDocument/2006/relationships/slide" Target="slides/slide365.xml"/><Relationship Id="rId370" Type="http://schemas.openxmlformats.org/officeDocument/2006/relationships/slide" Target="slides/slide366.xml"/><Relationship Id="rId371" Type="http://schemas.openxmlformats.org/officeDocument/2006/relationships/slide" Target="slides/slide367.xml"/><Relationship Id="rId372" Type="http://schemas.openxmlformats.org/officeDocument/2006/relationships/slide" Target="slides/slide368.xml"/><Relationship Id="rId373" Type="http://schemas.openxmlformats.org/officeDocument/2006/relationships/slide" Target="slides/slide369.xml"/><Relationship Id="rId374" Type="http://schemas.openxmlformats.org/officeDocument/2006/relationships/slide" Target="slides/slide370.xml"/><Relationship Id="rId375" Type="http://schemas.openxmlformats.org/officeDocument/2006/relationships/slide" Target="slides/slide371.xml"/><Relationship Id="rId376" Type="http://schemas.openxmlformats.org/officeDocument/2006/relationships/slide" Target="slides/slide372.xml"/><Relationship Id="rId377" Type="http://schemas.openxmlformats.org/officeDocument/2006/relationships/slide" Target="slides/slide373.xml"/><Relationship Id="rId378" Type="http://schemas.openxmlformats.org/officeDocument/2006/relationships/slide" Target="slides/slide374.xml"/><Relationship Id="rId379" Type="http://schemas.openxmlformats.org/officeDocument/2006/relationships/slide" Target="slides/slide375.xml"/><Relationship Id="rId380" Type="http://schemas.openxmlformats.org/officeDocument/2006/relationships/slide" Target="slides/slide376.xml"/><Relationship Id="rId381" Type="http://schemas.openxmlformats.org/officeDocument/2006/relationships/slide" Target="slides/slide377.xml"/><Relationship Id="rId382" Type="http://schemas.openxmlformats.org/officeDocument/2006/relationships/slide" Target="slides/slide378.xml"/><Relationship Id="rId383" Type="http://schemas.openxmlformats.org/officeDocument/2006/relationships/slide" Target="slides/slide379.xml"/><Relationship Id="rId384" Type="http://schemas.openxmlformats.org/officeDocument/2006/relationships/slide" Target="slides/slide380.xml"/><Relationship Id="rId385" Type="http://schemas.openxmlformats.org/officeDocument/2006/relationships/slide" Target="slides/slide381.xml"/><Relationship Id="rId386" Type="http://schemas.openxmlformats.org/officeDocument/2006/relationships/slide" Target="slides/slide382.xml"/><Relationship Id="rId387" Type="http://schemas.openxmlformats.org/officeDocument/2006/relationships/slide" Target="slides/slide383.xml"/><Relationship Id="rId388" Type="http://schemas.openxmlformats.org/officeDocument/2006/relationships/slide" Target="slides/slide384.xml"/><Relationship Id="rId389" Type="http://schemas.openxmlformats.org/officeDocument/2006/relationships/slide" Target="slides/slide385.xml"/><Relationship Id="rId390" Type="http://schemas.openxmlformats.org/officeDocument/2006/relationships/slide" Target="slides/slide386.xml"/><Relationship Id="rId391" Type="http://schemas.openxmlformats.org/officeDocument/2006/relationships/slide" Target="slides/slide387.xml"/><Relationship Id="rId392" Type="http://schemas.openxmlformats.org/officeDocument/2006/relationships/slide" Target="slides/slide388.xml"/><Relationship Id="rId393" Type="http://schemas.openxmlformats.org/officeDocument/2006/relationships/slide" Target="slides/slide389.xml"/><Relationship Id="rId394" Type="http://schemas.openxmlformats.org/officeDocument/2006/relationships/slide" Target="slides/slide390.xml"/><Relationship Id="rId395" Type="http://schemas.openxmlformats.org/officeDocument/2006/relationships/slide" Target="slides/slide391.xml"/><Relationship Id="rId396" Type="http://schemas.openxmlformats.org/officeDocument/2006/relationships/slide" Target="slides/slide392.xml"/><Relationship Id="rId397" Type="http://schemas.openxmlformats.org/officeDocument/2006/relationships/slide" Target="slides/slide393.xml"/><Relationship Id="rId398" Type="http://schemas.openxmlformats.org/officeDocument/2006/relationships/slide" Target="slides/slide394.xml"/><Relationship Id="rId399" Type="http://schemas.openxmlformats.org/officeDocument/2006/relationships/slide" Target="slides/slide395.xml"/><Relationship Id="rId400" Type="http://schemas.openxmlformats.org/officeDocument/2006/relationships/slide" Target="slides/slide396.xml"/><Relationship Id="rId401" Type="http://schemas.openxmlformats.org/officeDocument/2006/relationships/slide" Target="slides/slide397.xml"/><Relationship Id="rId402" Type="http://schemas.openxmlformats.org/officeDocument/2006/relationships/slide" Target="slides/slide398.xml"/><Relationship Id="rId403" Type="http://schemas.openxmlformats.org/officeDocument/2006/relationships/slide" Target="slides/slide399.xml"/><Relationship Id="rId404" Type="http://schemas.openxmlformats.org/officeDocument/2006/relationships/slide" Target="slides/slide400.xml"/><Relationship Id="rId405" Type="http://schemas.openxmlformats.org/officeDocument/2006/relationships/slide" Target="slides/slide401.xml"/><Relationship Id="rId406" Type="http://schemas.openxmlformats.org/officeDocument/2006/relationships/slide" Target="slides/slide402.xml"/><Relationship Id="rId407" Type="http://schemas.openxmlformats.org/officeDocument/2006/relationships/slide" Target="slides/slide403.xml"/><Relationship Id="rId408" Type="http://schemas.openxmlformats.org/officeDocument/2006/relationships/slide" Target="slides/slide404.xml"/><Relationship Id="rId409" Type="http://schemas.openxmlformats.org/officeDocument/2006/relationships/slide" Target="slides/slide405.xml"/><Relationship Id="rId410" Type="http://schemas.openxmlformats.org/officeDocument/2006/relationships/slide" Target="slides/slide406.xml"/><Relationship Id="rId411" Type="http://schemas.openxmlformats.org/officeDocument/2006/relationships/slide" Target="slides/slide407.xml"/><Relationship Id="rId412" Type="http://schemas.openxmlformats.org/officeDocument/2006/relationships/slide" Target="slides/slide408.xml"/><Relationship Id="rId413" Type="http://schemas.openxmlformats.org/officeDocument/2006/relationships/slide" Target="slides/slide409.xml"/><Relationship Id="rId414" Type="http://schemas.openxmlformats.org/officeDocument/2006/relationships/slide" Target="slides/slide410.xml"/><Relationship Id="rId415" Type="http://schemas.openxmlformats.org/officeDocument/2006/relationships/slide" Target="slides/slide411.xml"/><Relationship Id="rId416" Type="http://schemas.openxmlformats.org/officeDocument/2006/relationships/slide" Target="slides/slide412.xml"/><Relationship Id="rId417" Type="http://schemas.openxmlformats.org/officeDocument/2006/relationships/slide" Target="slides/slide413.xml"/><Relationship Id="rId418" Type="http://schemas.openxmlformats.org/officeDocument/2006/relationships/slide" Target="slides/slide414.xml"/><Relationship Id="rId419" Type="http://schemas.openxmlformats.org/officeDocument/2006/relationships/slide" Target="slides/slide415.xml"/><Relationship Id="rId420" Type="http://schemas.openxmlformats.org/officeDocument/2006/relationships/slide" Target="slides/slide416.xml"/><Relationship Id="rId421" Type="http://schemas.openxmlformats.org/officeDocument/2006/relationships/slide" Target="slides/slide417.xml"/><Relationship Id="rId422" Type="http://schemas.openxmlformats.org/officeDocument/2006/relationships/slide" Target="slides/slide418.xml"/><Relationship Id="rId423" Type="http://schemas.openxmlformats.org/officeDocument/2006/relationships/slide" Target="slides/slide419.xml"/><Relationship Id="rId424" Type="http://schemas.openxmlformats.org/officeDocument/2006/relationships/slide" Target="slides/slide420.xml"/><Relationship Id="rId425" Type="http://schemas.openxmlformats.org/officeDocument/2006/relationships/slide" Target="slides/slide421.xml"/><Relationship Id="rId426" Type="http://schemas.openxmlformats.org/officeDocument/2006/relationships/slide" Target="slides/slide422.xml"/><Relationship Id="rId427" Type="http://schemas.openxmlformats.org/officeDocument/2006/relationships/slide" Target="slides/slide423.xml"/><Relationship Id="rId428" Type="http://schemas.openxmlformats.org/officeDocument/2006/relationships/slide" Target="slides/slide424.xml"/><Relationship Id="rId429" Type="http://schemas.openxmlformats.org/officeDocument/2006/relationships/slide" Target="slides/slide425.xml"/><Relationship Id="rId430" Type="http://schemas.openxmlformats.org/officeDocument/2006/relationships/slide" Target="slides/slide426.xml"/><Relationship Id="rId431" Type="http://schemas.openxmlformats.org/officeDocument/2006/relationships/slide" Target="slides/slide427.xml"/><Relationship Id="rId432" Type="http://schemas.openxmlformats.org/officeDocument/2006/relationships/slide" Target="slides/slide428.xml"/><Relationship Id="rId433" Type="http://schemas.openxmlformats.org/officeDocument/2006/relationships/slide" Target="slides/slide429.xml"/><Relationship Id="rId434" Type="http://schemas.openxmlformats.org/officeDocument/2006/relationships/slide" Target="slides/slide430.xml"/><Relationship Id="rId435" Type="http://schemas.openxmlformats.org/officeDocument/2006/relationships/slide" Target="slides/slide431.xml"/><Relationship Id="rId436" Type="http://schemas.openxmlformats.org/officeDocument/2006/relationships/slide" Target="slides/slide432.xml"/><Relationship Id="rId437" Type="http://schemas.openxmlformats.org/officeDocument/2006/relationships/slide" Target="slides/slide433.xml"/><Relationship Id="rId438" Type="http://schemas.openxmlformats.org/officeDocument/2006/relationships/slide" Target="slides/slide434.xml"/><Relationship Id="rId439" Type="http://schemas.openxmlformats.org/officeDocument/2006/relationships/slide" Target="slides/slide435.xml"/><Relationship Id="rId440" Type="http://schemas.openxmlformats.org/officeDocument/2006/relationships/slide" Target="slides/slide436.xml"/><Relationship Id="rId441" Type="http://schemas.openxmlformats.org/officeDocument/2006/relationships/slide" Target="slides/slide437.xml"/><Relationship Id="rId442" Type="http://schemas.openxmlformats.org/officeDocument/2006/relationships/slide" Target="slides/slide438.xml"/><Relationship Id="rId443" Type="http://schemas.openxmlformats.org/officeDocument/2006/relationships/slide" Target="slides/slide439.xml"/><Relationship Id="rId444" Type="http://schemas.openxmlformats.org/officeDocument/2006/relationships/slide" Target="slides/slide440.xml"/><Relationship Id="rId445" Type="http://schemas.openxmlformats.org/officeDocument/2006/relationships/slide" Target="slides/slide441.xml"/><Relationship Id="rId446" Type="http://schemas.openxmlformats.org/officeDocument/2006/relationships/slide" Target="slides/slide442.xml"/><Relationship Id="rId447" Type="http://schemas.openxmlformats.org/officeDocument/2006/relationships/slide" Target="slides/slide443.xml"/><Relationship Id="rId448" Type="http://schemas.openxmlformats.org/officeDocument/2006/relationships/slide" Target="slides/slide444.xml"/><Relationship Id="rId449" Type="http://schemas.openxmlformats.org/officeDocument/2006/relationships/slide" Target="slides/slide445.xml"/><Relationship Id="rId450" Type="http://schemas.openxmlformats.org/officeDocument/2006/relationships/slide" Target="slides/slide446.xml"/><Relationship Id="rId451" Type="http://schemas.openxmlformats.org/officeDocument/2006/relationships/slide" Target="slides/slide447.xml"/><Relationship Id="rId452" Type="http://schemas.openxmlformats.org/officeDocument/2006/relationships/slide" Target="slides/slide448.xml"/><Relationship Id="rId453" Type="http://schemas.openxmlformats.org/officeDocument/2006/relationships/slide" Target="slides/slide449.xml"/><Relationship Id="rId454" Type="http://schemas.openxmlformats.org/officeDocument/2006/relationships/slide" Target="slides/slide450.xml"/><Relationship Id="rId455" Type="http://schemas.openxmlformats.org/officeDocument/2006/relationships/slide" Target="slides/slide451.xml"/><Relationship Id="rId456" Type="http://schemas.openxmlformats.org/officeDocument/2006/relationships/slide" Target="slides/slide452.xml"/><Relationship Id="rId457" Type="http://schemas.openxmlformats.org/officeDocument/2006/relationships/slide" Target="slides/slide453.xml"/><Relationship Id="rId458" Type="http://schemas.openxmlformats.org/officeDocument/2006/relationships/slide" Target="slides/slide454.xml"/><Relationship Id="rId459" Type="http://schemas.openxmlformats.org/officeDocument/2006/relationships/slide" Target="slides/slide455.xml"/><Relationship Id="rId460" Type="http://schemas.openxmlformats.org/officeDocument/2006/relationships/slide" Target="slides/slide456.xml"/><Relationship Id="rId461" Type="http://schemas.openxmlformats.org/officeDocument/2006/relationships/slide" Target="slides/slide457.xml"/><Relationship Id="rId462" Type="http://schemas.openxmlformats.org/officeDocument/2006/relationships/slide" Target="slides/slide458.xml"/><Relationship Id="rId463" Type="http://schemas.openxmlformats.org/officeDocument/2006/relationships/slide" Target="slides/slide459.xml"/><Relationship Id="rId464" Type="http://schemas.openxmlformats.org/officeDocument/2006/relationships/slide" Target="slides/slide460.xml"/><Relationship Id="rId465" Type="http://schemas.openxmlformats.org/officeDocument/2006/relationships/slide" Target="slides/slide461.xml"/><Relationship Id="rId466" Type="http://schemas.openxmlformats.org/officeDocument/2006/relationships/slide" Target="slides/slide462.xml"/><Relationship Id="rId467" Type="http://schemas.openxmlformats.org/officeDocument/2006/relationships/slide" Target="slides/slide463.xml"/><Relationship Id="rId468" Type="http://schemas.openxmlformats.org/officeDocument/2006/relationships/slide" Target="slides/slide464.xml"/><Relationship Id="rId469" Type="http://schemas.openxmlformats.org/officeDocument/2006/relationships/slide" Target="slides/slide465.xml"/><Relationship Id="rId470" Type="http://schemas.openxmlformats.org/officeDocument/2006/relationships/slide" Target="slides/slide466.xml"/><Relationship Id="rId471" Type="http://schemas.openxmlformats.org/officeDocument/2006/relationships/slide" Target="slides/slide467.xml"/><Relationship Id="rId472" Type="http://schemas.openxmlformats.org/officeDocument/2006/relationships/slide" Target="slides/slide468.xml"/><Relationship Id="rId473" Type="http://schemas.openxmlformats.org/officeDocument/2006/relationships/slide" Target="slides/slide469.xml"/><Relationship Id="rId474" Type="http://schemas.openxmlformats.org/officeDocument/2006/relationships/slide" Target="slides/slide470.xml"/><Relationship Id="rId475" Type="http://schemas.openxmlformats.org/officeDocument/2006/relationships/slide" Target="slides/slide471.xml"/><Relationship Id="rId476" Type="http://schemas.openxmlformats.org/officeDocument/2006/relationships/slide" Target="slides/slide472.xml"/><Relationship Id="rId477" Type="http://schemas.openxmlformats.org/officeDocument/2006/relationships/slide" Target="slides/slide473.xml"/><Relationship Id="rId478" Type="http://schemas.openxmlformats.org/officeDocument/2006/relationships/slide" Target="slides/slide474.xml"/><Relationship Id="rId479" Type="http://schemas.openxmlformats.org/officeDocument/2006/relationships/slide" Target="slides/slide475.xml"/><Relationship Id="rId480" Type="http://schemas.openxmlformats.org/officeDocument/2006/relationships/slide" Target="slides/slide476.xml"/><Relationship Id="rId481" Type="http://schemas.openxmlformats.org/officeDocument/2006/relationships/slide" Target="slides/slide477.xml"/><Relationship Id="rId482" Type="http://schemas.openxmlformats.org/officeDocument/2006/relationships/slide" Target="slides/slide478.xml"/><Relationship Id="rId483" Type="http://schemas.openxmlformats.org/officeDocument/2006/relationships/slide" Target="slides/slide479.xml"/><Relationship Id="rId484" Type="http://schemas.openxmlformats.org/officeDocument/2006/relationships/slide" Target="slides/slide480.xml"/><Relationship Id="rId485" Type="http://schemas.openxmlformats.org/officeDocument/2006/relationships/slide" Target="slides/slide481.xml"/><Relationship Id="rId486" Type="http://schemas.openxmlformats.org/officeDocument/2006/relationships/slide" Target="slides/slide482.xml"/><Relationship Id="rId487" Type="http://schemas.openxmlformats.org/officeDocument/2006/relationships/slide" Target="slides/slide483.xml"/><Relationship Id="rId488" Type="http://schemas.openxmlformats.org/officeDocument/2006/relationships/slide" Target="slides/slide484.xml"/><Relationship Id="rId489" Type="http://schemas.openxmlformats.org/officeDocument/2006/relationships/slide" Target="slides/slide485.xml"/><Relationship Id="rId490" Type="http://schemas.openxmlformats.org/officeDocument/2006/relationships/slide" Target="slides/slide486.xml"/><Relationship Id="rId491" Type="http://schemas.openxmlformats.org/officeDocument/2006/relationships/slide" Target="slides/slide487.xml"/><Relationship Id="rId492" Type="http://schemas.openxmlformats.org/officeDocument/2006/relationships/slide" Target="slides/slide488.xml"/><Relationship Id="rId493" Type="http://schemas.openxmlformats.org/officeDocument/2006/relationships/slide" Target="slides/slide489.xml"/><Relationship Id="rId494" Type="http://schemas.openxmlformats.org/officeDocument/2006/relationships/slide" Target="slides/slide490.xml"/><Relationship Id="rId495" Type="http://schemas.openxmlformats.org/officeDocument/2006/relationships/slide" Target="slides/slide491.xml"/><Relationship Id="rId496" Type="http://schemas.openxmlformats.org/officeDocument/2006/relationships/slide" Target="slides/slide492.xml"/><Relationship Id="rId497" Type="http://schemas.openxmlformats.org/officeDocument/2006/relationships/slide" Target="slides/slide493.xml"/><Relationship Id="rId498" Type="http://schemas.openxmlformats.org/officeDocument/2006/relationships/slide" Target="slides/slide494.xml"/><Relationship Id="rId499" Type="http://schemas.openxmlformats.org/officeDocument/2006/relationships/slide" Target="slides/slide495.xml"/><Relationship Id="rId500" Type="http://schemas.openxmlformats.org/officeDocument/2006/relationships/slide" Target="slides/slide496.xml"/><Relationship Id="rId501" Type="http://schemas.openxmlformats.org/officeDocument/2006/relationships/slide" Target="slides/slide497.xml"/><Relationship Id="rId502" Type="http://schemas.openxmlformats.org/officeDocument/2006/relationships/slide" Target="slides/slide498.xml"/><Relationship Id="rId503" Type="http://schemas.openxmlformats.org/officeDocument/2006/relationships/slide" Target="slides/slide499.xml"/><Relationship Id="rId504" Type="http://schemas.openxmlformats.org/officeDocument/2006/relationships/slide" Target="slides/slide500.xml"/><Relationship Id="rId505" Type="http://schemas.openxmlformats.org/officeDocument/2006/relationships/slide" Target="slides/slide501.xml"/><Relationship Id="rId506" Type="http://schemas.openxmlformats.org/officeDocument/2006/relationships/slide" Target="slides/slide502.xml"/><Relationship Id="rId507" Type="http://schemas.openxmlformats.org/officeDocument/2006/relationships/slide" Target="slides/slide503.xml"/><Relationship Id="rId508" Type="http://schemas.openxmlformats.org/officeDocument/2006/relationships/slide" Target="slides/slide504.xml"/><Relationship Id="rId509" Type="http://schemas.openxmlformats.org/officeDocument/2006/relationships/slide" Target="slides/slide505.xml"/><Relationship Id="rId510" Type="http://schemas.openxmlformats.org/officeDocument/2006/relationships/slide" Target="slides/slide506.xml"/><Relationship Id="rId511" Type="http://schemas.openxmlformats.org/officeDocument/2006/relationships/slide" Target="slides/slide507.xml"/><Relationship Id="rId512" Type="http://schemas.openxmlformats.org/officeDocument/2006/relationships/slide" Target="slides/slide508.xml"/><Relationship Id="rId513" Type="http://schemas.openxmlformats.org/officeDocument/2006/relationships/slide" Target="slides/slide509.xml"/><Relationship Id="rId514" Type="http://schemas.openxmlformats.org/officeDocument/2006/relationships/slide" Target="slides/slide510.xml"/><Relationship Id="rId515" Type="http://schemas.openxmlformats.org/officeDocument/2006/relationships/slide" Target="slides/slide511.xml"/><Relationship Id="rId516" Type="http://schemas.openxmlformats.org/officeDocument/2006/relationships/slide" Target="slides/slide512.xml"/><Relationship Id="rId517" Type="http://schemas.openxmlformats.org/officeDocument/2006/relationships/slide" Target="slides/slide513.xml"/><Relationship Id="rId518" Type="http://schemas.openxmlformats.org/officeDocument/2006/relationships/slide" Target="slides/slide514.xml"/><Relationship Id="rId519" Type="http://schemas.openxmlformats.org/officeDocument/2006/relationships/slide" Target="slides/slide515.xml"/><Relationship Id="rId520" Type="http://schemas.openxmlformats.org/officeDocument/2006/relationships/slide" Target="slides/slide516.xml"/><Relationship Id="rId521" Type="http://schemas.openxmlformats.org/officeDocument/2006/relationships/slide" Target="slides/slide517.xml"/><Relationship Id="rId522" Type="http://schemas.openxmlformats.org/officeDocument/2006/relationships/slide" Target="slides/slide518.xml"/><Relationship Id="rId523" Type="http://schemas.openxmlformats.org/officeDocument/2006/relationships/slide" Target="slides/slide519.xml"/><Relationship Id="rId524" Type="http://schemas.openxmlformats.org/officeDocument/2006/relationships/slide" Target="slides/slide520.xml"/><Relationship Id="rId525" Type="http://schemas.openxmlformats.org/officeDocument/2006/relationships/slide" Target="slides/slide521.xml"/><Relationship Id="rId526" Type="http://schemas.openxmlformats.org/officeDocument/2006/relationships/slide" Target="slides/slide522.xml"/><Relationship Id="rId527" Type="http://schemas.openxmlformats.org/officeDocument/2006/relationships/slide" Target="slides/slide523.xml"/><Relationship Id="rId528" Type="http://schemas.openxmlformats.org/officeDocument/2006/relationships/slide" Target="slides/slide524.xml"/><Relationship Id="rId529" Type="http://schemas.openxmlformats.org/officeDocument/2006/relationships/slide" Target="slides/slide525.xml"/><Relationship Id="rId530" Type="http://schemas.openxmlformats.org/officeDocument/2006/relationships/slide" Target="slides/slide526.xml"/><Relationship Id="rId531" Type="http://schemas.openxmlformats.org/officeDocument/2006/relationships/slide" Target="slides/slide527.xml"/><Relationship Id="rId532" Type="http://schemas.openxmlformats.org/officeDocument/2006/relationships/slide" Target="slides/slide528.xml"/><Relationship Id="rId533" Type="http://schemas.openxmlformats.org/officeDocument/2006/relationships/slide" Target="slides/slide529.xml"/><Relationship Id="rId534" Type="http://schemas.openxmlformats.org/officeDocument/2006/relationships/slide" Target="slides/slide530.xml"/><Relationship Id="rId535" Type="http://schemas.openxmlformats.org/officeDocument/2006/relationships/slide" Target="slides/slide531.xml"/><Relationship Id="rId536" Type="http://schemas.openxmlformats.org/officeDocument/2006/relationships/slide" Target="slides/slide532.xml"/><Relationship Id="rId537" Type="http://schemas.openxmlformats.org/officeDocument/2006/relationships/slide" Target="slides/slide533.xml"/><Relationship Id="rId538" Type="http://schemas.openxmlformats.org/officeDocument/2006/relationships/slide" Target="slides/slide534.xml"/><Relationship Id="rId539" Type="http://schemas.openxmlformats.org/officeDocument/2006/relationships/slide" Target="slides/slide535.xml"/><Relationship Id="rId540" Type="http://schemas.openxmlformats.org/officeDocument/2006/relationships/slide" Target="slides/slide536.xml"/><Relationship Id="rId541" Type="http://schemas.openxmlformats.org/officeDocument/2006/relationships/slide" Target="slides/slide537.xml"/><Relationship Id="rId542" Type="http://schemas.openxmlformats.org/officeDocument/2006/relationships/slide" Target="slides/slide538.xml"/><Relationship Id="rId543" Type="http://schemas.openxmlformats.org/officeDocument/2006/relationships/slide" Target="slides/slide539.xml"/><Relationship Id="rId544" Type="http://schemas.openxmlformats.org/officeDocument/2006/relationships/slide" Target="slides/slide540.xml"/><Relationship Id="rId545" Type="http://schemas.openxmlformats.org/officeDocument/2006/relationships/slide" Target="slides/slide541.xml"/><Relationship Id="rId546" Type="http://schemas.openxmlformats.org/officeDocument/2006/relationships/slide" Target="slides/slide542.xml"/><Relationship Id="rId547" Type="http://schemas.openxmlformats.org/officeDocument/2006/relationships/slide" Target="slides/slide543.xml"/><Relationship Id="rId548" Type="http://schemas.openxmlformats.org/officeDocument/2006/relationships/slide" Target="slides/slide544.xml"/><Relationship Id="rId549" Type="http://schemas.openxmlformats.org/officeDocument/2006/relationships/slide" Target="slides/slide545.xml"/><Relationship Id="rId550" Type="http://schemas.openxmlformats.org/officeDocument/2006/relationships/slide" Target="slides/slide546.xml"/><Relationship Id="rId551" Type="http://schemas.openxmlformats.org/officeDocument/2006/relationships/slide" Target="slides/slide547.xml"/><Relationship Id="rId552" Type="http://schemas.openxmlformats.org/officeDocument/2006/relationships/slide" Target="slides/slide548.xml"/><Relationship Id="rId553" Type="http://schemas.openxmlformats.org/officeDocument/2006/relationships/slide" Target="slides/slide549.xml"/><Relationship Id="rId554" Type="http://schemas.openxmlformats.org/officeDocument/2006/relationships/slide" Target="slides/slide550.xml"/><Relationship Id="rId555" Type="http://schemas.openxmlformats.org/officeDocument/2006/relationships/slide" Target="slides/slide551.xml"/><Relationship Id="rId556" Type="http://schemas.openxmlformats.org/officeDocument/2006/relationships/slide" Target="slides/slide552.xml"/><Relationship Id="rId557" Type="http://schemas.openxmlformats.org/officeDocument/2006/relationships/slide" Target="slides/slide553.xml"/><Relationship Id="rId558" Type="http://schemas.openxmlformats.org/officeDocument/2006/relationships/slide" Target="slides/slide554.xml"/><Relationship Id="rId559" Type="http://schemas.openxmlformats.org/officeDocument/2006/relationships/slide" Target="slides/slide555.xml"/><Relationship Id="rId560" Type="http://schemas.openxmlformats.org/officeDocument/2006/relationships/slide" Target="slides/slide556.xml"/><Relationship Id="rId561" Type="http://schemas.openxmlformats.org/officeDocument/2006/relationships/slide" Target="slides/slide557.xml"/><Relationship Id="rId562" Type="http://schemas.openxmlformats.org/officeDocument/2006/relationships/slide" Target="slides/slide558.xml"/><Relationship Id="rId563" Type="http://schemas.openxmlformats.org/officeDocument/2006/relationships/slide" Target="slides/slide559.xml"/><Relationship Id="rId564" Type="http://schemas.openxmlformats.org/officeDocument/2006/relationships/slide" Target="slides/slide560.xml"/><Relationship Id="rId565" Type="http://schemas.openxmlformats.org/officeDocument/2006/relationships/slide" Target="slides/slide561.xml"/><Relationship Id="rId566" Type="http://schemas.openxmlformats.org/officeDocument/2006/relationships/slide" Target="slides/slide562.xml"/><Relationship Id="rId567" Type="http://schemas.openxmlformats.org/officeDocument/2006/relationships/slide" Target="slides/slide563.xml"/><Relationship Id="rId568" Type="http://schemas.openxmlformats.org/officeDocument/2006/relationships/slide" Target="slides/slide564.xml"/><Relationship Id="rId569" Type="http://schemas.openxmlformats.org/officeDocument/2006/relationships/slide" Target="slides/slide565.xml"/><Relationship Id="rId570" Type="http://schemas.openxmlformats.org/officeDocument/2006/relationships/slide" Target="slides/slide566.xml"/><Relationship Id="rId571" Type="http://schemas.openxmlformats.org/officeDocument/2006/relationships/slide" Target="slides/slide567.xml"/><Relationship Id="rId572" Type="http://schemas.openxmlformats.org/officeDocument/2006/relationships/slide" Target="slides/slide568.xml"/><Relationship Id="rId573" Type="http://schemas.openxmlformats.org/officeDocument/2006/relationships/slide" Target="slides/slide569.xml"/><Relationship Id="rId574" Type="http://schemas.openxmlformats.org/officeDocument/2006/relationships/slide" Target="slides/slide570.xml"/><Relationship Id="rId575" Type="http://schemas.openxmlformats.org/officeDocument/2006/relationships/slide" Target="slides/slide571.xml"/><Relationship Id="rId576" Type="http://schemas.openxmlformats.org/officeDocument/2006/relationships/slide" Target="slides/slide572.xml"/><Relationship Id="rId577" Type="http://schemas.openxmlformats.org/officeDocument/2006/relationships/slide" Target="slides/slide573.xml"/><Relationship Id="rId578" Type="http://schemas.openxmlformats.org/officeDocument/2006/relationships/slide" Target="slides/slide574.xml"/><Relationship Id="rId579" Type="http://schemas.openxmlformats.org/officeDocument/2006/relationships/slide" Target="slides/slide575.xml"/><Relationship Id="rId580" Type="http://schemas.openxmlformats.org/officeDocument/2006/relationships/slide" Target="slides/slide576.xml"/><Relationship Id="rId581" Type="http://schemas.openxmlformats.org/officeDocument/2006/relationships/slide" Target="slides/slide577.xml"/><Relationship Id="rId582" Type="http://schemas.openxmlformats.org/officeDocument/2006/relationships/slide" Target="slides/slide578.xml"/><Relationship Id="rId583" Type="http://schemas.openxmlformats.org/officeDocument/2006/relationships/slide" Target="slides/slide579.xml"/><Relationship Id="rId584" Type="http://schemas.openxmlformats.org/officeDocument/2006/relationships/slide" Target="slides/slide580.xml"/><Relationship Id="rId585" Type="http://schemas.openxmlformats.org/officeDocument/2006/relationships/slide" Target="slides/slide581.xml"/><Relationship Id="rId586" Type="http://schemas.openxmlformats.org/officeDocument/2006/relationships/slide" Target="slides/slide582.xml"/><Relationship Id="rId587" Type="http://schemas.openxmlformats.org/officeDocument/2006/relationships/slide" Target="slides/slide583.xml"/><Relationship Id="rId588" Type="http://schemas.openxmlformats.org/officeDocument/2006/relationships/slide" Target="slides/slide584.xml"/><Relationship Id="rId589" Type="http://schemas.openxmlformats.org/officeDocument/2006/relationships/slide" Target="slides/slide585.xml"/><Relationship Id="rId590" Type="http://schemas.openxmlformats.org/officeDocument/2006/relationships/slide" Target="slides/slide586.xml"/><Relationship Id="rId591" Type="http://schemas.openxmlformats.org/officeDocument/2006/relationships/slide" Target="slides/slide587.xml"/><Relationship Id="rId592" Type="http://schemas.openxmlformats.org/officeDocument/2006/relationships/slide" Target="slides/slide588.xml"/><Relationship Id="rId593" Type="http://schemas.openxmlformats.org/officeDocument/2006/relationships/slide" Target="slides/slide589.xml"/><Relationship Id="rId594" Type="http://schemas.openxmlformats.org/officeDocument/2006/relationships/slide" Target="slides/slide590.xml"/><Relationship Id="rId595" Type="http://schemas.openxmlformats.org/officeDocument/2006/relationships/slide" Target="slides/slide591.xml"/><Relationship Id="rId596" Type="http://schemas.openxmlformats.org/officeDocument/2006/relationships/slide" Target="slides/slide592.xml"/><Relationship Id="rId597" Type="http://schemas.openxmlformats.org/officeDocument/2006/relationships/slide" Target="slides/slide593.xml"/><Relationship Id="rId598" Type="http://schemas.openxmlformats.org/officeDocument/2006/relationships/slide" Target="slides/slide594.xml"/><Relationship Id="rId599" Type="http://schemas.openxmlformats.org/officeDocument/2006/relationships/slide" Target="slides/slide595.xml"/><Relationship Id="rId600" Type="http://schemas.openxmlformats.org/officeDocument/2006/relationships/slide" Target="slides/slide596.xml"/><Relationship Id="rId601" Type="http://schemas.openxmlformats.org/officeDocument/2006/relationships/slide" Target="slides/slide597.xml"/><Relationship Id="rId602" Type="http://schemas.openxmlformats.org/officeDocument/2006/relationships/slide" Target="slides/slide598.xml"/><Relationship Id="rId603" Type="http://schemas.openxmlformats.org/officeDocument/2006/relationships/slide" Target="slides/slide599.xml"/><Relationship Id="rId604" Type="http://schemas.openxmlformats.org/officeDocument/2006/relationships/slide" Target="slides/slide600.xml"/><Relationship Id="rId605" Type="http://schemas.openxmlformats.org/officeDocument/2006/relationships/slide" Target="slides/slide601.xml"/><Relationship Id="rId606" Type="http://schemas.openxmlformats.org/officeDocument/2006/relationships/slide" Target="slides/slide602.xml"/><Relationship Id="rId607" Type="http://schemas.openxmlformats.org/officeDocument/2006/relationships/slide" Target="slides/slide603.xml"/><Relationship Id="rId608" Type="http://schemas.openxmlformats.org/officeDocument/2006/relationships/slide" Target="slides/slide604.xml"/><Relationship Id="rId609" Type="http://schemas.openxmlformats.org/officeDocument/2006/relationships/slide" Target="slides/slide605.xml"/><Relationship Id="rId610" Type="http://schemas.openxmlformats.org/officeDocument/2006/relationships/slide" Target="slides/slide606.xml"/><Relationship Id="rId611" Type="http://schemas.openxmlformats.org/officeDocument/2006/relationships/slide" Target="slides/slide607.xml"/><Relationship Id="rId612" Type="http://schemas.openxmlformats.org/officeDocument/2006/relationships/slide" Target="slides/slide608.xml"/><Relationship Id="rId613" Type="http://schemas.openxmlformats.org/officeDocument/2006/relationships/slide" Target="slides/slide609.xml"/><Relationship Id="rId614" Type="http://schemas.openxmlformats.org/officeDocument/2006/relationships/slide" Target="slides/slide610.xml"/><Relationship Id="rId615" Type="http://schemas.openxmlformats.org/officeDocument/2006/relationships/slide" Target="slides/slide611.xml"/><Relationship Id="rId616" Type="http://schemas.openxmlformats.org/officeDocument/2006/relationships/slide" Target="slides/slide612.xml"/><Relationship Id="rId617" Type="http://schemas.openxmlformats.org/officeDocument/2006/relationships/slide" Target="slides/slide613.xml"/><Relationship Id="rId618" Type="http://schemas.openxmlformats.org/officeDocument/2006/relationships/slide" Target="slides/slide614.xml"/><Relationship Id="rId619" Type="http://schemas.openxmlformats.org/officeDocument/2006/relationships/slide" Target="slides/slide615.xml"/><Relationship Id="rId620" Type="http://schemas.openxmlformats.org/officeDocument/2006/relationships/slide" Target="slides/slide616.xml"/><Relationship Id="rId621" Type="http://schemas.openxmlformats.org/officeDocument/2006/relationships/slide" Target="slides/slide617.xml"/><Relationship Id="rId622" Type="http://schemas.openxmlformats.org/officeDocument/2006/relationships/slide" Target="slides/slide618.xml"/><Relationship Id="rId623" Type="http://schemas.openxmlformats.org/officeDocument/2006/relationships/slide" Target="slides/slide619.xml"/><Relationship Id="rId624" Type="http://schemas.openxmlformats.org/officeDocument/2006/relationships/slide" Target="slides/slide620.xml"/><Relationship Id="rId625" Type="http://schemas.openxmlformats.org/officeDocument/2006/relationships/slide" Target="slides/slide621.xml"/><Relationship Id="rId626" Type="http://schemas.openxmlformats.org/officeDocument/2006/relationships/slide" Target="slides/slide622.xml"/><Relationship Id="rId627" Type="http://schemas.openxmlformats.org/officeDocument/2006/relationships/slide" Target="slides/slide623.xml"/><Relationship Id="rId628" Type="http://schemas.openxmlformats.org/officeDocument/2006/relationships/slide" Target="slides/slide624.xml"/><Relationship Id="rId629" Type="http://schemas.openxmlformats.org/officeDocument/2006/relationships/slide" Target="slides/slide625.xml"/><Relationship Id="rId630" Type="http://schemas.openxmlformats.org/officeDocument/2006/relationships/slide" Target="slides/slide626.xml"/><Relationship Id="rId631" Type="http://schemas.openxmlformats.org/officeDocument/2006/relationships/slide" Target="slides/slide627.xml"/><Relationship Id="rId632" Type="http://schemas.openxmlformats.org/officeDocument/2006/relationships/slide" Target="slides/slide628.xml"/><Relationship Id="rId633" Type="http://schemas.openxmlformats.org/officeDocument/2006/relationships/slide" Target="slides/slide629.xml"/><Relationship Id="rId634" Type="http://schemas.openxmlformats.org/officeDocument/2006/relationships/slide" Target="slides/slide630.xml"/><Relationship Id="rId635" Type="http://schemas.openxmlformats.org/officeDocument/2006/relationships/slide" Target="slides/slide631.xml"/><Relationship Id="rId636" Type="http://schemas.openxmlformats.org/officeDocument/2006/relationships/slide" Target="slides/slide632.xml"/><Relationship Id="rId637" Type="http://schemas.openxmlformats.org/officeDocument/2006/relationships/slide" Target="slides/slide633.xml"/><Relationship Id="rId638" Type="http://schemas.openxmlformats.org/officeDocument/2006/relationships/slide" Target="slides/slide634.xml"/><Relationship Id="rId639" Type="http://schemas.openxmlformats.org/officeDocument/2006/relationships/slide" Target="slides/slide635.xml"/><Relationship Id="rId640" Type="http://schemas.openxmlformats.org/officeDocument/2006/relationships/slide" Target="slides/slide636.xml"/><Relationship Id="rId641" Type="http://schemas.openxmlformats.org/officeDocument/2006/relationships/slide" Target="slides/slide637.xml"/><Relationship Id="rId642" Type="http://schemas.openxmlformats.org/officeDocument/2006/relationships/slide" Target="slides/slide638.xml"/><Relationship Id="rId643" Type="http://schemas.openxmlformats.org/officeDocument/2006/relationships/slide" Target="slides/slide639.xml"/><Relationship Id="rId644" Type="http://schemas.openxmlformats.org/officeDocument/2006/relationships/slide" Target="slides/slide640.xml"/><Relationship Id="rId645" Type="http://schemas.openxmlformats.org/officeDocument/2006/relationships/slide" Target="slides/slide641.xml"/><Relationship Id="rId646" Type="http://schemas.openxmlformats.org/officeDocument/2006/relationships/slide" Target="slides/slide642.xml"/><Relationship Id="rId647" Type="http://schemas.openxmlformats.org/officeDocument/2006/relationships/slide" Target="slides/slide643.xml"/><Relationship Id="rId648" Type="http://schemas.openxmlformats.org/officeDocument/2006/relationships/slide" Target="slides/slide644.xml"/><Relationship Id="rId649" Type="http://schemas.openxmlformats.org/officeDocument/2006/relationships/slide" Target="slides/slide645.xml"/><Relationship Id="rId650" Type="http://schemas.openxmlformats.org/officeDocument/2006/relationships/slide" Target="slides/slide646.xml"/><Relationship Id="rId651" Type="http://schemas.openxmlformats.org/officeDocument/2006/relationships/slide" Target="slides/slide647.xml"/><Relationship Id="rId652" Type="http://schemas.openxmlformats.org/officeDocument/2006/relationships/slide" Target="slides/slide648.xml"/><Relationship Id="rId653" Type="http://schemas.openxmlformats.org/officeDocument/2006/relationships/slide" Target="slides/slide649.xml"/><Relationship Id="rId654" Type="http://schemas.openxmlformats.org/officeDocument/2006/relationships/slide" Target="slides/slide650.xml"/><Relationship Id="rId655" Type="http://schemas.openxmlformats.org/officeDocument/2006/relationships/slide" Target="slides/slide651.xml"/><Relationship Id="rId656" Type="http://schemas.openxmlformats.org/officeDocument/2006/relationships/slide" Target="slides/slide652.xml"/><Relationship Id="rId657" Type="http://schemas.openxmlformats.org/officeDocument/2006/relationships/slide" Target="slides/slide653.xml"/><Relationship Id="rId658" Type="http://schemas.openxmlformats.org/officeDocument/2006/relationships/slide" Target="slides/slide654.xml"/><Relationship Id="rId659" Type="http://schemas.openxmlformats.org/officeDocument/2006/relationships/slide" Target="slides/slide655.xml"/><Relationship Id="rId660" Type="http://schemas.openxmlformats.org/officeDocument/2006/relationships/slide" Target="slides/slide656.xml"/><Relationship Id="rId661" Type="http://schemas.openxmlformats.org/officeDocument/2006/relationships/slide" Target="slides/slide657.xml"/><Relationship Id="rId662" Type="http://schemas.openxmlformats.org/officeDocument/2006/relationships/slide" Target="slides/slide658.xml"/><Relationship Id="rId663" Type="http://schemas.openxmlformats.org/officeDocument/2006/relationships/slide" Target="slides/slide659.xml"/><Relationship Id="rId664" Type="http://schemas.openxmlformats.org/officeDocument/2006/relationships/slide" Target="slides/slide660.xml"/><Relationship Id="rId665" Type="http://schemas.openxmlformats.org/officeDocument/2006/relationships/slide" Target="slides/slide661.xml"/><Relationship Id="rId666" Type="http://schemas.openxmlformats.org/officeDocument/2006/relationships/slide" Target="slides/slide662.xml"/><Relationship Id="rId667" Type="http://schemas.openxmlformats.org/officeDocument/2006/relationships/slide" Target="slides/slide663.xml"/><Relationship Id="rId668" Type="http://schemas.openxmlformats.org/officeDocument/2006/relationships/slide" Target="slides/slide664.xml"/><Relationship Id="rId669" Type="http://schemas.openxmlformats.org/officeDocument/2006/relationships/slide" Target="slides/slide665.xml"/><Relationship Id="rId670" Type="http://schemas.openxmlformats.org/officeDocument/2006/relationships/slide" Target="slides/slide666.xml"/><Relationship Id="rId671" Type="http://schemas.openxmlformats.org/officeDocument/2006/relationships/slide" Target="slides/slide667.xml"/><Relationship Id="rId672" Type="http://schemas.openxmlformats.org/officeDocument/2006/relationships/slide" Target="slides/slide668.xml"/><Relationship Id="rId673" Type="http://schemas.openxmlformats.org/officeDocument/2006/relationships/slide" Target="slides/slide669.xml"/><Relationship Id="rId674" Type="http://schemas.openxmlformats.org/officeDocument/2006/relationships/slide" Target="slides/slide670.xml"/><Relationship Id="rId675" Type="http://schemas.openxmlformats.org/officeDocument/2006/relationships/slide" Target="slides/slide671.xml"/><Relationship Id="rId676" Type="http://schemas.openxmlformats.org/officeDocument/2006/relationships/slide" Target="slides/slide672.xml"/><Relationship Id="rId677" Type="http://schemas.openxmlformats.org/officeDocument/2006/relationships/slide" Target="slides/slide673.xml"/><Relationship Id="rId678" Type="http://schemas.openxmlformats.org/officeDocument/2006/relationships/slide" Target="slides/slide674.xml"/><Relationship Id="rId679" Type="http://schemas.openxmlformats.org/officeDocument/2006/relationships/slide" Target="slides/slide675.xml"/><Relationship Id="rId680" Type="http://schemas.openxmlformats.org/officeDocument/2006/relationships/slide" Target="slides/slide676.xml"/><Relationship Id="rId681" Type="http://schemas.openxmlformats.org/officeDocument/2006/relationships/slide" Target="slides/slide677.xml"/><Relationship Id="rId682" Type="http://schemas.openxmlformats.org/officeDocument/2006/relationships/slide" Target="slides/slide678.xml"/><Relationship Id="rId683" Type="http://schemas.openxmlformats.org/officeDocument/2006/relationships/slide" Target="slides/slide679.xml"/><Relationship Id="rId684" Type="http://schemas.openxmlformats.org/officeDocument/2006/relationships/slide" Target="slides/slide680.xml"/><Relationship Id="rId685" Type="http://schemas.openxmlformats.org/officeDocument/2006/relationships/slide" Target="slides/slide681.xml"/><Relationship Id="rId686" Type="http://schemas.openxmlformats.org/officeDocument/2006/relationships/slide" Target="slides/slide682.xml"/><Relationship Id="rId687" Type="http://schemas.openxmlformats.org/officeDocument/2006/relationships/slide" Target="slides/slide683.xml"/><Relationship Id="rId688" Type="http://schemas.openxmlformats.org/officeDocument/2006/relationships/slide" Target="slides/slide684.xml"/><Relationship Id="rId689" Type="http://schemas.openxmlformats.org/officeDocument/2006/relationships/slide" Target="slides/slide685.xml"/><Relationship Id="rId690" Type="http://schemas.openxmlformats.org/officeDocument/2006/relationships/slide" Target="slides/slide686.xml"/><Relationship Id="rId691" Type="http://schemas.openxmlformats.org/officeDocument/2006/relationships/slide" Target="slides/slide687.xml"/><Relationship Id="rId692" Type="http://schemas.openxmlformats.org/officeDocument/2006/relationships/slide" Target="slides/slide688.xml"/><Relationship Id="rId693" Type="http://schemas.openxmlformats.org/officeDocument/2006/relationships/slide" Target="slides/slide689.xml"/><Relationship Id="rId694" Type="http://schemas.openxmlformats.org/officeDocument/2006/relationships/slide" Target="slides/slide690.xml"/><Relationship Id="rId695" Type="http://schemas.openxmlformats.org/officeDocument/2006/relationships/slide" Target="slides/slide691.xml"/><Relationship Id="rId696" Type="http://schemas.openxmlformats.org/officeDocument/2006/relationships/slide" Target="slides/slide692.xml"/><Relationship Id="rId697" Type="http://schemas.openxmlformats.org/officeDocument/2006/relationships/slide" Target="slides/slide693.xml"/><Relationship Id="rId698" Type="http://schemas.openxmlformats.org/officeDocument/2006/relationships/slide" Target="slides/slide694.xml"/><Relationship Id="rId699" Type="http://schemas.openxmlformats.org/officeDocument/2006/relationships/slide" Target="slides/slide695.xml"/><Relationship Id="rId700" Type="http://schemas.openxmlformats.org/officeDocument/2006/relationships/slide" Target="slides/slide696.xml"/><Relationship Id="rId701" Type="http://schemas.openxmlformats.org/officeDocument/2006/relationships/slide" Target="slides/slide697.xml"/><Relationship Id="rId702" Type="http://schemas.openxmlformats.org/officeDocument/2006/relationships/slide" Target="slides/slide698.xml"/><Relationship Id="rId703" Type="http://schemas.openxmlformats.org/officeDocument/2006/relationships/slide" Target="slides/slide699.xml"/><Relationship Id="rId704" Type="http://schemas.openxmlformats.org/officeDocument/2006/relationships/slide" Target="slides/slide700.xml"/><Relationship Id="rId705" Type="http://schemas.openxmlformats.org/officeDocument/2006/relationships/slide" Target="slides/slide701.xml"/><Relationship Id="rId706" Type="http://schemas.openxmlformats.org/officeDocument/2006/relationships/slide" Target="slides/slide702.xml"/><Relationship Id="rId707" Type="http://schemas.openxmlformats.org/officeDocument/2006/relationships/slide" Target="slides/slide703.xml"/><Relationship Id="rId708" Type="http://schemas.openxmlformats.org/officeDocument/2006/relationships/slide" Target="slides/slide704.xml"/><Relationship Id="rId709" Type="http://schemas.openxmlformats.org/officeDocument/2006/relationships/slide" Target="slides/slide705.xml"/><Relationship Id="rId710" Type="http://schemas.openxmlformats.org/officeDocument/2006/relationships/slide" Target="slides/slide706.xml"/><Relationship Id="rId711" Type="http://schemas.openxmlformats.org/officeDocument/2006/relationships/slide" Target="slides/slide707.xml"/><Relationship Id="rId712" Type="http://schemas.openxmlformats.org/officeDocument/2006/relationships/slide" Target="slides/slide708.xml"/><Relationship Id="rId713" Type="http://schemas.openxmlformats.org/officeDocument/2006/relationships/slide" Target="slides/slide709.xml"/><Relationship Id="rId714" Type="http://schemas.openxmlformats.org/officeDocument/2006/relationships/slide" Target="slides/slide710.xml"/><Relationship Id="rId715" Type="http://schemas.openxmlformats.org/officeDocument/2006/relationships/slide" Target="slides/slide711.xml"/><Relationship Id="rId716" Type="http://schemas.openxmlformats.org/officeDocument/2006/relationships/slide" Target="slides/slide712.xml"/><Relationship Id="rId717" Type="http://schemas.openxmlformats.org/officeDocument/2006/relationships/slide" Target="slides/slide713.xml"/><Relationship Id="rId718" Type="http://schemas.openxmlformats.org/officeDocument/2006/relationships/slide" Target="slides/slide714.xml"/><Relationship Id="rId719" Type="http://schemas.openxmlformats.org/officeDocument/2006/relationships/slide" Target="slides/slide715.xml"/><Relationship Id="rId720" Type="http://schemas.openxmlformats.org/officeDocument/2006/relationships/slide" Target="slides/slide716.xml"/><Relationship Id="rId721" Type="http://schemas.openxmlformats.org/officeDocument/2006/relationships/slide" Target="slides/slide717.xml"/><Relationship Id="rId722" Type="http://schemas.openxmlformats.org/officeDocument/2006/relationships/slide" Target="slides/slide718.xml"/><Relationship Id="rId723" Type="http://schemas.openxmlformats.org/officeDocument/2006/relationships/slide" Target="slides/slide719.xml"/><Relationship Id="rId724" Type="http://schemas.openxmlformats.org/officeDocument/2006/relationships/slide" Target="slides/slide720.xml"/><Relationship Id="rId725" Type="http://schemas.openxmlformats.org/officeDocument/2006/relationships/slide" Target="slides/slide721.xml"/><Relationship Id="rId726" Type="http://schemas.openxmlformats.org/officeDocument/2006/relationships/slide" Target="slides/slide722.xml"/><Relationship Id="rId727" Type="http://schemas.openxmlformats.org/officeDocument/2006/relationships/slide" Target="slides/slide723.xml"/><Relationship Id="rId728" Type="http://schemas.openxmlformats.org/officeDocument/2006/relationships/slide" Target="slides/slide724.xml"/><Relationship Id="rId729" Type="http://schemas.openxmlformats.org/officeDocument/2006/relationships/slide" Target="slides/slide725.xml"/><Relationship Id="rId730" Type="http://schemas.openxmlformats.org/officeDocument/2006/relationships/slide" Target="slides/slide726.xml"/><Relationship Id="rId731" Type="http://schemas.openxmlformats.org/officeDocument/2006/relationships/slide" Target="slides/slide727.xml"/><Relationship Id="rId732" Type="http://schemas.openxmlformats.org/officeDocument/2006/relationships/slide" Target="slides/slide728.xml"/><Relationship Id="rId733" Type="http://schemas.openxmlformats.org/officeDocument/2006/relationships/slide" Target="slides/slide729.xml"/><Relationship Id="rId734" Type="http://schemas.openxmlformats.org/officeDocument/2006/relationships/slide" Target="slides/slide730.xml"/><Relationship Id="rId735" Type="http://schemas.openxmlformats.org/officeDocument/2006/relationships/slide" Target="slides/slide731.xml"/><Relationship Id="rId736" Type="http://schemas.openxmlformats.org/officeDocument/2006/relationships/slide" Target="slides/slide732.xml"/><Relationship Id="rId737" Type="http://schemas.openxmlformats.org/officeDocument/2006/relationships/slide" Target="slides/slide733.xml"/><Relationship Id="rId738" Type="http://schemas.openxmlformats.org/officeDocument/2006/relationships/slide" Target="slides/slide734.xml"/><Relationship Id="rId739" Type="http://schemas.openxmlformats.org/officeDocument/2006/relationships/slide" Target="slides/slide735.xml"/><Relationship Id="rId740" Type="http://schemas.openxmlformats.org/officeDocument/2006/relationships/slide" Target="slides/slide736.xml"/><Relationship Id="rId741" Type="http://schemas.openxmlformats.org/officeDocument/2006/relationships/slide" Target="slides/slide737.xml"/><Relationship Id="rId742" Type="http://schemas.openxmlformats.org/officeDocument/2006/relationships/slide" Target="slides/slide738.xml"/><Relationship Id="rId743" Type="http://schemas.openxmlformats.org/officeDocument/2006/relationships/slide" Target="slides/slide739.xml"/><Relationship Id="rId744" Type="http://schemas.openxmlformats.org/officeDocument/2006/relationships/slide" Target="slides/slide740.xml"/><Relationship Id="rId745" Type="http://schemas.openxmlformats.org/officeDocument/2006/relationships/slide" Target="slides/slide741.xml"/><Relationship Id="rId746" Type="http://schemas.openxmlformats.org/officeDocument/2006/relationships/slide" Target="slides/slide742.xml"/><Relationship Id="rId747" Type="http://schemas.openxmlformats.org/officeDocument/2006/relationships/slide" Target="slides/slide743.xml"/><Relationship Id="rId748" Type="http://schemas.openxmlformats.org/officeDocument/2006/relationships/slide" Target="slides/slide744.xml"/><Relationship Id="rId749" Type="http://schemas.openxmlformats.org/officeDocument/2006/relationships/slide" Target="slides/slide745.xml"/><Relationship Id="rId750" Type="http://schemas.openxmlformats.org/officeDocument/2006/relationships/slide" Target="slides/slide746.xml"/><Relationship Id="rId751" Type="http://schemas.openxmlformats.org/officeDocument/2006/relationships/slide" Target="slides/slide747.xml"/><Relationship Id="rId752" Type="http://schemas.openxmlformats.org/officeDocument/2006/relationships/slide" Target="slides/slide748.xml"/><Relationship Id="rId753" Type="http://schemas.openxmlformats.org/officeDocument/2006/relationships/slide" Target="slides/slide749.xml"/><Relationship Id="rId754" Type="http://schemas.openxmlformats.org/officeDocument/2006/relationships/slide" Target="slides/slide750.xml"/><Relationship Id="rId755" Type="http://schemas.openxmlformats.org/officeDocument/2006/relationships/slide" Target="slides/slide751.xml"/><Relationship Id="rId756" Type="http://schemas.openxmlformats.org/officeDocument/2006/relationships/slide" Target="slides/slide752.xml"/><Relationship Id="rId757" Type="http://schemas.openxmlformats.org/officeDocument/2006/relationships/slide" Target="slides/slide753.xml"/><Relationship Id="rId758" Type="http://schemas.openxmlformats.org/officeDocument/2006/relationships/slide" Target="slides/slide754.xml"/><Relationship Id="rId759" Type="http://schemas.openxmlformats.org/officeDocument/2006/relationships/slide" Target="slides/slide755.xml"/><Relationship Id="rId760" Type="http://schemas.openxmlformats.org/officeDocument/2006/relationships/slide" Target="slides/slide756.xml"/><Relationship Id="rId761" Type="http://schemas.openxmlformats.org/officeDocument/2006/relationships/slide" Target="slides/slide757.xml"/><Relationship Id="rId762" Type="http://schemas.openxmlformats.org/officeDocument/2006/relationships/slide" Target="slides/slide758.xml"/><Relationship Id="rId763" Type="http://schemas.openxmlformats.org/officeDocument/2006/relationships/slide" Target="slides/slide759.xml"/><Relationship Id="rId764" Type="http://schemas.openxmlformats.org/officeDocument/2006/relationships/slide" Target="slides/slide760.xml"/><Relationship Id="rId765" Type="http://schemas.openxmlformats.org/officeDocument/2006/relationships/slide" Target="slides/slide761.xml"/><Relationship Id="rId766" Type="http://schemas.openxmlformats.org/officeDocument/2006/relationships/slide" Target="slides/slide762.xml"/><Relationship Id="rId767" Type="http://schemas.openxmlformats.org/officeDocument/2006/relationships/slide" Target="slides/slide763.xml"/><Relationship Id="rId768" Type="http://schemas.openxmlformats.org/officeDocument/2006/relationships/slide" Target="slides/slide764.xml"/><Relationship Id="rId769" Type="http://schemas.openxmlformats.org/officeDocument/2006/relationships/slide" Target="slides/slide765.xml"/><Relationship Id="rId770" Type="http://schemas.openxmlformats.org/officeDocument/2006/relationships/slide" Target="slides/slide766.xml"/><Relationship Id="rId771" Type="http://schemas.openxmlformats.org/officeDocument/2006/relationships/slide" Target="slides/slide767.xml"/><Relationship Id="rId772" Type="http://schemas.openxmlformats.org/officeDocument/2006/relationships/slide" Target="slides/slide768.xml"/><Relationship Id="rId773" Type="http://schemas.openxmlformats.org/officeDocument/2006/relationships/slide" Target="slides/slide769.xml"/><Relationship Id="rId774" Type="http://schemas.openxmlformats.org/officeDocument/2006/relationships/slide" Target="slides/slide770.xml"/><Relationship Id="rId775" Type="http://schemas.openxmlformats.org/officeDocument/2006/relationships/slide" Target="slides/slide771.xml"/><Relationship Id="rId776" Type="http://schemas.openxmlformats.org/officeDocument/2006/relationships/slide" Target="slides/slide772.xml"/><Relationship Id="rId777" Type="http://schemas.openxmlformats.org/officeDocument/2006/relationships/slide" Target="slides/slide773.xml"/><Relationship Id="rId778" Type="http://schemas.openxmlformats.org/officeDocument/2006/relationships/slide" Target="slides/slide774.xml"/><Relationship Id="rId779" Type="http://schemas.openxmlformats.org/officeDocument/2006/relationships/slide" Target="slides/slide775.xml"/><Relationship Id="rId780" Type="http://schemas.openxmlformats.org/officeDocument/2006/relationships/slide" Target="slides/slide776.xml"/><Relationship Id="rId781" Type="http://schemas.openxmlformats.org/officeDocument/2006/relationships/slide" Target="slides/slide777.xml"/><Relationship Id="rId782" Type="http://schemas.openxmlformats.org/officeDocument/2006/relationships/slide" Target="slides/slide778.xml"/><Relationship Id="rId783" Type="http://schemas.openxmlformats.org/officeDocument/2006/relationships/slide" Target="slides/slide779.xml"/><Relationship Id="rId784" Type="http://schemas.openxmlformats.org/officeDocument/2006/relationships/slide" Target="slides/slide780.xml"/><Relationship Id="rId785" Type="http://schemas.openxmlformats.org/officeDocument/2006/relationships/slide" Target="slides/slide781.xml"/><Relationship Id="rId786" Type="http://schemas.openxmlformats.org/officeDocument/2006/relationships/slide" Target="slides/slide782.xml"/><Relationship Id="rId787" Type="http://schemas.openxmlformats.org/officeDocument/2006/relationships/slide" Target="slides/slide783.xml"/><Relationship Id="rId788" Type="http://schemas.openxmlformats.org/officeDocument/2006/relationships/slide" Target="slides/slide784.xml"/><Relationship Id="rId789" Type="http://schemas.openxmlformats.org/officeDocument/2006/relationships/slide" Target="slides/slide785.xml"/><Relationship Id="rId790" Type="http://schemas.openxmlformats.org/officeDocument/2006/relationships/slide" Target="slides/slide786.xml"/><Relationship Id="rId791" Type="http://schemas.openxmlformats.org/officeDocument/2006/relationships/slide" Target="slides/slide787.xml"/><Relationship Id="rId792" Type="http://schemas.openxmlformats.org/officeDocument/2006/relationships/slide" Target="slides/slide788.xml"/><Relationship Id="rId793" Type="http://schemas.openxmlformats.org/officeDocument/2006/relationships/slide" Target="slides/slide789.xml"/><Relationship Id="rId794" Type="http://schemas.openxmlformats.org/officeDocument/2006/relationships/slide" Target="slides/slide790.xml"/><Relationship Id="rId795" Type="http://schemas.openxmlformats.org/officeDocument/2006/relationships/slide" Target="slides/slide791.xml"/><Relationship Id="rId796" Type="http://schemas.openxmlformats.org/officeDocument/2006/relationships/slide" Target="slides/slide792.xml"/><Relationship Id="rId797" Type="http://schemas.openxmlformats.org/officeDocument/2006/relationships/slide" Target="slides/slide793.xml"/><Relationship Id="rId798" Type="http://schemas.openxmlformats.org/officeDocument/2006/relationships/slide" Target="slides/slide794.xml"/><Relationship Id="rId799" Type="http://schemas.openxmlformats.org/officeDocument/2006/relationships/slide" Target="slides/slide795.xml"/><Relationship Id="rId800" Type="http://schemas.openxmlformats.org/officeDocument/2006/relationships/slide" Target="slides/slide796.xml"/><Relationship Id="rId801" Type="http://schemas.openxmlformats.org/officeDocument/2006/relationships/slide" Target="slides/slide797.xml"/><Relationship Id="rId802" Type="http://schemas.openxmlformats.org/officeDocument/2006/relationships/slide" Target="slides/slide798.xml"/><Relationship Id="rId803" Type="http://schemas.openxmlformats.org/officeDocument/2006/relationships/slide" Target="slides/slide799.xml"/><Relationship Id="rId804" Type="http://schemas.openxmlformats.org/officeDocument/2006/relationships/slide" Target="slides/slide800.xml"/><Relationship Id="rId805" Type="http://schemas.openxmlformats.org/officeDocument/2006/relationships/slide" Target="slides/slide801.xml"/><Relationship Id="rId806" Type="http://schemas.openxmlformats.org/officeDocument/2006/relationships/slide" Target="slides/slide802.xml"/><Relationship Id="rId807" Type="http://schemas.openxmlformats.org/officeDocument/2006/relationships/slide" Target="slides/slide803.xml"/><Relationship Id="rId808" Type="http://schemas.openxmlformats.org/officeDocument/2006/relationships/slide" Target="slides/slide804.xml"/><Relationship Id="rId809" Type="http://schemas.openxmlformats.org/officeDocument/2006/relationships/slide" Target="slides/slide805.xml"/><Relationship Id="rId810" Type="http://schemas.openxmlformats.org/officeDocument/2006/relationships/slide" Target="slides/slide806.xml"/><Relationship Id="rId811" Type="http://schemas.openxmlformats.org/officeDocument/2006/relationships/slide" Target="slides/slide807.xml"/><Relationship Id="rId812" Type="http://schemas.openxmlformats.org/officeDocument/2006/relationships/slide" Target="slides/slide808.xml"/><Relationship Id="rId813" Type="http://schemas.openxmlformats.org/officeDocument/2006/relationships/slide" Target="slides/slide809.xml"/><Relationship Id="rId814" Type="http://schemas.openxmlformats.org/officeDocument/2006/relationships/slide" Target="slides/slide810.xml"/><Relationship Id="rId815" Type="http://schemas.openxmlformats.org/officeDocument/2006/relationships/slide" Target="slides/slide811.xml"/><Relationship Id="rId816" Type="http://schemas.openxmlformats.org/officeDocument/2006/relationships/slide" Target="slides/slide812.xml"/><Relationship Id="rId817" Type="http://schemas.openxmlformats.org/officeDocument/2006/relationships/slide" Target="slides/slide813.xml"/><Relationship Id="rId818" Type="http://schemas.openxmlformats.org/officeDocument/2006/relationships/slide" Target="slides/slide814.xml"/><Relationship Id="rId819" Type="http://schemas.openxmlformats.org/officeDocument/2006/relationships/slide" Target="slides/slide815.xml"/><Relationship Id="rId820" Type="http://schemas.openxmlformats.org/officeDocument/2006/relationships/slide" Target="slides/slide816.xml"/><Relationship Id="rId821" Type="http://schemas.openxmlformats.org/officeDocument/2006/relationships/slide" Target="slides/slide817.xml"/><Relationship Id="rId822" Type="http://schemas.openxmlformats.org/officeDocument/2006/relationships/slide" Target="slides/slide818.xml"/><Relationship Id="rId823" Type="http://schemas.openxmlformats.org/officeDocument/2006/relationships/slide" Target="slides/slide819.xml"/><Relationship Id="rId824" Type="http://schemas.openxmlformats.org/officeDocument/2006/relationships/slide" Target="slides/slide820.xml"/><Relationship Id="rId825" Type="http://schemas.openxmlformats.org/officeDocument/2006/relationships/slide" Target="slides/slide821.xml"/><Relationship Id="rId826" Type="http://schemas.openxmlformats.org/officeDocument/2006/relationships/slide" Target="slides/slide822.xml"/><Relationship Id="rId827" Type="http://schemas.openxmlformats.org/officeDocument/2006/relationships/slide" Target="slides/slide823.xml"/><Relationship Id="rId828" Type="http://schemas.openxmlformats.org/officeDocument/2006/relationships/slide" Target="slides/slide824.xml"/><Relationship Id="rId829" Type="http://schemas.openxmlformats.org/officeDocument/2006/relationships/slide" Target="slides/slide825.xml"/><Relationship Id="rId830" Type="http://schemas.openxmlformats.org/officeDocument/2006/relationships/slide" Target="slides/slide826.xml"/><Relationship Id="rId831" Type="http://schemas.openxmlformats.org/officeDocument/2006/relationships/slide" Target="slides/slide827.xml"/><Relationship Id="rId832" Type="http://schemas.openxmlformats.org/officeDocument/2006/relationships/slide" Target="slides/slide828.xml"/><Relationship Id="rId833" Type="http://schemas.openxmlformats.org/officeDocument/2006/relationships/slide" Target="slides/slide829.xml"/><Relationship Id="rId834" Type="http://schemas.openxmlformats.org/officeDocument/2006/relationships/slide" Target="slides/slide830.xml"/><Relationship Id="rId835" Type="http://schemas.openxmlformats.org/officeDocument/2006/relationships/slide" Target="slides/slide831.xml"/><Relationship Id="rId836" Type="http://schemas.openxmlformats.org/officeDocument/2006/relationships/slide" Target="slides/slide832.xml"/><Relationship Id="rId837" Type="http://schemas.openxmlformats.org/officeDocument/2006/relationships/slide" Target="slides/slide833.xml"/><Relationship Id="rId838" Type="http://schemas.openxmlformats.org/officeDocument/2006/relationships/slide" Target="slides/slide834.xml"/><Relationship Id="rId839" Type="http://schemas.openxmlformats.org/officeDocument/2006/relationships/slide" Target="slides/slide835.xml"/><Relationship Id="rId840" Type="http://schemas.openxmlformats.org/officeDocument/2006/relationships/slide" Target="slides/slide836.xml"/><Relationship Id="rId841" Type="http://schemas.openxmlformats.org/officeDocument/2006/relationships/slide" Target="slides/slide837.xml"/><Relationship Id="rId842" Type="http://schemas.openxmlformats.org/officeDocument/2006/relationships/slide" Target="slides/slide838.xml"/><Relationship Id="rId843" Type="http://schemas.openxmlformats.org/officeDocument/2006/relationships/slide" Target="slides/slide839.xml"/><Relationship Id="rId844" Type="http://schemas.openxmlformats.org/officeDocument/2006/relationships/slide" Target="slides/slide840.xml"/><Relationship Id="rId845" Type="http://schemas.openxmlformats.org/officeDocument/2006/relationships/slide" Target="slides/slide841.xml"/><Relationship Id="rId846" Type="http://schemas.openxmlformats.org/officeDocument/2006/relationships/slide" Target="slides/slide842.xml"/><Relationship Id="rId847" Type="http://schemas.openxmlformats.org/officeDocument/2006/relationships/slide" Target="slides/slide843.xml"/><Relationship Id="rId848" Type="http://schemas.openxmlformats.org/officeDocument/2006/relationships/slide" Target="slides/slide844.xml"/><Relationship Id="rId849" Type="http://schemas.openxmlformats.org/officeDocument/2006/relationships/slide" Target="slides/slide845.xml"/><Relationship Id="rId850" Type="http://schemas.openxmlformats.org/officeDocument/2006/relationships/slide" Target="slides/slide846.xml"/><Relationship Id="rId851" Type="http://schemas.openxmlformats.org/officeDocument/2006/relationships/slide" Target="slides/slide847.xml"/><Relationship Id="rId852" Type="http://schemas.openxmlformats.org/officeDocument/2006/relationships/slide" Target="slides/slide848.xml"/><Relationship Id="rId853" Type="http://schemas.openxmlformats.org/officeDocument/2006/relationships/slide" Target="slides/slide849.xml"/><Relationship Id="rId854" Type="http://schemas.openxmlformats.org/officeDocument/2006/relationships/slide" Target="slides/slide850.xml"/><Relationship Id="rId855" Type="http://schemas.openxmlformats.org/officeDocument/2006/relationships/slide" Target="slides/slide851.xml"/><Relationship Id="rId856" Type="http://schemas.openxmlformats.org/officeDocument/2006/relationships/slide" Target="slides/slide852.xml"/><Relationship Id="rId857" Type="http://schemas.openxmlformats.org/officeDocument/2006/relationships/slide" Target="slides/slide853.xml"/><Relationship Id="rId858" Type="http://schemas.openxmlformats.org/officeDocument/2006/relationships/slide" Target="slides/slide854.xml"/><Relationship Id="rId859" Type="http://schemas.openxmlformats.org/officeDocument/2006/relationships/slide" Target="slides/slide855.xml"/><Relationship Id="rId860" Type="http://schemas.openxmlformats.org/officeDocument/2006/relationships/slide" Target="slides/slide856.xml"/><Relationship Id="rId861" Type="http://schemas.openxmlformats.org/officeDocument/2006/relationships/slide" Target="slides/slide857.xml"/><Relationship Id="rId862" Type="http://schemas.openxmlformats.org/officeDocument/2006/relationships/slide" Target="slides/slide858.xml"/><Relationship Id="rId863" Type="http://schemas.openxmlformats.org/officeDocument/2006/relationships/slide" Target="slides/slide859.xml"/><Relationship Id="rId864" Type="http://schemas.openxmlformats.org/officeDocument/2006/relationships/slide" Target="slides/slide860.xml"/><Relationship Id="rId865" Type="http://schemas.openxmlformats.org/officeDocument/2006/relationships/slide" Target="slides/slide861.xml"/><Relationship Id="rId866" Type="http://schemas.openxmlformats.org/officeDocument/2006/relationships/slide" Target="slides/slide862.xml"/><Relationship Id="rId867" Type="http://schemas.openxmlformats.org/officeDocument/2006/relationships/slide" Target="slides/slide863.xml"/><Relationship Id="rId868" Type="http://schemas.openxmlformats.org/officeDocument/2006/relationships/slide" Target="slides/slide864.xml"/><Relationship Id="rId869" Type="http://schemas.openxmlformats.org/officeDocument/2006/relationships/slide" Target="slides/slide865.xml"/><Relationship Id="rId870" Type="http://schemas.openxmlformats.org/officeDocument/2006/relationships/slide" Target="slides/slide866.xml"/><Relationship Id="rId871" Type="http://schemas.openxmlformats.org/officeDocument/2006/relationships/slide" Target="slides/slide867.xml"/><Relationship Id="rId872" Type="http://schemas.openxmlformats.org/officeDocument/2006/relationships/slide" Target="slides/slide868.xml"/><Relationship Id="rId873" Type="http://schemas.openxmlformats.org/officeDocument/2006/relationships/slide" Target="slides/slide869.xml"/><Relationship Id="rId874" Type="http://schemas.openxmlformats.org/officeDocument/2006/relationships/slide" Target="slides/slide870.xml"/><Relationship Id="rId875" Type="http://schemas.openxmlformats.org/officeDocument/2006/relationships/slide" Target="slides/slide871.xml"/><Relationship Id="rId876" Type="http://schemas.openxmlformats.org/officeDocument/2006/relationships/slide" Target="slides/slide872.xml"/><Relationship Id="rId877" Type="http://schemas.openxmlformats.org/officeDocument/2006/relationships/slide" Target="slides/slide873.xml"/><Relationship Id="rId878" Type="http://schemas.openxmlformats.org/officeDocument/2006/relationships/slide" Target="slides/slide874.xml"/><Relationship Id="rId879" Type="http://schemas.openxmlformats.org/officeDocument/2006/relationships/slide" Target="slides/slide875.xml"/><Relationship Id="rId880" Type="http://schemas.openxmlformats.org/officeDocument/2006/relationships/slide" Target="slides/slide876.xml"/><Relationship Id="rId881" Type="http://schemas.openxmlformats.org/officeDocument/2006/relationships/slide" Target="slides/slide877.xml"/><Relationship Id="rId882" Type="http://schemas.openxmlformats.org/officeDocument/2006/relationships/slide" Target="slides/slide878.xml"/><Relationship Id="rId883" Type="http://schemas.openxmlformats.org/officeDocument/2006/relationships/slide" Target="slides/slide879.xml"/><Relationship Id="rId884" Type="http://schemas.openxmlformats.org/officeDocument/2006/relationships/slide" Target="slides/slide880.xml"/><Relationship Id="rId885" Type="http://schemas.openxmlformats.org/officeDocument/2006/relationships/slide" Target="slides/slide881.xml"/><Relationship Id="rId886" Type="http://schemas.openxmlformats.org/officeDocument/2006/relationships/slide" Target="slides/slide882.xml"/><Relationship Id="rId887" Type="http://schemas.openxmlformats.org/officeDocument/2006/relationships/slide" Target="slides/slide883.xml"/><Relationship Id="rId888" Type="http://schemas.openxmlformats.org/officeDocument/2006/relationships/slide" Target="slides/slide884.xml"/><Relationship Id="rId889" Type="http://schemas.openxmlformats.org/officeDocument/2006/relationships/slide" Target="slides/slide885.xml"/><Relationship Id="rId890" Type="http://schemas.openxmlformats.org/officeDocument/2006/relationships/slide" Target="slides/slide886.xml"/><Relationship Id="rId891" Type="http://schemas.openxmlformats.org/officeDocument/2006/relationships/slide" Target="slides/slide887.xml"/><Relationship Id="rId892" Type="http://schemas.openxmlformats.org/officeDocument/2006/relationships/slide" Target="slides/slide888.xml"/><Relationship Id="rId893" Type="http://schemas.openxmlformats.org/officeDocument/2006/relationships/slide" Target="slides/slide889.xml"/><Relationship Id="rId894" Type="http://schemas.openxmlformats.org/officeDocument/2006/relationships/slide" Target="slides/slide890.xml"/><Relationship Id="rId895" Type="http://schemas.openxmlformats.org/officeDocument/2006/relationships/slide" Target="slides/slide891.xml"/><Relationship Id="rId896" Type="http://schemas.openxmlformats.org/officeDocument/2006/relationships/slide" Target="slides/slide892.xml"/><Relationship Id="rId897" Type="http://schemas.openxmlformats.org/officeDocument/2006/relationships/slide" Target="slides/slide893.xml"/><Relationship Id="rId898" Type="http://schemas.openxmlformats.org/officeDocument/2006/relationships/slide" Target="slides/slide894.xml"/><Relationship Id="rId899" Type="http://schemas.openxmlformats.org/officeDocument/2006/relationships/slide" Target="slides/slide895.xml"/><Relationship Id="rId900" Type="http://schemas.openxmlformats.org/officeDocument/2006/relationships/slide" Target="slides/slide896.xml"/><Relationship Id="rId901" Type="http://schemas.openxmlformats.org/officeDocument/2006/relationships/slide" Target="slides/slide897.xml"/><Relationship Id="rId902" Type="http://schemas.openxmlformats.org/officeDocument/2006/relationships/slide" Target="slides/slide898.xml"/><Relationship Id="rId903" Type="http://schemas.openxmlformats.org/officeDocument/2006/relationships/slide" Target="slides/slide899.xml"/><Relationship Id="rId904" Type="http://schemas.openxmlformats.org/officeDocument/2006/relationships/slide" Target="slides/slide900.xml"/><Relationship Id="rId905" Type="http://schemas.openxmlformats.org/officeDocument/2006/relationships/slide" Target="slides/slide901.xml"/><Relationship Id="rId906" Type="http://schemas.openxmlformats.org/officeDocument/2006/relationships/slide" Target="slides/slide902.xml"/><Relationship Id="rId907" Type="http://schemas.openxmlformats.org/officeDocument/2006/relationships/slide" Target="slides/slide903.xml"/><Relationship Id="rId908" Type="http://schemas.openxmlformats.org/officeDocument/2006/relationships/slide" Target="slides/slide904.xml"/><Relationship Id="rId909" Type="http://schemas.openxmlformats.org/officeDocument/2006/relationships/slide" Target="slides/slide905.xml"/><Relationship Id="rId910" Type="http://schemas.openxmlformats.org/officeDocument/2006/relationships/slide" Target="slides/slide906.xml"/><Relationship Id="rId911" Type="http://schemas.openxmlformats.org/officeDocument/2006/relationships/slide" Target="slides/slide907.xml"/><Relationship Id="rId912" Type="http://schemas.openxmlformats.org/officeDocument/2006/relationships/slide" Target="slides/slide908.xml"/><Relationship Id="rId913" Type="http://schemas.openxmlformats.org/officeDocument/2006/relationships/slide" Target="slides/slide909.xml"/><Relationship Id="rId914" Type="http://schemas.openxmlformats.org/officeDocument/2006/relationships/slide" Target="slides/slide910.xml"/><Relationship Id="rId915" Type="http://schemas.openxmlformats.org/officeDocument/2006/relationships/slide" Target="slides/slide911.xml"/><Relationship Id="rId916" Type="http://schemas.openxmlformats.org/officeDocument/2006/relationships/slide" Target="slides/slide912.xml"/><Relationship Id="rId917" Type="http://schemas.openxmlformats.org/officeDocument/2006/relationships/slide" Target="slides/slide913.xml"/><Relationship Id="rId918" Type="http://schemas.openxmlformats.org/officeDocument/2006/relationships/slide" Target="slides/slide914.xml"/><Relationship Id="rId919" Type="http://schemas.openxmlformats.org/officeDocument/2006/relationships/slide" Target="slides/slide915.xml"/><Relationship Id="rId920" Type="http://schemas.openxmlformats.org/officeDocument/2006/relationships/slide" Target="slides/slide916.xml"/><Relationship Id="rId921" Type="http://schemas.openxmlformats.org/officeDocument/2006/relationships/slide" Target="slides/slide917.xml"/><Relationship Id="rId922" Type="http://schemas.openxmlformats.org/officeDocument/2006/relationships/slide" Target="slides/slide918.xml"/><Relationship Id="rId923" Type="http://schemas.openxmlformats.org/officeDocument/2006/relationships/slide" Target="slides/slide919.xml"/><Relationship Id="rId924" Type="http://schemas.openxmlformats.org/officeDocument/2006/relationships/slide" Target="slides/slide920.xml"/><Relationship Id="rId925" Type="http://schemas.openxmlformats.org/officeDocument/2006/relationships/slide" Target="slides/slide921.xml"/><Relationship Id="rId926" Type="http://schemas.openxmlformats.org/officeDocument/2006/relationships/slide" Target="slides/slide922.xml"/><Relationship Id="rId927" Type="http://schemas.openxmlformats.org/officeDocument/2006/relationships/slide" Target="slides/slide923.xml"/><Relationship Id="rId928" Type="http://schemas.openxmlformats.org/officeDocument/2006/relationships/slide" Target="slides/slide924.xml"/><Relationship Id="rId929" Type="http://schemas.openxmlformats.org/officeDocument/2006/relationships/slide" Target="slides/slide925.xml"/><Relationship Id="rId930" Type="http://schemas.openxmlformats.org/officeDocument/2006/relationships/slide" Target="slides/slide926.xml"/><Relationship Id="rId931" Type="http://schemas.openxmlformats.org/officeDocument/2006/relationships/slide" Target="slides/slide927.xml"/><Relationship Id="rId932" Type="http://schemas.openxmlformats.org/officeDocument/2006/relationships/slide" Target="slides/slide928.xml"/><Relationship Id="rId933" Type="http://schemas.openxmlformats.org/officeDocument/2006/relationships/slide" Target="slides/slide929.xml"/><Relationship Id="rId934" Type="http://schemas.openxmlformats.org/officeDocument/2006/relationships/slide" Target="slides/slide930.xml"/><Relationship Id="rId935" Type="http://schemas.openxmlformats.org/officeDocument/2006/relationships/slide" Target="slides/slide931.xml"/><Relationship Id="rId936" Type="http://schemas.openxmlformats.org/officeDocument/2006/relationships/slide" Target="slides/slide932.xml"/><Relationship Id="rId937" Type="http://schemas.openxmlformats.org/officeDocument/2006/relationships/slide" Target="slides/slide933.xml"/><Relationship Id="rId938" Type="http://schemas.openxmlformats.org/officeDocument/2006/relationships/slide" Target="slides/slide934.xml"/><Relationship Id="rId939" Type="http://schemas.openxmlformats.org/officeDocument/2006/relationships/slide" Target="slides/slide935.xml"/><Relationship Id="rId940" Type="http://schemas.openxmlformats.org/officeDocument/2006/relationships/slide" Target="slides/slide936.xml"/><Relationship Id="rId941" Type="http://schemas.openxmlformats.org/officeDocument/2006/relationships/slide" Target="slides/slide937.xml"/><Relationship Id="rId942" Type="http://schemas.openxmlformats.org/officeDocument/2006/relationships/slide" Target="slides/slide938.xml"/><Relationship Id="rId943" Type="http://schemas.openxmlformats.org/officeDocument/2006/relationships/slide" Target="slides/slide939.xml"/><Relationship Id="rId944" Type="http://schemas.openxmlformats.org/officeDocument/2006/relationships/slide" Target="slides/slide940.xml"/><Relationship Id="rId945" Type="http://schemas.openxmlformats.org/officeDocument/2006/relationships/slide" Target="slides/slide941.xml"/><Relationship Id="rId946" Type="http://schemas.openxmlformats.org/officeDocument/2006/relationships/slide" Target="slides/slide942.xml"/><Relationship Id="rId947" Type="http://schemas.openxmlformats.org/officeDocument/2006/relationships/slide" Target="slides/slide943.xml"/><Relationship Id="rId948" Type="http://schemas.openxmlformats.org/officeDocument/2006/relationships/slide" Target="slides/slide944.xml"/><Relationship Id="rId949" Type="http://schemas.openxmlformats.org/officeDocument/2006/relationships/slide" Target="slides/slide945.xml"/><Relationship Id="rId950" Type="http://schemas.openxmlformats.org/officeDocument/2006/relationships/slide" Target="slides/slide946.xml"/><Relationship Id="rId951" Type="http://schemas.openxmlformats.org/officeDocument/2006/relationships/slide" Target="slides/slide947.xml"/><Relationship Id="rId952" Type="http://schemas.openxmlformats.org/officeDocument/2006/relationships/slide" Target="slides/slide948.xml"/><Relationship Id="rId953" Type="http://schemas.openxmlformats.org/officeDocument/2006/relationships/slide" Target="slides/slide949.xml"/><Relationship Id="rId954" Type="http://schemas.openxmlformats.org/officeDocument/2006/relationships/slide" Target="slides/slide950.xml"/><Relationship Id="rId955" Type="http://schemas.openxmlformats.org/officeDocument/2006/relationships/slide" Target="slides/slide951.xml"/><Relationship Id="rId956" Type="http://schemas.openxmlformats.org/officeDocument/2006/relationships/slide" Target="slides/slide952.xml"/><Relationship Id="rId957" Type="http://schemas.openxmlformats.org/officeDocument/2006/relationships/slide" Target="slides/slide953.xml"/><Relationship Id="rId958" Type="http://schemas.openxmlformats.org/officeDocument/2006/relationships/slide" Target="slides/slide954.xml"/><Relationship Id="rId959" Type="http://schemas.openxmlformats.org/officeDocument/2006/relationships/slide" Target="slides/slide955.xml"/><Relationship Id="rId960" Type="http://schemas.openxmlformats.org/officeDocument/2006/relationships/slide" Target="slides/slide956.xml"/><Relationship Id="rId961" Type="http://schemas.openxmlformats.org/officeDocument/2006/relationships/slide" Target="slides/slide957.xml"/><Relationship Id="rId962" Type="http://schemas.openxmlformats.org/officeDocument/2006/relationships/slide" Target="slides/slide958.xml"/><Relationship Id="rId963" Type="http://schemas.openxmlformats.org/officeDocument/2006/relationships/slide" Target="slides/slide959.xml"/><Relationship Id="rId964" Type="http://schemas.openxmlformats.org/officeDocument/2006/relationships/slide" Target="slides/slide960.xml"/><Relationship Id="rId965" Type="http://schemas.openxmlformats.org/officeDocument/2006/relationships/slide" Target="slides/slide961.xml"/><Relationship Id="rId966" Type="http://schemas.openxmlformats.org/officeDocument/2006/relationships/slide" Target="slides/slide962.xml"/><Relationship Id="rId967" Type="http://schemas.openxmlformats.org/officeDocument/2006/relationships/slide" Target="slides/slide963.xml"/><Relationship Id="rId968" Type="http://schemas.openxmlformats.org/officeDocument/2006/relationships/slide" Target="slides/slide964.xml"/><Relationship Id="rId969" Type="http://schemas.openxmlformats.org/officeDocument/2006/relationships/slide" Target="slides/slide965.xml"/><Relationship Id="rId970" Type="http://schemas.openxmlformats.org/officeDocument/2006/relationships/slide" Target="slides/slide966.xml"/><Relationship Id="rId971" Type="http://schemas.openxmlformats.org/officeDocument/2006/relationships/slide" Target="slides/slide967.xml"/><Relationship Id="rId972" Type="http://schemas.openxmlformats.org/officeDocument/2006/relationships/slide" Target="slides/slide968.xml"/><Relationship Id="rId973" Type="http://schemas.openxmlformats.org/officeDocument/2006/relationships/slide" Target="slides/slide969.xml"/><Relationship Id="rId974" Type="http://schemas.openxmlformats.org/officeDocument/2006/relationships/slide" Target="slides/slide970.xml"/><Relationship Id="rId975" Type="http://schemas.openxmlformats.org/officeDocument/2006/relationships/slide" Target="slides/slide971.xml"/><Relationship Id="rId976" Type="http://schemas.openxmlformats.org/officeDocument/2006/relationships/slide" Target="slides/slide972.xml"/><Relationship Id="rId977" Type="http://schemas.openxmlformats.org/officeDocument/2006/relationships/slide" Target="slides/slide973.xml"/><Relationship Id="rId978" Type="http://schemas.openxmlformats.org/officeDocument/2006/relationships/slide" Target="slides/slide974.xml"/><Relationship Id="rId979" Type="http://schemas.openxmlformats.org/officeDocument/2006/relationships/slide" Target="slides/slide975.xml"/><Relationship Id="rId980" Type="http://schemas.openxmlformats.org/officeDocument/2006/relationships/slide" Target="slides/slide976.xml"/><Relationship Id="rId981" Type="http://schemas.openxmlformats.org/officeDocument/2006/relationships/slide" Target="slides/slide977.xml"/><Relationship Id="rId982" Type="http://schemas.openxmlformats.org/officeDocument/2006/relationships/slide" Target="slides/slide978.xml"/><Relationship Id="rId983" Type="http://schemas.openxmlformats.org/officeDocument/2006/relationships/slide" Target="slides/slide979.xml"/><Relationship Id="rId984" Type="http://schemas.openxmlformats.org/officeDocument/2006/relationships/slide" Target="slides/slide980.xml"/><Relationship Id="rId985" Type="http://schemas.openxmlformats.org/officeDocument/2006/relationships/slide" Target="slides/slide981.xml"/><Relationship Id="rId986" Type="http://schemas.openxmlformats.org/officeDocument/2006/relationships/slide" Target="slides/slide982.xml"/><Relationship Id="rId987" Type="http://schemas.openxmlformats.org/officeDocument/2006/relationships/slide" Target="slides/slide983.xml"/><Relationship Id="rId988" Type="http://schemas.openxmlformats.org/officeDocument/2006/relationships/slide" Target="slides/slide984.xml"/><Relationship Id="rId989" Type="http://schemas.openxmlformats.org/officeDocument/2006/relationships/slide" Target="slides/slide985.xml"/><Relationship Id="rId990" Type="http://schemas.openxmlformats.org/officeDocument/2006/relationships/slide" Target="slides/slide986.xml"/><Relationship Id="rId991" Type="http://schemas.openxmlformats.org/officeDocument/2006/relationships/slide" Target="slides/slide987.xml"/><Relationship Id="rId992" Type="http://schemas.openxmlformats.org/officeDocument/2006/relationships/slide" Target="slides/slide988.xml"/><Relationship Id="rId993" Type="http://schemas.openxmlformats.org/officeDocument/2006/relationships/slide" Target="slides/slide989.xml"/><Relationship Id="rId994" Type="http://schemas.openxmlformats.org/officeDocument/2006/relationships/slide" Target="slides/slide990.xml"/><Relationship Id="rId995" Type="http://schemas.openxmlformats.org/officeDocument/2006/relationships/slide" Target="slides/slide991.xml"/><Relationship Id="rId996" Type="http://schemas.openxmlformats.org/officeDocument/2006/relationships/slide" Target="slides/slide992.xml"/><Relationship Id="rId997" Type="http://schemas.openxmlformats.org/officeDocument/2006/relationships/slide" Target="slides/slide993.xml"/><Relationship Id="rId998" Type="http://schemas.openxmlformats.org/officeDocument/2006/relationships/slide" Target="slides/slide994.xml"/><Relationship Id="rId999" Type="http://schemas.openxmlformats.org/officeDocument/2006/relationships/slide" Target="slides/slide995.xml"/><Relationship Id="rId1000" Type="http://schemas.openxmlformats.org/officeDocument/2006/relationships/slide" Target="slides/slide996.xml"/><Relationship Id="rId1001" Type="http://schemas.openxmlformats.org/officeDocument/2006/relationships/slide" Target="slides/slide997.xml"/><Relationship Id="rId1002" Type="http://schemas.openxmlformats.org/officeDocument/2006/relationships/slide" Target="slides/slide998.xml"/><Relationship Id="rId1003" Type="http://schemas.openxmlformats.org/officeDocument/2006/relationships/slide" Target="slides/slide999.xml"/><Relationship Id="rId1004" Type="http://schemas.openxmlformats.org/officeDocument/2006/relationships/slide" Target="slides/slide1000.xml"/><Relationship Id="rId1005" Type="http://schemas.openxmlformats.org/officeDocument/2006/relationships/slide" Target="slides/slide1001.xml"/><Relationship Id="rId1006" Type="http://schemas.openxmlformats.org/officeDocument/2006/relationships/slide" Target="slides/slide1002.xml"/><Relationship Id="rId1007" Type="http://schemas.openxmlformats.org/officeDocument/2006/relationships/slide" Target="slides/slide1003.xml"/><Relationship Id="rId1008" Type="http://schemas.openxmlformats.org/officeDocument/2006/relationships/slide" Target="slides/slide1004.xml"/><Relationship Id="rId1009" Type="http://schemas.openxmlformats.org/officeDocument/2006/relationships/slide" Target="slides/slide1005.xml"/><Relationship Id="rId1010" Type="http://schemas.openxmlformats.org/officeDocument/2006/relationships/slide" Target="slides/slide1006.xml"/><Relationship Id="rId1011" Type="http://schemas.openxmlformats.org/officeDocument/2006/relationships/slide" Target="slides/slide1007.xml"/><Relationship Id="rId1012" Type="http://schemas.openxmlformats.org/officeDocument/2006/relationships/slide" Target="slides/slide1008.xml"/><Relationship Id="rId1013" Type="http://schemas.openxmlformats.org/officeDocument/2006/relationships/slide" Target="slides/slide1009.xml"/><Relationship Id="rId1014" Type="http://schemas.openxmlformats.org/officeDocument/2006/relationships/slide" Target="slides/slide1010.xml"/><Relationship Id="rId1015" Type="http://schemas.openxmlformats.org/officeDocument/2006/relationships/slide" Target="slides/slide1011.xml"/><Relationship Id="rId1016" Type="http://schemas.openxmlformats.org/officeDocument/2006/relationships/slide" Target="slides/slide1012.xml"/><Relationship Id="rId1017" Type="http://schemas.openxmlformats.org/officeDocument/2006/relationships/slide" Target="slides/slide1013.xml"/><Relationship Id="rId1018" Type="http://schemas.openxmlformats.org/officeDocument/2006/relationships/slide" Target="slides/slide1014.xml"/><Relationship Id="rId1019" Type="http://schemas.openxmlformats.org/officeDocument/2006/relationships/slide" Target="slides/slide1015.xml"/><Relationship Id="rId1020" Type="http://schemas.openxmlformats.org/officeDocument/2006/relationships/slide" Target="slides/slide1016.xml"/><Relationship Id="rId1021" Type="http://schemas.openxmlformats.org/officeDocument/2006/relationships/slide" Target="slides/slide1017.xml"/><Relationship Id="rId1022" Type="http://schemas.openxmlformats.org/officeDocument/2006/relationships/slide" Target="slides/slide1018.xml"/><Relationship Id="rId1023" Type="http://schemas.openxmlformats.org/officeDocument/2006/relationships/slide" Target="slides/slide1019.xml"/><Relationship Id="rId1024" Type="http://schemas.openxmlformats.org/officeDocument/2006/relationships/slide" Target="slides/slide1020.xml"/><Relationship Id="rId1025" Type="http://schemas.openxmlformats.org/officeDocument/2006/relationships/slide" Target="slides/slide1021.xml"/><Relationship Id="rId1026" Type="http://schemas.openxmlformats.org/officeDocument/2006/relationships/slide" Target="slides/slide1022.xml"/><Relationship Id="rId1027" Type="http://schemas.openxmlformats.org/officeDocument/2006/relationships/slide" Target="slides/slide1023.xml"/><Relationship Id="rId1028" Type="http://schemas.openxmlformats.org/officeDocument/2006/relationships/slide" Target="slides/slide1024.xml"/><Relationship Id="rId1029" Type="http://schemas.openxmlformats.org/officeDocument/2006/relationships/slide" Target="slides/slide1025.xml"/><Relationship Id="rId1030" Type="http://schemas.openxmlformats.org/officeDocument/2006/relationships/slide" Target="slides/slide1026.xml"/><Relationship Id="rId1031" Type="http://schemas.openxmlformats.org/officeDocument/2006/relationships/slide" Target="slides/slide1027.xml"/><Relationship Id="rId1032" Type="http://schemas.openxmlformats.org/officeDocument/2006/relationships/slide" Target="slides/slide1028.xml"/><Relationship Id="rId1033" Type="http://schemas.openxmlformats.org/officeDocument/2006/relationships/slide" Target="slides/slide1029.xml"/><Relationship Id="rId1034" Type="http://schemas.openxmlformats.org/officeDocument/2006/relationships/slide" Target="slides/slide1030.xml"/><Relationship Id="rId1035" Type="http://schemas.openxmlformats.org/officeDocument/2006/relationships/slide" Target="slides/slide1031.xml"/><Relationship Id="rId1036" Type="http://schemas.openxmlformats.org/officeDocument/2006/relationships/slide" Target="slides/slide1032.xml"/><Relationship Id="rId1037" Type="http://schemas.openxmlformats.org/officeDocument/2006/relationships/slide" Target="slides/slide1033.xml"/><Relationship Id="rId1038" Type="http://schemas.openxmlformats.org/officeDocument/2006/relationships/slide" Target="slides/slide1034.xml"/><Relationship Id="rId1039" Type="http://schemas.openxmlformats.org/officeDocument/2006/relationships/slide" Target="slides/slide1035.xml"/><Relationship Id="rId1040" Type="http://schemas.openxmlformats.org/officeDocument/2006/relationships/slide" Target="slides/slide1036.xml"/><Relationship Id="rId1041" Type="http://schemas.openxmlformats.org/officeDocument/2006/relationships/slide" Target="slides/slide1037.xml"/><Relationship Id="rId1042" Type="http://schemas.openxmlformats.org/officeDocument/2006/relationships/slide" Target="slides/slide1038.xml"/><Relationship Id="rId1043" Type="http://schemas.openxmlformats.org/officeDocument/2006/relationships/slide" Target="slides/slide1039.xml"/><Relationship Id="rId1044" Type="http://schemas.openxmlformats.org/officeDocument/2006/relationships/slide" Target="slides/slide1040.xml"/><Relationship Id="rId1045" Type="http://schemas.openxmlformats.org/officeDocument/2006/relationships/slide" Target="slides/slide1041.xml"/><Relationship Id="rId1046" Type="http://schemas.openxmlformats.org/officeDocument/2006/relationships/slide" Target="slides/slide1042.xml"/><Relationship Id="rId1047" Type="http://schemas.openxmlformats.org/officeDocument/2006/relationships/slide" Target="slides/slide1043.xml"/><Relationship Id="rId1048" Type="http://schemas.openxmlformats.org/officeDocument/2006/relationships/slide" Target="slides/slide1044.xml"/><Relationship Id="rId1049" Type="http://schemas.openxmlformats.org/officeDocument/2006/relationships/slide" Target="slides/slide1045.xml"/><Relationship Id="rId1050" Type="http://schemas.openxmlformats.org/officeDocument/2006/relationships/slide" Target="slides/slide1046.xml"/><Relationship Id="rId1051" Type="http://schemas.openxmlformats.org/officeDocument/2006/relationships/slide" Target="slides/slide1047.xml"/><Relationship Id="rId1052" Type="http://schemas.openxmlformats.org/officeDocument/2006/relationships/slide" Target="slides/slide1048.xml"/><Relationship Id="rId1053" Type="http://schemas.openxmlformats.org/officeDocument/2006/relationships/slide" Target="slides/slide1049.xml"/><Relationship Id="rId1054" Type="http://schemas.openxmlformats.org/officeDocument/2006/relationships/slide" Target="slides/slide1050.xml"/><Relationship Id="rId1055" Type="http://schemas.openxmlformats.org/officeDocument/2006/relationships/slide" Target="slides/slide1051.xml"/><Relationship Id="rId1056" Type="http://schemas.openxmlformats.org/officeDocument/2006/relationships/slide" Target="slides/slide1052.xml"/><Relationship Id="rId1057" Type="http://schemas.openxmlformats.org/officeDocument/2006/relationships/slide" Target="slides/slide1053.xml"/><Relationship Id="rId1058" Type="http://schemas.openxmlformats.org/officeDocument/2006/relationships/slide" Target="slides/slide1054.xml"/><Relationship Id="rId1059" Type="http://schemas.openxmlformats.org/officeDocument/2006/relationships/slide" Target="slides/slide1055.xml"/><Relationship Id="rId1060" Type="http://schemas.openxmlformats.org/officeDocument/2006/relationships/slide" Target="slides/slide1056.xml"/><Relationship Id="rId1061" Type="http://schemas.openxmlformats.org/officeDocument/2006/relationships/slide" Target="slides/slide1057.xml"/><Relationship Id="rId1062" Type="http://schemas.openxmlformats.org/officeDocument/2006/relationships/slide" Target="slides/slide1058.xml"/><Relationship Id="rId1063" Type="http://schemas.openxmlformats.org/officeDocument/2006/relationships/slide" Target="slides/slide1059.xml"/><Relationship Id="rId1064" Type="http://schemas.openxmlformats.org/officeDocument/2006/relationships/slide" Target="slides/slide1060.xml"/><Relationship Id="rId1065" Type="http://schemas.openxmlformats.org/officeDocument/2006/relationships/slide" Target="slides/slide1061.xml"/><Relationship Id="rId1066" Type="http://schemas.openxmlformats.org/officeDocument/2006/relationships/slide" Target="slides/slide1062.xml"/><Relationship Id="rId1067" Type="http://schemas.openxmlformats.org/officeDocument/2006/relationships/slide" Target="slides/slide1063.xml"/><Relationship Id="rId1068" Type="http://schemas.openxmlformats.org/officeDocument/2006/relationships/slide" Target="slides/slide1064.xml"/><Relationship Id="rId1069" Type="http://schemas.openxmlformats.org/officeDocument/2006/relationships/slide" Target="slides/slide1065.xml"/><Relationship Id="rId1070" Type="http://schemas.openxmlformats.org/officeDocument/2006/relationships/slide" Target="slides/slide1066.xml"/><Relationship Id="rId1071" Type="http://schemas.openxmlformats.org/officeDocument/2006/relationships/slide" Target="slides/slide1067.xml"/><Relationship Id="rId1072" Type="http://schemas.openxmlformats.org/officeDocument/2006/relationships/slide" Target="slides/slide1068.xml"/><Relationship Id="rId1073" Type="http://schemas.openxmlformats.org/officeDocument/2006/relationships/slide" Target="slides/slide1069.xml"/><Relationship Id="rId1074" Type="http://schemas.openxmlformats.org/officeDocument/2006/relationships/slide" Target="slides/slide1070.xml"/><Relationship Id="rId107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863EC-0715-4C18-A64C-594FE71C7A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4416D9-2149-4D27-BA6E-BE7FA560ED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E0B22-92CF-42C2-A978-7E7684C6A5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523FFA-BF49-42FF-B237-098C7A367E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01559C-42E5-4592-89BF-A1E8B9F48C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6D9F95-963D-4415-850C-FB054B90E3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EE2612-DB3E-4545-B894-E3461DA28F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1CE983-7D83-470D-9DA2-8EA21E48EA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E83609-6EEC-4A81-90BC-EA9D101590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E15DF9-7B07-4F45-A909-AE28BF1B30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A3417F-80A4-4364-AF76-9A61A8BCDE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1E19C-A314-40A4-8A7A-B3CC68AAD6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0F6491-FDB5-4EBF-BAB3-337E50C2F9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36DF3F-4280-4C2A-B220-A4DE38F606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0B8918-E9C0-4B14-A8C9-9197489E26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A6B09E-02BD-4D38-890C-25D7AEA088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ED9914-162E-489F-8BF4-95223B533D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6B0FFB-0E8D-4E41-8D05-0BC10456D2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1BBD10-D344-45CC-8478-E660614062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999898-005E-4B61-B8FC-E8505928CD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97090F-93F6-433D-BE04-F7245C7884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0A8595-33FB-44ED-90BE-632F31E623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E7A6B1-2CAD-481E-B0FE-AACBCF3440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07095D-9C58-4B77-8774-D615072502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D2A004-356D-47AB-ABA5-4686EA4A80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70BA48-8229-47C1-A2F4-D35E908DC9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0C6185-81EF-4878-9720-D044213E57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B214E7-EE29-479B-9A3B-D930E0D142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53C9A5-498B-436A-8767-AE36FD275B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E312C5-5C9C-47FF-99AB-3860556243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9A0FD5-5A7F-4671-BFA9-90740B92C7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6C2C4-FEF7-4379-B2C2-C22433A825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20B3E6-AFF1-434A-BF78-6791A014B8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307A17-C908-42BE-96B1-BE75F6FE8A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A326A-9A2C-4DAE-8D51-3526C91D26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75F58-F5D4-4C16-B970-FC463E9E2C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/>
          <p:nvPr/>
        </p:nvCxnSpPr>
        <p:spPr>
          <a:xfrm>
            <a:off x="863640" y="702360"/>
            <a:ext cx="73080" cy="72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7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325A94-2DEF-402D-8FF7-BB0697E40E9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280" y="702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B89C92-0873-4349-BD3A-237CFECBA47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"/>
          <p:cNvCxnSpPr/>
          <p:nvPr/>
        </p:nvCxnSpPr>
        <p:spPr>
          <a:xfrm>
            <a:off x="540000" y="306360"/>
            <a:ext cx="721080" cy="108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5" name=""/>
          <p:cNvCxnSpPr>
            <a:stCxn id="246" idx="6"/>
            <a:endCxn id="247" idx="2"/>
          </p:cNvCxnSpPr>
          <p:nvPr/>
        </p:nvCxnSpPr>
        <p:spPr>
          <a:xfrm>
            <a:off x="719280" y="48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8" name=""/>
          <p:cNvCxnSpPr>
            <a:stCxn id="249" idx="6"/>
            <a:endCxn id="250" idx="2"/>
          </p:cNvCxnSpPr>
          <p:nvPr/>
        </p:nvCxnSpPr>
        <p:spPr>
          <a:xfrm>
            <a:off x="863280" y="702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1" name=""/>
          <p:cNvCxnSpPr>
            <a:stCxn id="252" idx="6"/>
            <a:endCxn id="253" idx="2"/>
          </p:cNvCxnSpPr>
          <p:nvPr/>
        </p:nvCxnSpPr>
        <p:spPr>
          <a:xfrm>
            <a:off x="719280" y="126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4" name=""/>
          <p:cNvCxnSpPr>
            <a:stCxn id="255" idx="6"/>
            <a:endCxn id="256" idx="2"/>
          </p:cNvCxnSpPr>
          <p:nvPr/>
        </p:nvCxnSpPr>
        <p:spPr>
          <a:xfrm>
            <a:off x="863280" y="954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7" name=""/>
          <p:cNvCxnSpPr>
            <a:stCxn id="258" idx="6"/>
            <a:endCxn id="259" idx="2"/>
          </p:cNvCxnSpPr>
          <p:nvPr/>
        </p:nvCxnSpPr>
        <p:spPr>
          <a:xfrm rot="10800000">
            <a:off x="537840" y="1350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0" name=""/>
          <p:cNvCxnSpPr>
            <a:stCxn id="261" idx="6"/>
            <a:endCxn id="262" idx="2"/>
          </p:cNvCxnSpPr>
          <p:nvPr/>
        </p:nvCxnSpPr>
        <p:spPr>
          <a:xfrm rot="10800000">
            <a:off x="717840" y="117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3" name=""/>
          <p:cNvCxnSpPr>
            <a:stCxn id="264" idx="6"/>
            <a:endCxn id="265" idx="2"/>
          </p:cNvCxnSpPr>
          <p:nvPr/>
        </p:nvCxnSpPr>
        <p:spPr>
          <a:xfrm rot="10800000">
            <a:off x="717840" y="1530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6" name=""/>
          <p:cNvCxnSpPr>
            <a:stCxn id="267" idx="6"/>
            <a:endCxn id="268" idx="2"/>
          </p:cNvCxnSpPr>
          <p:nvPr/>
        </p:nvCxnSpPr>
        <p:spPr>
          <a:xfrm rot="10800000">
            <a:off x="861840" y="1746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9" name=""/>
          <p:cNvCxnSpPr>
            <a:stCxn id="270" idx="6"/>
            <a:endCxn id="271" idx="2"/>
          </p:cNvCxnSpPr>
          <p:nvPr/>
        </p:nvCxnSpPr>
        <p:spPr>
          <a:xfrm rot="10800000">
            <a:off x="861840" y="199800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2" name=""/>
          <p:cNvCxnSpPr>
            <a:stCxn id="273" idx="6"/>
            <a:endCxn id="274" idx="2"/>
          </p:cNvCxnSpPr>
          <p:nvPr/>
        </p:nvCxnSpPr>
        <p:spPr>
          <a:xfrm>
            <a:off x="539280" y="239400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5" name=""/>
          <p:cNvCxnSpPr>
            <a:stCxn id="276" idx="6"/>
            <a:endCxn id="277" idx="2"/>
          </p:cNvCxnSpPr>
          <p:nvPr/>
        </p:nvCxnSpPr>
        <p:spPr>
          <a:xfrm>
            <a:off x="719280" y="221400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8" name=""/>
          <p:cNvCxnSpPr>
            <a:stCxn id="279" idx="6"/>
            <a:endCxn id="280" idx="2"/>
          </p:cNvCxnSpPr>
          <p:nvPr/>
        </p:nvCxnSpPr>
        <p:spPr>
          <a:xfrm>
            <a:off x="719280" y="2583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1" name=""/>
          <p:cNvCxnSpPr>
            <a:stCxn id="282" idx="6"/>
            <a:endCxn id="283" idx="2"/>
          </p:cNvCxnSpPr>
          <p:nvPr/>
        </p:nvCxnSpPr>
        <p:spPr>
          <a:xfrm>
            <a:off x="863280" y="2799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4" name=""/>
          <p:cNvCxnSpPr>
            <a:stCxn id="285" idx="6"/>
            <a:endCxn id="286" idx="2"/>
          </p:cNvCxnSpPr>
          <p:nvPr/>
        </p:nvCxnSpPr>
        <p:spPr>
          <a:xfrm>
            <a:off x="863280" y="3051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7" name=""/>
          <p:cNvCxnSpPr>
            <a:stCxn id="288" idx="6"/>
            <a:endCxn id="289" idx="2"/>
          </p:cNvCxnSpPr>
          <p:nvPr/>
        </p:nvCxnSpPr>
        <p:spPr>
          <a:xfrm rot="10800000">
            <a:off x="537840" y="3447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0" name=""/>
          <p:cNvCxnSpPr>
            <a:stCxn id="291" idx="6"/>
            <a:endCxn id="292" idx="2"/>
          </p:cNvCxnSpPr>
          <p:nvPr/>
        </p:nvCxnSpPr>
        <p:spPr>
          <a:xfrm rot="10800000">
            <a:off x="736560" y="3267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3" name=""/>
          <p:cNvCxnSpPr>
            <a:stCxn id="294" idx="6"/>
            <a:endCxn id="295" idx="2"/>
          </p:cNvCxnSpPr>
          <p:nvPr/>
        </p:nvCxnSpPr>
        <p:spPr>
          <a:xfrm rot="10800000">
            <a:off x="727200" y="3636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6" name=""/>
          <p:cNvCxnSpPr>
            <a:stCxn id="297" idx="6"/>
            <a:endCxn id="298" idx="2"/>
          </p:cNvCxnSpPr>
          <p:nvPr/>
        </p:nvCxnSpPr>
        <p:spPr>
          <a:xfrm rot="10800000">
            <a:off x="871200" y="3852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9" name=""/>
          <p:cNvCxnSpPr>
            <a:stCxn id="300" idx="6"/>
            <a:endCxn id="301" idx="2"/>
          </p:cNvCxnSpPr>
          <p:nvPr/>
        </p:nvCxnSpPr>
        <p:spPr>
          <a:xfrm rot="10800000">
            <a:off x="871200" y="4104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2" name=""/>
          <p:cNvCxnSpPr>
            <a:stCxn id="303" idx="6"/>
            <a:endCxn id="304" idx="2"/>
          </p:cNvCxnSpPr>
          <p:nvPr/>
        </p:nvCxnSpPr>
        <p:spPr>
          <a:xfrm>
            <a:off x="548640" y="4500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5" name=""/>
          <p:cNvCxnSpPr>
            <a:stCxn id="306" idx="6"/>
            <a:endCxn id="307" idx="2"/>
          </p:cNvCxnSpPr>
          <p:nvPr/>
        </p:nvCxnSpPr>
        <p:spPr>
          <a:xfrm>
            <a:off x="728640" y="432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8" name=""/>
          <p:cNvCxnSpPr>
            <a:stCxn id="309" idx="6"/>
            <a:endCxn id="310" idx="2"/>
          </p:cNvCxnSpPr>
          <p:nvPr/>
        </p:nvCxnSpPr>
        <p:spPr>
          <a:xfrm>
            <a:off x="728640" y="4680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1" name=""/>
          <p:cNvCxnSpPr>
            <a:stCxn id="312" idx="6"/>
            <a:endCxn id="313" idx="2"/>
          </p:cNvCxnSpPr>
          <p:nvPr/>
        </p:nvCxnSpPr>
        <p:spPr>
          <a:xfrm>
            <a:off x="872640" y="4896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4" name=""/>
          <p:cNvCxnSpPr>
            <a:stCxn id="315" idx="6"/>
            <a:endCxn id="316" idx="2"/>
          </p:cNvCxnSpPr>
          <p:nvPr/>
        </p:nvCxnSpPr>
        <p:spPr>
          <a:xfrm>
            <a:off x="872640" y="5148360"/>
            <a:ext cx="73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7" name=""/>
          <p:cNvCxnSpPr>
            <a:stCxn id="318" idx="6"/>
            <a:endCxn id="319" idx="2"/>
          </p:cNvCxnSpPr>
          <p:nvPr/>
        </p:nvCxnSpPr>
        <p:spPr>
          <a:xfrm rot="10800000">
            <a:off x="547200" y="5544360"/>
            <a:ext cx="72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0" name=""/>
          <p:cNvCxnSpPr>
            <a:stCxn id="321" idx="6"/>
            <a:endCxn id="322" idx="2"/>
          </p:cNvCxnSpPr>
          <p:nvPr/>
        </p:nvCxnSpPr>
        <p:spPr>
          <a:xfrm rot="10800000">
            <a:off x="727200" y="5364360"/>
            <a:ext cx="36108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3" name=""/>
          <p:cNvSpPr/>
          <p:nvPr/>
        </p:nvSpPr>
        <p:spPr>
          <a:xfrm>
            <a:off x="1260000" y="21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1080000" y="39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080000" y="3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936000" y="612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936000" y="86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 flipH="1">
            <a:off x="1258560" y="126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1078560" y="108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>
            <a:off x="1078560" y="1440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934560" y="165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 flipH="1">
            <a:off x="934560" y="1908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1260000" y="230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1080000" y="212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1080000" y="2493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936000" y="2709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936000" y="2961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 flipH="1">
            <a:off x="1258560" y="335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1097280" y="3177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 flipH="1">
            <a:off x="1087920" y="354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 flipH="1">
            <a:off x="943920" y="3762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 flipH="1">
            <a:off x="943920" y="401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1269360" y="441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1089360" y="423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1089360" y="4590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45360" y="480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945360" y="5058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367920" y="545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547920" y="5274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360000" y="21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540000" y="39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540000" y="36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684000" y="612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684000" y="864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358560" y="126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538560" y="108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538560" y="1440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 flipH="1">
            <a:off x="682560" y="165636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"/>
          <p:cNvSpPr/>
          <p:nvPr/>
        </p:nvSpPr>
        <p:spPr>
          <a:xfrm flipH="1">
            <a:off x="682560" y="1908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360000" y="230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540000" y="212436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" y="2493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684000" y="2709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684000" y="2961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358560" y="335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 flipH="1">
            <a:off x="557280" y="3177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547920" y="3546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 flipH="1">
            <a:off x="691920" y="3762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691920" y="401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369360" y="441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549360" y="423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9360" y="4590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93360" y="4806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693360" y="5058720"/>
            <a:ext cx="179280" cy="17928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1267920" y="545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1087920" y="5274720"/>
            <a:ext cx="179280" cy="17928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ftr" idx="7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AB1366-D34B-4BD8-935C-13E2B544CCF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dt" idx="9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005237-CBF3-402C-8D51-AE40483F02EB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516774-F2FC-4BB5-9BE1-3EFE2EA1DB4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FC3C6D-128B-4D78-9D0D-4E90908AD63F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猜测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猜测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(cāicè)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speculate; to guess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对于未来，我们只能进行猜测。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Duìyú wèilái, wǒmen zhǐnéng jìnxíng cāicè.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 the future, we can only speculate.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AAA03A-302E-4A5A-B93D-2A8C054E3C56}" type="slidenum">
              <a:t>1000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guess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我猜他会在下个星期回来。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cāi tā huì zài xià gè xīngqī huí lái.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guess he will come back next week.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336C89-FC98-4C53-B6B8-1BCBA074C48A}" type="slidenum">
              <a:t>1001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部位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部位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(bùwèi)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Part; position; place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身体的不同部位有不同的功能。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Shēntǐ de bùtóng bùwèi yǒu bùtóng de gōngnéng.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Different parts of the body have different functions.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22B3A0-2066-45DD-87D8-1B6387B4E5D6}" type="slidenum">
              <a:t>1002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(bùzú)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Insufficient; not enough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这个计划的资金还不足。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jìhuà de zījīn hái bùzú.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funding for this plan is still insufficient.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DEF820-C990-428A-A477-8155F16C3D3F}" type="slidenum">
              <a:t>1003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(bùzhǐ)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Not only; more than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他不止是个好演员，还是一位出色的导演。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bùzhǐ shì gè hǎo yǎnyuán, háishì yī wèi chūsè de dǎoyǎn.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not only a good actor but also an excellent director.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46B191-4C50-45DF-BFBB-13ED072786E6}" type="slidenum">
              <a:t>1004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(bùxǔ)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Not allowed; must not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这里不许吸烟。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Zhèlǐ bùxǔ xīyān.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Smoking is not allowed 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E8B20C-B14D-4217-B163-6AB15BC5B3E4}" type="slidenum">
              <a:t>1005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(bùtíng)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Non-stop; incessant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他的工作不停地进行。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gōngzuò bùtíng de jìnxíng.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work is going on non-stop.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A45967-085B-4C53-B784-F6F219D5909D}" type="slidenum">
              <a:t>1006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From time to time; often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他会不时地给我发邮件。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huì bùshí de gěi wǒ fā yóujiàn.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will send me emails from time to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1DBD0D-3ABB-452E-9B07-839F2F76F261}" type="slidenum">
              <a:t>1007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不能不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不能不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(bùnéng 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Cannot help but; have to; cannot avoid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面对这个问题，我不能不考虑。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Miàn duì zhège wèntí, wǒ bùnéng bù kǎolǜ.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Facing this problem, I cannot help but consider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8A4540-5E27-4AF0-844D-5E39F5F33378}" type="slidenum">
              <a:t>1008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(bùmiǎn)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Inevitable; can't help but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在这种情况下，我们不免要付出一些代价。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 zhǒng qíngkuàng xià, wǒmen bùmiǎn yào fùchū yīxiē dàijià.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situation, we can't help but pay some price.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B11426-AC96-4DA7-A5A6-1603BB8FB149}" type="slidenum">
              <a:t>1009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AA3228-6E8E-4B20-86B0-D565264809BE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(bùliáng)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Harmful; not good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吸烟对健康是不良的。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Xīyān duì jiànkāng shì bùliáng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Smoking is harmful to health.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76C346-FB2A-4226-9B92-FB8818831654}" type="slidenum">
              <a:t>1010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不敢当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不敢当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(bùgǎn dāng)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don't deserve it; you flatter 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你的夸奖我真是不敢当。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de kuājiǎng wǒ zhēnshi bùgǎn dāng.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Your praise, I really don't deserve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86A766-C21F-4EC3-A21A-4C1751392623}" type="slidenum">
              <a:t>1011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不得了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不得了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(bùdéliǎo)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Terrible; extremely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这场暴风雨让城市的交通陷入了不得了的混乱。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chǎng bàofēngyǔ ràng chéngshì de jiāotōng xiànrù le bùdéliǎo de hùnluàn.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storm caused extreme chaos in the city's transportation.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37B3DE-7494-44D9-BB62-04C0820831A8}" type="slidenum">
              <a:t>1012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(bùcéng)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Never; did not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他们之间不曾发生过争执。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zhījiān bùcéng fāshēng guò zhēngzhí.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has never been a dispute between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65F7CB-C03D-4EC8-8FB7-44944BB3165C}" type="slidenum">
              <a:t>1013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补贴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补贴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(bǔtiē)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Subsidy; to subsidize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政府为农民提供了一些补贴。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wèi nóngmín tígōng le yīxiē bǔtiē.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government provides some subsidies for farmers.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4822A7-F27A-4BB1-B308-09E0C6325B9C}" type="slidenum">
              <a:t>1014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补偿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补偿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(bǔcháng)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Compensation; to compensate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为了补偿他的努力，公司给予了额外的奖金。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Wèile bǔcháng tā de nǔlì, gōngsī jǐyǔ le éwài de jiǎngjīn.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compensate for his efforts, the company provided an additional bonus.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B693D7-5749-4730-B6A1-D0ABBF8C9C82}" type="slidenum">
              <a:t>1015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Not easy; difficult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这项工作很不易，需要付出很多努力。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xiàng gōngzuò hěn bùyì, xūyào fùchū hěnduō nǔlì.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job is not easy and requires a lot of effort.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B4126E-481F-4044-89F1-D87AB407FD3C}" type="slidenum">
              <a:t>1016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Unfortunate; unlucky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发生了一场不幸的事故。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Fāshēng le yī chǎng bùxìng de shìgù.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unfortunate accident happened.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7607AB-EC2F-41A5-A114-6A3C1381EB7B}" type="slidenum">
              <a:t>1017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不耐烦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不耐烦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(bùnàifán)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Impatient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他等待的时间越久，就越感到不耐烦。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děngdài de shíjiān yuè jiǔ, jiù yuè gǎndào bùnàifán.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longer he waits, the more impatient he becomes.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5848C4-F396-4C67-A4FE-04984917CDCB}" type="slidenum">
              <a:t>1018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Unfavorable; disadvantageous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这种情况对我们很不利。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qíngkuàng duì wǒmen hěn bùlì.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situation is very unfavorable for 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185C1C-AD7F-475A-BC94-55B06AC1AD90}" type="slidenum">
              <a:t>1019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8DD4A8-3F63-423B-95B9-FD3FDA278820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不顾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(bùgù)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Regardless of; paying no attention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他不顾一切地追求自己的梦想。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bùgù yīqiè de zhuīqiú zìjǐ de mèngxiǎng.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pursues his dreams regardless of everything.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431B4F-9096-454C-8229-7C12B46833AF}" type="slidenum">
              <a:t>1020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薄弱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薄弱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(bóruò)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Weak; feeble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他的抵抗能力很薄弱，容易生病。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dǐkàng nénglì hěn bóruò, róngyì shēngbìng.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resistance is weak, and he is prone to illness.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3A0CE1-6C92-4FE2-A873-C07155C43B5C}" type="slidenum">
              <a:t>1021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博物馆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博物馆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(bówùguǎn)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Museum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这座城市有一座博物馆，收藏着丰富的历史文物。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yǒu yī zuò bówùguǎn, shōucángzhe fēngfù de lìshǐ wénwù.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city has a museum that houses a rich collection of historical artifacts.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F12AED-5A2D-47D6-B318-8531C6D79E71}" type="slidenum">
              <a:t>1022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博士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博士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(bóshì)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Doctor; Ph.D.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他是一位心理学博士。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 wèi xīnlǐxué bóshì.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 Ph.D. 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E89E24-7459-426D-A7E8-22A8C28D4B18}" type="slidenum">
              <a:t>1023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博览会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博览会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(bólǎnhuì)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Exposition; fair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这个城市举办了一场国际博览会。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chéngshì jǔbàn le yī chǎng guójì bólǎnhuì.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city hosted an international exposition.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471B6E-8C39-4555-B703-EEABDDDC82D9}" type="slidenum">
              <a:t>1024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博客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博客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(bókè)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Blog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他每天都在博客上分享自己的生活经验。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měitiān dōu zài bókè shàng fēnxiǎng zìjǐ de shēnghuó jīngyàn.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shares his life experiences on his blog every 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9408BF-FFE8-460E-A16D-4EE5C5B47D86}" type="slidenum">
              <a:t>1025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玻璃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玻璃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(bōli)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Glass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这个花瓶是用玻璃制成的。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huāpíng shì yòng bōli zhìchéng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vase is made of glass.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961920-6CD3-44B1-BCE8-9E0F6988D9B6}" type="slidenum">
              <a:t>1026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病毒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病毒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(bìngdú)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Virus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电脑系统遭受了一次病毒攻击。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Diànnǎo xìtǒng zāoshòu le yīcì bìngdú gōngjī.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computer system suffered a virus attack.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5DA88B-B635-4C2B-B6D7-6F2025DCEA87}" type="slidenum">
              <a:t>1027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饼干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饼干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(bǐnggān)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Biscuit; cookie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孩子们喜欢吃巧克力饼干。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Háizimen xǐhuān chī qiǎokèlì bǐnggān.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children like to eat chocolate cookies.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3A2CF9-3333-40DA-BF33-06747695B628}" type="slidenum">
              <a:t>1028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(bǐng)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Flatbread; cake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这家店有各种口味的饼，你可以尝尝。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jiā diàn yǒu gè zhǒng kǒuwèi de bǐng, nǐ kěyǐ cháng 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shop has various flavors of cakes; you can try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48B9C9-45EA-49D7-9034-9F62EA6A1271}" type="slidenum">
              <a:t>1029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7DB8E8-8852-40FB-AB14-5B9D800F6E05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宾馆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宾馆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(bīnguǎn)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Hotel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我们预订了一家宾馆，提前安排好了住宿。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yùdìng le yī jiā bīnguǎn, tíqián ānpái hǎo le zhùsù.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booked a hotel and arranged accommodation in advance.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685D80-FD33-43A7-943B-27EEE78F1944}" type="slidenum">
              <a:t>1030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便于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便于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(biànyú)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Convenient for; easy for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这个地方的交通很发达，便于前往其他城市。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dìfang de jiāotōng hěn fādá, biànyú qiánwǎng qítā chéngshì.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transportation in this area is well-developed, making it convenient to travel to other cities.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76DC59-FCB7-479D-BE6B-4368C4C6F941}" type="slidenum">
              <a:t>1031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便条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便条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(biàntiáo)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Note; written message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他给我留了一张便条，说他要出差几天。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gěi wǒ liú le yī zhāng biàntiáo, shuō tā yào chūchāi jǐ tiān.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left me a note saying that he will be on a business trip for a few days.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AD276F-25BA-4995-89E6-E95F3FF67E1B}" type="slidenum">
              <a:t>1032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便利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便利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(biànlì)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Convenient; convenience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这个新的交通规划将为市民提供更多的便利。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xīn de jiāotōng guīhuà jiāng wèi shìmín tígōng gèng duō de biànlì.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new transportation plan will provide more convenience for the residents.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895C11-0E8A-41CB-95B7-50F35C935237}" type="slidenum">
              <a:t>1033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变动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变动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(biàndòng)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Change; to change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公司组织架构发生了一些变动。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zǔzhī jiàgòu fāshēng le yīxiē biàndòng.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have been some changes in the organizational structure of the company.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AD3E66-F15D-44B6-9195-2EEBEA940302}" type="slidenum">
              <a:t>1034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编辑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编辑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(biānjí)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Edit; to edit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他花了很多时间编辑这篇文章。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huā le hěnduō shíjiān biānjí zhè piān wénzhāng.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spent a lot of time editing this article.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57C17D-BD81-4D4A-9324-496A9F4B4A92}" type="slidenum">
              <a:t>1035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编辑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编辑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(biānjí)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edit; editor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这本书由著名的编辑负责。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běn shū yóu zhùmíng de biānjí fùzé.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book is edited by a renowned editor.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5B2D9D-5F74-438C-9F06-FCD953294E73}" type="slidenum">
              <a:t>1036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边境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边境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(biānjìng)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Border; boundary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这座城市位于两个国家的边境上。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wèiyú liǎng gè guójiā de biānjìng shàng.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city is located on the border between two countries.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CD8AAE-90DC-4FA4-B791-B35033FC2528}" type="slidenum">
              <a:t>1037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闭幕式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闭幕式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(bìmù 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Closing ceremony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奥运会闭幕式上有精彩的表演。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Àoyùnhuì bìmùshì shàng yǒu jīngcǎi de biǎoyǎn.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closing ceremony of the Olympics featured spectacular performances.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BF1B9A-6F90-4A85-8B36-30C8E610598F}" type="slidenum">
              <a:t>1038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闭幕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闭幕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(bìmù)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Closure; conclusion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这部电影在一片掌声中宣告闭幕。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bù diànyǐng zài yī piàn zhǎngshēng zhōng xuāngào bìmù.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movie concluded with thunderous applause.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747F23-57E8-416F-ACE5-FA7050E22326}" type="slidenum">
              <a:t>1039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4C19FB-ED34-4455-81F9-A2F7830990B7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毕竟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毕竟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(bìjìng)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all; in the final analysis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他努力工作，毕竟取得了成功。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nǔlì gōngzuò, bìjìng qǔdé le chénggōng.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all, he worked hard and achieved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130B3B-0FC5-4033-854E-F22F0D83C4A2}" type="slidenum">
              <a:t>1040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必需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必需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(bìxū)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Necessary; essential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良好的沟通是团队成功的必需条件。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Liánghǎo de gōutōng shì tuánduì chénggōng de bìxū tiáojiàn.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Effective communication is a necessary condition for team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CBB64C-2821-453F-8137-EE590A848709}" type="slidenum">
              <a:t>1041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Must; have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这是必须完成的任务。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bìxū wánchéng de rènwù.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a task that must be completed.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A90884-93E0-49A1-AED9-27DB57F8918F}" type="slidenum">
              <a:t>1042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彼此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彼此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(bǐcǐ)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Each other; one another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我们应该彼此尊重。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yīnggāi bǐcǐ zūnzhòng.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should respect each other.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0C4936-28AE-410E-A0D9-C3C1777C66CB}" type="slidenum">
              <a:t>1043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比重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比重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(bǐzhòng)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Proportion; specific gravity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这种液体的比重较大。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yètǐ de bǐzhòng jiào dà.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liquid has a higher specific gravity.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D99424-2C6A-4F36-BA29-BA16C0421591}" type="slidenum">
              <a:t>1044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比方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比方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(bǐfāng)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 example; for instance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如果你不明白，我可以举个比方。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Rúguǒ nǐ bù míngbái, wǒ kěyǐ jǔ ge bǐfāng.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you don't understand, I can give you an example.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0BFCE5-A028-4168-9D71-E0852B44FA83}" type="slidenum">
              <a:t>1045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鼻子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鼻子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(bízi)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他擤了擤鼻子，然后继续工作。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xǐng le xǐng bízi, ránhòu jìxù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blew his nose and then continued working.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66FDB9-B4FE-4AC7-B015-605384C89BD1}" type="slidenum">
              <a:t>1046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本人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本人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(běn 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Oneself; in person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请由本人签字确认。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yóu běn rén qiān zì quèrèn.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have the person in question sign and confirm.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99A2C3-BEAE-41CC-9451-6BA2D14FA179}" type="slidenum">
              <a:t>1047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Generation; lifetime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他是我的前辈，我学到了很多东西。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wǒ de qiánbèi, wǒ xué dào le hěn duō dōngxi.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my elder, and I have learned a lot from him.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58571F-D2BC-4909-A4E2-1E9E156DB325}" type="slidenum">
              <a:t>1048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被动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3" name="PlaceHolder 2"/>
          <p:cNvSpPr>
            <a:spLocks noGrp="1"/>
          </p:cNvSpPr>
          <p:nvPr>
            <p:ph/>
          </p:nvPr>
        </p:nvSpPr>
        <p:spPr>
          <a:xfrm>
            <a:off x="1600200" y="13716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被动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(bèidòng)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Passive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在这个过程中，他们是被动的。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guòchéng zhōng, tāmen shì bèidòng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process, they are passive.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0B3A6B-EFC5-4E49-B889-F6F4913DC879}" type="slidenum">
              <a:t>1049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CB9AEA-F77A-44A0-9E2A-51F80ED66BE9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北极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北极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(běijí)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North Pole; Arctic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北极地区的气温非常低。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Běijí dìqū de qìwēn fēicháng dī.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temperature in the Arctic region is extremely low.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4DE2E8-BCA4-4A0B-8D00-AC8CE97D9572}" type="slidenum">
              <a:t>1050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悲伤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悲伤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(bēishāng)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Sad; sorrowful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她的离去给我们带来了深深的悲伤。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líqù gěi wǒmen dàilái le shēnshēn de bēishāng.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Her departure brought us deep sorrow.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99F32D-0381-4455-A8BA-4B802857A7E3}" type="slidenum">
              <a:t>1051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悲剧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悲剧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(bēijù)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Tragedy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这是一场悲剧，让人痛心。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yī chǎng bēijù, ràng rén tòngxīn.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a tragedy that is heartbreaking.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CC5055-3C4E-4533-A217-69F96061D865}" type="slidenum">
              <a:t>1052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背包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背包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(bēibāo)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Backpack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他背着一个沉重的背包上山。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bēi zhe yī gè chénzhòng de bēibāo shàng shān.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carried a heavy backpack up the mountain.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7ED8FE-8685-44AA-91CE-38FB15074B04}" type="slidenum">
              <a:t>1053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抱怨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抱怨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(bàoyuàn)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complain; to grumble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他总是抱怨工作太累。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zǒng shì bàoyuàn gōngzuò tài lèi.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always complains that the work is too tiring.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C5C616-AE81-4886-95A3-DF0F7A18939B}" type="slidenum">
              <a:t>1054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报警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报警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(bàojǐng)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report to the police; to sound the alarm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他迅速报警，帮助赶走了小偷。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xùnsù bàojǐng, bāngzhù gǎn zǒu le xiǎotōu.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quickly reported to the police and helped drive away the thief.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B7341F-90EA-441F-819F-C890A4F94DD6}" type="slidenum">
              <a:t>1055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报答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报答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(bàodá)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repay; to reciprocate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他用实际行动来报答父母的养育之恩。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yòng shíjì xíngdòng lái bàodá fùmǔ de yǎngyù zhī ēn.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repays his parents' upbringing with practical actions.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1F668E-74A4-4A02-B9E8-DF79220E4B3C}" type="slidenum">
              <a:t>1056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保养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(bǎoyǎng)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maintain; to take care of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这台机器需要定期保养。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tái jīqì xūyào dìngqī bǎoyǎng.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machine needs regular maintenance.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A763AB-E69B-40CE-A6EF-1912C376A4BA}" type="slidenum">
              <a:t>1057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保卫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(bǎowèi)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defend; to safeguard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他们誓言要保卫国家的安全。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shìyán yào bǎowèi guójiā de ānquán.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vowed to defend the security of the country.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272170-E0D9-4848-944A-4C6FD43C933F}" type="slidenum">
              <a:t>1058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包装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包装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(bāozhuāng)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pack; packaging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这个礼物包装得很漂亮。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lǐwù bāozhuāng de hěn piàoliang.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gift is beautifully wrapped.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04A7C2-2B6F-430F-A6A4-63BCDD954146}" type="slidenum">
              <a:t>1059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A8E723-5C8D-47A1-8EA6-32B59055F131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包围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包围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(bāowéi)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surround; besiege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士兵们开始包围敌军的阵地。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Shìbīng men kāishǐ bāowéi díjūn de zhèndì.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soldiers began to surround the enemy's position.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BBAEC5-69FF-4DD4-946D-488357E07FDC}" type="slidenum">
              <a:t>1060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Excellent; fantastic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你做得太棒了！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zuò dé tài bàng le!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did a fantastic job!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31B322-B899-4743-9D10-13B9735834DC}" type="slidenum">
              <a:t>1061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扮演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扮演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(bànyǎn)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play the role of; to act 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他在电影中扮演了一位英雄。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diànyǐng zhōng bànyǎn le yī wèi yīngxióng.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played the role of a hero in the movie.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065FE7-5C41-4F1D-934A-73223CEB7418}" type="slidenum">
              <a:t>1062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Edition; version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这是最新版的软件。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zuìxīn bǎn de ruǎnjiàn.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the latest version of the software.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ED5933-9A41-4E43-A4C2-3B22C3F6B443}" type="slidenum">
              <a:t>1063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拜访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拜访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(bàifǎng)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visit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明天我将去拜访我的朋友。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Míngtiān wǒ jiāng qù bàifǎng wǒ de péngyǒu.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Tomorrow, I will visit my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B90D99-2D2B-4BE9-9F87-B03C31440C11}" type="slidenum">
              <a:t>1064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白酒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白酒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(báijiǔ)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White spirits; liquor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这个地区以生产白酒而闻名。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yǐ shēngchǎn báijiǔ ér wénmíng.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region is famous for producing white spirits.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316260-D0A2-47BE-9913-AA3D312F0D51}" type="slidenum">
              <a:t>1065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pull out; to extract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医生给他拔了一颗牙齿。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Yīshēng gěi tā bá le yī kē yáchǐ.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doctor pulled out one of his teeth.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FC6C44-5450-45A3-A9F6-73309D23542F}" type="slidenum">
              <a:t>1066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按摩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按摩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(ànmó)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Massage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她每周都去按摩保持身体健康。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měi zhōu dū qù ànmó bǎochí shēntǐ jiànkāng.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goes for a massage every week to maintain good health.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F16BB8-A0CC-4EC5-B163-942479EF7ABE}" type="slidenum">
              <a:t>1067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岸上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岸上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(àn shàng)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 the shore; ashore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小船停靠在岸上。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Xiǎo chuán tíngkào zài àn shàng.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small boat is moored ashore.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9C691D-2F82-4964-9FE4-E56771E7E310}" type="slidenum">
              <a:t>1068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Bank; shore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我们在河岸边野餐。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zài hé'àn biān yěcān.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are having a picnic by the riverbank.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A3A30F-ABA3-4062-89CD-AEAB64CD3BF9}" type="slidenum">
              <a:t>1069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2EA48F-45C4-4CE6-83C6-0994B7F63022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安慰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安慰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(ānwèi)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comfort; to console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在困难时，朋友的安慰是最温暖的。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kùnnán shí, péngyǒu de ānwèi shì zuì wēnnuǎn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difficult times, the comfort of friends is the warmest.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D12020-0A1B-4596-81DF-99BBC21F7C65}" type="slidenum">
              <a:t>1070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F14A58-DE01-4E47-97C8-17CCE1BA3306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4D9773-1858-4E79-AFD8-73E4D1CDBF12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FB416D-0519-4991-AF48-FBB88E70C4F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C68D16-F083-4662-A439-B5B7F57DF9A4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09AE15-2D50-4035-BD25-94E88F26770D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400321-F6C5-4DE8-B4D4-F5EE18486962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4B4537-832A-407B-9A3F-DC8B84C3FC57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14317E-8B06-4ED1-B1FF-80ACCA29FB12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CD1E3D-544A-4967-AA3E-9BDDC1C33401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331CEB-CC7C-4FDF-B065-90A5BFAA5198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6497DF-F4A9-4332-B064-E3C6828D15F6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F7D9BE-2EFF-4B44-B370-20F87973F6B3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4C0AA1-DFBD-42CD-AEAF-C15878743CFF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F7127E-7680-4276-8509-3D1F155BD26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ED59CD-9DAF-4279-B9DA-B1D2B843FC01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9300AD-CDFE-40EC-AF44-0815F1118870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03CD61-CCFD-47D4-BECD-24C511B209CD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94CB84-619A-4E08-BA4A-8123A135F898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5AE0D4-6998-4477-AE2A-289E99CDF7B3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118527-3C01-461C-B041-113109CF0AC4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AC8CF1-019C-4542-BC6E-63B6984E2577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2F7B13-173C-4346-BEC2-23D2CBB88114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E1046B-C0E4-4C8F-9B83-25AEEE509580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219F00-BB5C-4347-A1DF-877ABF138FFF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69DE1C-4CDD-4952-AD0D-280D5ED583F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Wish; desire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她表达了对和平的愿望。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biǎodá le duì hépíng de yuànwàng.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expressed a wish for peace.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A6215-093A-4F02-BBAA-9C0FB4ED22AC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Resentment; blame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她没有任何怨恨，只是默默离开了。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méiyǒu rènhé yuàn'hèn, zhǐshì mòmò líkāi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harbored no resentment; she just quietly left.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249FAD-44A9-4F9E-904B-4F098F775D54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远处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远处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(yuǎn 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distance; far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在山的远处，我们看到了日出的美丽景色。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shān de yuǎn chù, wǒmen kàn dào le rìchū de měilì jǐngsè.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 of the mountains, we saw the beautiful sunrise.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4111FF-384C-474D-9704-B7E5C3E8667C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Original; pre-existing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这个项目基于原有的研究成果进行扩展。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jīyú yuányǒu de yánjiū chéngguǒ jìnxíng kuòzhǎn.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an extension based on the original research findings.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11BCCE-C430-4EB6-B3D4-B29D763E1716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Originally; at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原先的计划由于各种原因被取消了。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Yuánxiān de jìhuà yóuyú gè zhǒng yuányīn bèi qǔxiāole.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original plan was canceled due to various reasons.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D5D70E-3195-45F3-A6D7-965AF4B00A5A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Primitive; original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这个文化遗址展示了人类的原始生活方式。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wénhuà yízhǐ zhǎnshìle rénleì de yuánshǐ shēnghuó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cultural site showcases the primitive way of life of humans.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1DF74D-30A2-48D0-BF6F-8F977865BC11}" type="slidenum">
              <a:t>135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Principle; theory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了解电子原理对工程师非常重要。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diànzǐ yuánlǐ duì gōngchéngshī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the principles of electronics is crucial for engineers.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E7BDAB-B941-4EBB-85C6-B6B7C0DF62E4}" type="slidenum">
              <a:t>136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园林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园林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Garden; landscape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这座城市有许多美丽的园林和公园。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yuánlín hé gōngyuán.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gardens and parks.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FD8E35-1EB7-409F-B0B5-EB93D09D9CB1}" type="slidenum">
              <a:t>137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元旦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元旦是一年的开始，人们通常会庆祝这一特殊的日子。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Yuándàn shì yī nián de kāishǐ, rénmen tōngcháng huì qìngzhù zhè yī tèshū de rìzi.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 marks the beginning of the year, and people usually celebrate this special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3F434E-DEC6-4C94-84EF-58ED7138C08A}" type="slidenum">
              <a:t>138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Expectation; anticipation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他对未来充满了希望和预期。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wèilái chōngmǎn le xīwàng hé yùqī.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filled with hope and anticipation for the future.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2150A6-49AD-478C-971E-1FA7BDED09D7}" type="slidenum">
              <a:t>139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C7D93-FA14-433B-9AC9-D23E6969CBA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(yùbèi)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Prepare; get 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在比赛开始前，请做好预备工作。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kāishǐ qián, qǐng zuòhǎo yùbèi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get ready before the start of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8AF3CA-869C-49EA-BEA7-0396776833B1}" type="slidenum">
              <a:t>140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雨水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雨水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Rainwater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春天是雨水多的季节。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shì yǔshuǐ duō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the season with a lot of rainwater.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3FC37D-0197-4048-A45B-0264A26CB65C}" type="slidenum">
              <a:t>141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羽绒服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羽绒服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(yǔróngfú)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 jacket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在寒冷的冬天，穿羽绒服可以很好地保暖。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hánlěng de dōngtiān, chuān yǔróngfú kěyǐ hěn hǎo de bǎonuǎn.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cold winter, wearing a down jacket can keep you warm.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781C5E-5478-43B8-ADBF-9761BF5A9B90}" type="slidenum">
              <a:t>142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羽毛球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羽毛球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(yǔmáoqiú)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Badminton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周末我们经常一起打羽毛球锻炼身体。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wǒmen jīngcháng yīqǐ dǎ yǔmáoqiú duànliàn shēntǐ.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often play badminton together on weekends to exercise and stay fit.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2D773F-ADEF-4266-8206-27A74E4F63BF}" type="slidenum">
              <a:t>143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Possessing; having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这个城市有着丰富的历史和文化遗产。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yǒuzhe fēngfù de lìshǐ hé wénhuà yíchǎn.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possesses rich history and cultural heritage.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407E7D-F6A5-4E51-89D0-9D75EAD5A192}" type="slidenum">
              <a:t>144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有利于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有利于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 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Beneficial to; advantageous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锻炼身体有利于维持健康。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shēntǐ yǒulì yú wéichí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Exercising is beneficial for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2D8D20-B741-4AE3-AD72-F046A6E5BFD8}" type="slidenum">
              <a:t>145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有力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Powerful; forceful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他的演讲很有力，打动了许多听众。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hěn yǒulì, dǎdòng le xǔduō tīngzhòng.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was powerful and moved many listeners.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F2C61B-4D59-4C7F-9096-2EFADDCF767E}" type="slidenum">
              <a:t>146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抽烟对健康有害。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Chōuyān duì jiànkāng yǒuhài.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Smoking is harmful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705015-4C18-48AA-9470-332F4465AA8A}" type="slidenum">
              <a:t>147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Poisonous; toxic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这种植物有毒，不要触摸它。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zhíwù yǒudú, bùyào chùmō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plant is toxic, do not touch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0FDFDC-09A6-4CE9-BA9F-CCA3BBD113EC}" type="slidenum">
              <a:t>148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友谊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友谊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Friendship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真正的友谊是经得起时间考验的。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Zhēnzhèng de yǒuyì shì jīng dé qǐ shíjiān kǎoyàn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True friendship withstands the test of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18DD86-48C6-4DA7-AA8E-5D55E80C11BC}" type="slidenum">
              <a:t>149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487EA9-8381-459D-A012-910226A7106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游泳池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游泳池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(yóuyǒngchí)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Swimming pool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夏天，我们经常去游泳池游泳消暑。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Xiàtiān, wǒmen jīngcháng qù yóuyǒngchí yóuyǒng xiāoshǔ.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summer, we often go to the swimming pool to swim and cool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2101D1-F8CE-4388-97AD-62FFA5F17D62}" type="slidenum">
              <a:t>150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犹豫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犹豫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Hesitate; indecisive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在做重要决定时，他常常会犹豫不决。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zhòngyào juédìng shí, tā chángcháng huì yóuyù bùjué.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important decisions, he often hesitates and is indecisive.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B3BC99-B621-4CD1-92C2-40C8F0B4AEBD}" type="slidenum">
              <a:t>151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由此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Thus; therefore; from this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这个问题的解决方案将由此展开讨论。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de jiějué fāng'àn jiāng yóucǐ zhǎnkāi tǎolùn.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solution to this problem will be discussed from this point.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3B235E-A964-4006-B99A-4EC183F3BDA6}" type="slidenum">
              <a:t>152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尤其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Stern; severe; 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学校对违纪行为采取严厉的处罚措施。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duì wéijì xíngwéi cǎiqǔ yánlì de chǔfá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takes strict disciplinary measures against violations of rules.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DF68FA-324E-4268-A6B7-D237BB8E2ACF}" type="slidenum">
              <a:t>153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幽默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幽默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Humorous; humor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他的幽默感总能给人带来快乐。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yōumò gǎn zǒng néng gěi rén dài lái kuàilè.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sense of humor always brings joy to people.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E8A420-7DCF-461C-BA61-AB143E39BBF1}" type="slidenum">
              <a:t>154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Priority; give priority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在紧急情况下，请给予这些任务优先处理。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jǐnjí qíngkuàng xià, qǐng gěi yǔ zhèxiē rènwù yōuxiān chǔlǐ.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emergency situations, please give priority to handling these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AA79EA-505F-47B2-8B22-12CB599D720E}" type="slidenum">
              <a:t>155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Preferential; favorable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购物时请留意店家的优惠活动，可以省下一些费用。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Gòuwù shí qǐng liúyì diànjiā de yōuhuì huódòng, kěyǐ shěng xià yīxiē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shopping, pay attention to the preferential activities offered by the stores; it can save you some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4D4C9F-9F54-4BDA-A5ED-CECD0F0E9529}" type="slidenum">
              <a:t>156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utilized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这种药物主要是用于治疗感冒的症状。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yàowù zhǔyào shì yòngyú zhìliáo gǎnmào de zhèngzhuàng.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medication is primarily used for treating symptoms of the common cold.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5D8074-178B-4BDC-ACBC-64BB1218B82E}" type="slidenum">
              <a:t>157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用来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用来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lái)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used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这把刀是用来切蔬菜的。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bǎ dāo shì yòng lái qiē shūcài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knife is used for cutting vegetables.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0446D4-F251-4B60-A0CA-8F3A3F53A4E5}" type="slidenum">
              <a:t>158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这个软件有数百万用户在全球使用。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yǒu shùbǎi wàn yònghù zài quánqiú shǐyòng.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millions of users worldwide.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6ACA06-F77E-4EB4-A0FA-4CEDA072EED2}" type="slidenum">
              <a:t>159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3AEBBA-152E-4609-9BC2-47742D9DBE99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用不着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用不着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bù zháo)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Not need; unnecessary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这个工具你用不着，我来帮你。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nǐ yòng bù zháo, wǒ lái bāng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don't need this tool; I'll help you.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AD0C69-DF9C-411E-AA4D-CAEA4F24F8A7}" type="slidenum">
              <a:t>160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Possess; own; have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她拥有一双美丽的大眼睛。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yōngyǒu yī shuāng měilì de dà yǎnjīng.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pair of beautiful big eyes.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43E421-E189-478C-8C08-23FEDFDC418F}" type="slidenum">
              <a:t>161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(yōngbào)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Embrace; hug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在困难时刻，一个温暖的拥抱可以带来安慰。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kùnnán shíkè, yī gè wēnnuǎn de yōngbào kěyǐ dài lái ānwèi.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difficult times, a warm embrace can bring comfort.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A5E329-EAF3-4F1B-828D-7E430C110BF5}" type="slidenum">
              <a:t>162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这台电脑的硬件配置非常强大。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diànnǎo de yìngjiàn pèizhì fēicháng qiángdà.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hardware configuration of this computer is very powerful.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89AE4D-EC34-4106-A1CF-9529C96B1BA1}" type="slidenum">
              <a:t>163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firm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这个枕头太硬，我不太舒服。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zhěntou tài yìng, wǒ bù tài shūfu.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pillow is too hard; it's not very comfortable for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56DCA3-B424-4F5C-9D99-AAB6DEDBBC9C}" type="slidenum">
              <a:t>164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Should; ought to; must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你应该尽快完成这项任务。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yīnggāi jìnkuài wánchéng zhè xiàng rènwù.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should complete this task as soon as possible.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065B3A-46A0-4037-8A0E-B7B0E1897707}" type="slidenum">
              <a:t>165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印刷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印刷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(yìnshuā)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Print; printing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这份文件需要进行印刷，以备将来参考。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wénjiàn xūyào jìnxíng yìnshuā, yǐ bèi jiānglái cānkǎo.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document needs to be printed for future reference.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6727EB-048A-427A-9130-89C6F32312F4}" type="slidenum">
              <a:t>166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Diet; food and drink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健康的饮食是保持身体健康的重要因素。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Jiànkāng de yǐnshí shì bǎochí shēntǐ jiànkāng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healthy diet is an important factor in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F76F74-676F-4C8F-831D-150D8225729F}" type="slidenum">
              <a:t>167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(yǐnliào)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Beverage; drinks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夏天喝一些清凉的饮料是非常愉快的事情。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hē yīxiē qīngliáng de yǐnliào shì fēicháng yúkuài de shìqíng.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Drinking some refreshing beverages in the summer is a very pleasant 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57433D-916C-4607-B500-6309BCF1F0A1}" type="slidenum">
              <a:t>168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因而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(yīn'ér)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Therefore; thus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他努力学习，因而取得了好成绩。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xuéxí, yīn'ér qǔdé le hǎo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studied hard, and thus achieved good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5E55CC-ECCD-402A-BA93-B4F3350F2C3E}" type="slidenum">
              <a:t>169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77D2F1-CCED-43DB-BC98-4AFB987AF49B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Will; determination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只要有坚定的意志，就能克服困难。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Zhǐyào yǒu jiāndìng de yìzhì, jiù néng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a strong will, one can overcome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857D31-42E8-4C61-8207-72A479CE3824}" type="slidenum">
              <a:t>170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意味着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意味着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(yìwèi 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Mean; signify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她的微笑意味着她对这个消息感到高兴。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wēixiào yìwèi zhe tā duì zhège xiāoxī gǎndào gāoxìng.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smile signifies that she is happy about the news.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EFC197-89BB-4D3E-8BEE-A674810E8815}" type="slidenum">
              <a:t>171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Consciousness; awareness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保持交通安全意识是每个司机的责任。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jiāotōng ānquán yìshí shì měi gè sījī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awareness of traffic safety is the responsibility of every driver.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99291E-6667-464E-8F8C-95C10575415D}" type="slidenum">
              <a:t>172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over; all over one's body; all-in-one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他穿着一身黑色的西装显得非常帅气。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chuānzhuó yīshēn hēisè de xīzhuāng xiǎnde fēicháng shuàiqì.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looks very handsome in an all-black suit.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DB890F-A53E-4053-95CD-F9262C864615}" type="slidenum">
              <a:t>173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一口气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一口气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 kǒu 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one breath; without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他跑了十公里，一口气没停。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pǎo le shí gōnglǐ, yī kǒu qì méi tíng.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ran ten kilometers without stopping, all in one breath.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49E3F5-9ACF-41A1-925C-67A5A11DD8B2}" type="slidenum">
              <a:t>174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(yǐwǎng)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past; formerly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以往的经验对解决问题很有帮助。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Yǐwǎng de jīngyàn duì jiějué wèntí hěn yǒu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Past experiences are very helpful in problem-solving.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A638C5-39D7-4F41-A82D-836263E7E71E}" type="slidenum">
              <a:t>175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(yǐbiàn)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order to; so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请提前准备好材料，以便顺利进行会议。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tíqián zhǔnbèi hǎo cáiliào, yǐbiàn shùnlì jìnxíng huìyì.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prepare the materials in advance so that the meeting can proceed smoothly.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008CA4-D229-4A42-A578-F5DC0E93564A}" type="slidenum">
              <a:t>176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Second (in a sequence); the second heavenly 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这个考试分为甲乙两部分。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kǎoshì fēnwéi jiǎ yǐ liǎng bùfen.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exam is divided into two parts, A and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1004E3-4764-4428-99BB-BFA51491EB2F}" type="slidenum">
              <a:t>177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Always; all along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他一向都很守时，从不迟到。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yīxiàng dōu hěn shǒushí, cóng bù chídào.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always been punctual and never arrives late.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177188-8BA3-4971-8660-BCA4D86236C0}" type="slidenum">
              <a:t>178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moment; all at once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他们一下子解决了所有的问题。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yīxiàzi jiějué le suǒyǒu de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solved all the problems in a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F56D3D-D06E-41AC-9066-4B7113AD8F5E}" type="slidenum">
              <a:t>179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12DA65-472D-4053-AAD0-385F4B1BDD4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 a while; a short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他一下儿停顿了，然后继续说下去。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yīxiàr tíngdùn le, ránhòu jìxù shuō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paused for a while and then continued speaking.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FBE221-9B10-43BA-8534-0E2868995121}" type="slidenum">
              <a:t>180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 way; along the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我们一路走来，共同经历了许多困难和欢乐。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yīlù zǒu lái, gòngtóng jīnglìle xǔduō kùnnán hé huānlè.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We've come a long way, experiencing many challenges and joys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78D231-CC05-4EE4-9A0A-8250C39EA396}" type="slidenum">
              <a:t>181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一句话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一句话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word; in a nutshell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这个问题很复杂，不能简单用一句话来解释。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hěn fùzá, bùnéng jiǎndān yòng yījùhuà lái jiěshì.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issue is complex and cannot be explained in a single sentence.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B61DA0-2299-46F4-B01F-CECF86F6BF80}" type="slidenum">
              <a:t>182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Once; in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一旦发生紧急情况，请立即报警。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Yīdàn fāshēng jǐnjí qíngkuàng, qǐng lìjí bàojǐng.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case of an emergency, please call the police immediately.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1AD7A-681C-48B5-AA3B-86052E4F03D6}" type="slidenum">
              <a:t>183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Area;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这个城市的一带风景优美，吸引了很多游客。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yīdài fēngjǐng yōuměi, xīyǐnle hěnduō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area around this city has beautiful scenery,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82FDCE-EAF4-4D30-B486-B9F67BD0D0ED}" type="slidenum">
              <a:t>184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一辈子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一辈子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(yībèizi)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lifetime; all one's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我们可以一辈子都在一起。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kěyǐ yībèizi dōu zài yīqǐ.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can be together for a lifetime.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C5355D-2309-456D-8D81-9B8E23DA43EB}" type="slidenum">
              <a:t>185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(yīzhào)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to; in accordance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请依照说明书的指导正确使用这个产品。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yīzhào shuōmíngshū de zhǐdǎo zhèngquè shǐyòng zhège chǎnpǐn.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use this product correctly according to the instructions.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058B4B-76AC-4E0E-9DF4-A524C7963C9B}" type="slidenum">
              <a:t>186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Basis; according to; in light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决策应该是科学依据和实际情况综合考虑的结果。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Juécè yīnggāi shì kēxué yījù hé shíjì qíngkuàng zōnghé kǎolǜ de jiéguǒ.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Decision-making should be the result of a comprehensive consideration of scientific basis and practical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BAB14E-50BF-4CF0-9AF4-57CFD9356C04}" type="slidenum">
              <a:t>187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before; still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多年过去了，这里的风景依旧美丽。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nián guòqù le, zhèlǐ de fēngjǐng yījiù měilì.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years have passed, and the scenery here is still beautiful as before.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84C056-1987-4510-9E4B-992BE286F754}" type="slidenum">
              <a:t>188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 the law; in accordance with the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所有公民都有依法享有的权利和义务。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Suǒyǒu gōngmín dōu yǒu yīfǎ xiǎngyǒu de quánlì hé yìwù.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citizens have rights and duties according to the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A3AFB3-5AD0-4515-8A07-42792C215C80}" type="slidenum">
              <a:t>189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D0A591-6360-45CC-8F82-06D61AA600E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First-rate; top-notch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这家餐厅提供一流的服务和美味的菜肴。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cāntīng tígōng yīliú de fúwù hé měiwèi de càiyáo.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restaurant provides first-rate service and delicious dishes.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535852-1E57-42FD-8461-7E9C5904A128}" type="slidenum">
              <a:t>190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夜间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night; during the night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夜间行驶时，请注意安全驾驶。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Yèjiān xíngshǐ shí, qǐng zhùyì ānquán jiàshǐ.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drive safely at night.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58E279-A75B-439A-8F19-A8F9A7A44583}" type="slidenum">
              <a:t>191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业务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业务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Business;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他负责公司的营销业务。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fùzé gōngsī de yíngxiāo yèwù.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charge of the company's marketing business.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185406-20B8-4CCF-873B-7275C1DF3A8F}" type="slidenum">
              <a:t>192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也好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也好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(yě hǎo)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It's also fine; it's also good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你想吃中餐还是西餐，都可以，我都喜欢。也好。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xiǎng chī zhōngcān háishì xīcān, dōu kěyǐ, wǒ dōu xǐhuān. Yě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Whether you want to eat Chinese or Western food, it's fine with me. Either is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23F976-D9FB-49D7-BA30-4562915D0565}" type="slidenum">
              <a:t>193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小狗很调皮，经常咬东西。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hěn tiáopí, jīngcháng yǎo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is very naughty and often bites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80CAA7-FD0F-4F82-8A14-5F02FAA1F2F1}" type="slidenum">
              <a:t>194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摇头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摇头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(yáotóu)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Shake 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他听到这个消息时，不禁摇头感到惋惜。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tīngdào zhège xiāoxī shí, bùjīn yáotóu gǎndào wǎnxī.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hearing the news, he couldn't help but shake his head in regret.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DD428D-5A09-43ED-830F-891419BEA86B}" type="slidenum">
              <a:t>195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邀请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邀请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(yāoqǐng)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Invite; invitation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我收到了一份婚礼的邀请函。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shōudào le yī fèn hūnlǐ de yāoqǐng hán.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received an invitation to a wedding.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A388BC-90CB-4AF1-8659-8976E8EA8304}" type="slidenum">
              <a:t>196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眼光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眼光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(yǎnguāng)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Insight; 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有远见的领导者具有敏锐的眼光，能看到未来的发展方向。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 yuǎnjiàn de lǐngdǎozhě jùyǒu mǐnruì de yǎnguāng, néng kàn dào wèilái de fāzhǎn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Visionary leaders have a keen insight and can see the future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09AA23-A607-46C4-A2CF-5561DA246CE6}" type="slidenum">
              <a:t>197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研究所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(yánjiūsuǒ)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Research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他在一家著名的科研研究所工作。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jiā zhùmíng de kēyán yánjiūsuǒ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at a renowned scientific research institute.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E5FF43-9524-46A1-8E50-8A54C01ACC7F}" type="slidenum">
              <a:t>198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言语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言语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(yányǔ)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Speech; words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他的言语非常有说服力，能够打动人心。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yányǔ fēicháng yǒu shuōfúlì, nénggòu dǎdòng rénxīn.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words are very persuasive and can move people's hearts.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44BC9F-325D-40CB-99F7-D633F8B27587}" type="slidenum">
              <a:t>199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780831-0814-4AE5-80D6-393C9B80152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AF3A71-C1D1-47B6-A0E6-B5816D424D6D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Solemn; serious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在庄重的场合，他总是显得很严肃。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zhuāngzhòng de chǎnghé, tā zǒngshì xiǎnde hěn yánsù.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formal occasions, he always appears very solemn.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7F2175-6B32-4D72-A783-7BED48FE2D08}" type="slidenum">
              <a:t>200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Severe; stern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他对待违纪行为非常严厉。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duìdài wéijì xíngwéi fēicháng yánlì.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severe in dealing with disciplinary violations.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F1D9E2-053E-4C17-9A49-240381AF0020}" type="slidenum">
              <a:t>201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延伸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延伸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Extend; stretch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这条道路将延伸到城市的边缘地区。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tiáo dàolù jiāng yánshēn dào chéngshì de biānyuán dìqū.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road will extend to the outskirts of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68166F-E207-46F7-A317-B20D259AD307}" type="slidenum">
              <a:t>202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亚军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亚军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(yàjūn)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Runner-up; second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他在比赛中获得了亚军。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bǐsài zhōng huòdé le yàjūn.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the runner-up in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761FCD-031F-4618-B790-0B6514256730}" type="slidenum">
              <a:t>203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鸭子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鸭子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我喜欢吃烤鸭子，尤其是北京烤鸭。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xǐhuān chī kǎo yāzi, yóuqí shì Běijīng kǎo yā.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like to eat roast duck, especially Beijing roast duck.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2DD464-815A-4814-9E68-30EE95619D79}" type="slidenum">
              <a:t>204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押金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押金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(yājīn)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Deposit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租房时通常需要交付一笔押金作为保证。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Zūfáng shí tōngcháng xūyào jiāofù yī bǐ yājīn zuòwéi bǎozhèng.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renting a house, it is common to pay a deposit as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1B1FD7-5924-476A-972B-AF3A0117C47C}" type="slidenum">
              <a:t>205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询问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询问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Inquire; ask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如果有任何问题，请随时询问。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Rúguǒ yǒu rènhé wèntí, qǐng suíshí xúnwèn.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have any questions, feel free to inquire at any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EF8AFD-E836-4F2F-879A-1F64559DD238}" type="slidenum">
              <a:t>206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寻求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寻求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Seek;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他一直在寻求更好的发展机会。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yīzhí zài xúnqiú gèng hǎo de fāzhǎn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been seeking better career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863971-7860-4FF6-8BBF-9E9E346B1E77}" type="slidenum">
              <a:t>207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Scholar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这位学者在研究领域取得了重要的成就。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xuézhě zài yánjiū lǐngyù qǔdé le zhòngyào de chéngjiù.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scholar has achieved significant accomplishments in the research field.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20467A-D4E5-4586-BCAE-B7563396A5E7}" type="slidenum">
              <a:t>208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他在大学获得了经济学学士学位。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huòdé le jīngjì xué bǎchélár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earned a bachelor's degree in economics from the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CB4D64-30B0-4949-9C6D-88526A3FFE96}" type="slidenum">
              <a:t>209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DB12CA-180E-4CF1-AA3A-2B966FE2639B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(xuékē)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discipline; 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他在大学主修计算机科学这个学科。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zhǔxiū jìsuànjī kēxué zhège xuékē.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majored in computer science as his academic discipline in college.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7996C1-FA55-476D-B905-0F069314859E}" type="slidenum">
              <a:t>210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选修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选修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(xuǎnxiū)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Take as an elective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在大学，学生可以根据兴趣选修一些额外的课程。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dàxué, xuéshēng kěyǐ gēnjù xìngqù xuǎnxiū yīxiē éwài de kèchéng.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college, students can take some additional courses as electives based on their interests.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97FFC6-8982-4650-87C4-1D25132AEF63}" type="slidenum">
              <a:t>211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许可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(xǔkě)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Permission; permit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在进入这个区域之前，请获得许可。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jìnrù zhège qūyù zhīqián, qǐng huòdé xǔkě.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obtain permission before entering this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232BCA-8B40-41B0-88AC-87EF31316B17}" type="slidenum">
              <a:t>212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虚心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虚心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(xūxīn)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Modest; open-minded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学习的过程中要保持虚心，不断吸收新知识。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Xuéxí de guòchéng zhōng yào bǎochí xūxīn, bùduàn xīshōu xīn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process of learning, it's important to stay open-minded and continuously absorb new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900A85-A99B-4032-B490-2CBB7B4D2656}" type="slidenum">
              <a:t>213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(xiūyǎng)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Cultivation; self-cultivation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良好的修养是一个人素质的体现。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xiūyǎng shì yīgè rén sùzhì de tǐxiàn.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cultivation is a reflection of a person's quality.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A9D527-D8A3-4B24-BD4B-B51C3AE714B6}" type="slidenum">
              <a:t>214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Build; construct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政府投资修建了一座新的医院。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tóuzī xiūjiàn le yī zuò xīn de yīyuàn.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invested in building a new hospital.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15D4DE-9A6D-4B0D-B7BE-38A4335B8050}" type="slidenum">
              <a:t>215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Restore; repair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这座古老的建筑经过几年的修复，焕发出新的生机。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gǔlǎo de jiànzhù jīngguò jǐ nián de xiūfù, huànfā chū xīn de shēngjī.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several years of restoration, this ancient building is rejuvenated with new vitality.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14228B-ED93-4E62-A67D-4623114BA3B7}" type="slidenum">
              <a:t>216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休闲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休闲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relaxation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周末是我休闲放松的时候。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shì wǒ xiūxián fàngsōng de shíhòu.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weekend is my time for leisure and relaxation.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2488A6-03A3-442C-A05B-0750EB7DBFC2}" type="slidenum">
              <a:t>217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在野外遇到熊时，要保持冷静，尽量避免惊吓它。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yěwài yùdào xióng shí, yào bǎochí lěngjìng, jǐnliàng bìmiǎn jīngxià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encounter a bear in the wild, stay calm and try to avoid startling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BFA601-D383-4696-8BE8-25D848C0460A}" type="slidenum">
              <a:t>218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雄伟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雄伟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(xióngwěi)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Majestic; grand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这座山脉的雄伟景色令人叹为观止。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xióngwěi jǐngsè lìngrén tàn wèi guānzhǐ.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majestic scenery of this mountain range is breathtaking.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5B5618-A121-4E3A-9EEA-AC78417359DC}" type="slidenum">
              <a:t>219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2CB25B-A6A8-4779-AC62-BABE1B7EA0BC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性能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性能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(xìngnéng)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Performance; capability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这款电脑的性能非常出色，适合高性能应用。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diànnǎo de xìngnéng fēicháng chūsè, shìhé gāo xìngnéng yìngyòng.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has excellent performance and is suitable for high-performance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F4D5DB-D128-4124-8401-A2B8B7F8FE58}" type="slidenum">
              <a:t>220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形态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形态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Form; shape; morphology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这种动物具有独特的形态特征。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dòngwù jùyǒu dútè de xíngtài tèzhēng.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animal has unique morphological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B65E75-8EEF-460F-9D9D-E89B07A1093C}" type="slidenum">
              <a:t>221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行驶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行驶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Drive; travel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汽车正以匀速行驶在高速公路上。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Qìchē zhèng yǐ yúnsù xíngshǐ zài gāosù gōnglù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car is driving at a constant speed on the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F84215-C45B-474F-82E1-4523E1DB05B6}" type="slidenum">
              <a:t>222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Mailbox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我会把信放在你的信箱里。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huì bǎ xìn fàng zài nǐ de xìnxiāng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put the letter in your mailbox.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9CD615-BA26-4555-8D90-9B430FF6537A}" type="slidenum">
              <a:t>223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(xìnniàn)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Belief; faith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坚定的信念能够支持我们克服困难。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Jiāndìng de xìnniàn nénggòu zhīchí wǒmen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Strong belief can support us in overcoming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3BAB5D-2760-438C-9322-ECE2D921D1DD}" type="slidenum">
              <a:t>224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欣赏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欣赏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(xīnshǎng)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Appreciate; enjoy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我欣赏艺术家对色彩的独特处理方式。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xīnshǎng yìshùjiā duì sècǎi de dútè chǔlǐ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appreciate the artist's unique approach to color.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7FA150-A862-479D-862C-842D70FD2CFD}" type="slidenum">
              <a:t>225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辛苦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辛苦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(xīnkǔ)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toilsome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你今天一定很辛苦，明天休息吧。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jīntiān yīdìng hěn xīnkǔ, míngtiān xiūxí ba.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must have worked hard today; take a rest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EBE9B4-9B0A-4DEE-94E3-0CD692C862A7}" type="slidenum">
              <a:t>226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distressed; feel sorry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看到他受伤的样子，我真的很心疼。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Kàndào tā shòushāng de yàngzi, wǒ zhēn de hěn xīnténg.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him injured, I feel really sorry for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7F4773-C1D1-469D-85E6-F0442AAABF2C}" type="slidenum">
              <a:t>227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Mentality; mindset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在面对挑战时，保持积极的心态是很重要的。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tiǎozhàn shí, bǎochí jījí de xīntài shì hěn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positive mindset is important when facing challenges.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03ED97-7930-4A1F-B320-70044134E1D3}" type="slidenum">
              <a:t>228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Slanting; inclined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他站在斜坡上，小心地向下走。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xiépō shàng, xiǎoxīn de xiàng xià zǒu.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on the slope and carefully walked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E7044A-86B3-4DCD-A0B9-4E434C584669}" type="slidenum">
              <a:t>229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5B496D-0B2B-4872-AF49-E48C89A1FA15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 document;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签署协议书是合作的第一步。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Qiānshǔ xiéyìshū shì hézuò de dì yī 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the agreement document is the first step in collaboration.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7DCF92-D869-43B9-91BD-50DD012ECB2E}" type="slidenum">
              <a:t>230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签订协议是双方共同的承诺。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Qiāndìng xiéyì shì shuāngfāng gòngtóng de chéngnuò.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an agreement is a mutual commitment between the two parties.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E01F2A-0B78-42A3-A728-E120BC5AF15E}" type="slidenum">
              <a:t>231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Rest; take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他工作了一整天，现在需要歇一会儿。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gōngzuò le yī zhěng tiān, xiànzài xūyào xiē yīhuìr.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worked the whole day and now needs to take a break.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34E0FC-81AB-4427-BC22-408C7698E39A}" type="slidenum">
              <a:t>232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小偷儿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(xiǎotōur)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Thief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小偷儿在人群中偷走了我的钱包。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Xiǎotōur zài rénqún zhōng tōu zǒu le wǒ de qiánbāo.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thief in the crowd stole my wallet.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23F202-34AE-452F-AE2F-F25ABB050E43}" type="slidenum">
              <a:t>233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他的消极态度影响了整个团队的工作氛围。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xiāojí tàidù yǐngxiǎngle zhěnggè tuánduì de gōngzuò fēnwéi.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negative attitude affected the overall work atmosphere of the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FC08DD-2028-4DC5-A042-748D140546F9}" type="slidenum">
              <a:t>234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消费者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消费者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(xiāofèizhě)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公司一直致力于提高产品质量，以满足消费者的需求。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yīzhí zhìlì yú tígāo chǎnpǐn zhìliàng, yǐ mǎnzú xiāofèizhě de xūqiú.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has been committed to improving product quality to meet the needs of consumers.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B28DA1-A2AE-448B-9107-56D6C539BC78}" type="slidenum">
              <a:t>235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消防队员勇敢地扑灭了大火。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Xiāofáng duìyuán yǒnggǎn de pūmiè le dàhuǒ.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Firefighters bravely extinguished the big fire.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C87C6A-7948-4757-98AE-1CD6FE699BEA}" type="slidenum">
              <a:t>236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Disinfection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在疫情期间，加强公共场所的消毒工作是非常重要的。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yìqíng qījiān, jiāqiáng gōnggòng chǎngsuǒ de xiāodú gōngzuò shì fēicháng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epidemic, strengthening disinfection in public places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400472-C8FC-4F83-8598-BF6E8F106A10}" type="slidenum">
              <a:t>237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(xiāochú)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Eliminate; remove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我们要采取措施，消除这种不良现象。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yào cǎiqǔ cuòshī, xiāochú zhè zhǒng bùliáng xiànxiàng.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take measures to eliminate this undesirable phenomenon.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C4BCBB-3985-4097-8ABA-05A5647F3ED2}" type="slidenum">
              <a:t>238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象征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象征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(xiàngzhēng)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Symbolize; symbol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这面旗帜象征着国家的独立和自由。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qízhì xiàngzhēngzhe guójiā de dúlì hé zìyóu.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flag symbolizes the independence and freedom of the country.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F93716-BD80-4500-B7A6-AFDC63D0FA28}" type="slidenum">
              <a:t>239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B38E0C-28AF-4851-8428-74A56D1BC817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(xiàngsheng)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Cross talk; traditional Chinese comic dialogue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他的相声表演总是能逗笑观众。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xiàngsheng biǎoyǎn zǒngshì néng dòuxiào guānzhòng.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cross talk performances always make the audience laugh.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982E46-26F9-4BD9-A9C6-E3DD2CE88D0A}" type="slidenum">
              <a:t>240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Upward; rising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他努力工作，一直朝着事业的向上方向发展。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gōngzuò, yīzhí zhāozhe shìyè de xiàngshàng fāngxiàng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and has been developing in the upward direction of 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34D2C2-E81C-417B-904F-4ADB57F6BBE0}" type="slidenum">
              <a:t>241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在面对困难时，我们要勇敢向前迈进。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kùnnán shí, wǒmen yào yǒnggǎn xiàngqián mài jìn.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facing difficulties, we should bravely move forward.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0CC197-6234-474D-9EDE-E73870B9AD11}" type="slidenum">
              <a:t>242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Guide; guidebook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在陌生的城市里，一份好的向导很重要。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mòshēng de chéngshì lǐ, yī fèn hǎo de xiàngdǎo hěn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unfamiliar city, a good guide is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5F698D-9E26-4B79-B5C6-472F3337A375}" type="slidenum">
              <a:t>243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享受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享受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(xiǎngshòu)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Enjoy; enjoyment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度假是放松和享受的好时机。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Dùjià shì fàngsōng hé xiǎngshòu de hǎo shíjī.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Vacation is a good time for relaxation and enjoyment.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860B0A-3EFE-4324-B424-E46256D50E54}" type="slidenum">
              <a:t>244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详细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详细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(xiángxì)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Detailed; detailed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请提供关于您公司的详细信息。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guānyú nín gōngsī de xiángxì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detailed information about your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BFA58C-004C-43AA-BC58-F328E17E61C0}" type="slidenum">
              <a:t>245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香肠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香肠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Sausage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烧烤时，我最喜欢吃的是烤香肠。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Shāokǎo shí, wǒ zuì xǐhuān chī de shì kǎo xiāngcháng.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barbecuing, my favorite is grilled sausage.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644BD4-CD5C-461B-BAC9-97452EBBF2E1}" type="slidenum">
              <a:t>246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Corresponding; corresponding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每个问题都有相应的解决方法。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wèntí dōu yǒu xiāngyìng de jiějué fāngfǎ.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problem has a corresponding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F79468-79DF-47ED-A7F4-9FD2A39130AD}" type="slidenum">
              <a:t>247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(xiāngděng)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Equal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在公平竞争中，每个人都应该享有相等的机会。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gōngpíng jìngzhēng zhōng, měi gèrén dōu yīnggāi xiǎngyǒu xiāngděng de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fair competition, everyone should have equal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EB2345-CAE5-4E52-A160-994A0A9D49BA}" type="slidenum">
              <a:t>248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Village; rural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乡村风景如画，吸引了许多游客。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Xiāngcūn fēngjǐng rúhuà, xīyǐn le xǔduō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rural scenery is picturesque,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8D84E1-87C0-4362-A54F-4AAEA29867BE}" type="slidenum">
              <a:t>249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B75A6E-3AFD-4F5B-B4B1-D8CDEC8D922F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Countryside; village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他在美丽的乡村度过了一个宁静的周末。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měilì de xiāngcūn dùguò le yīgè níngjìng de zhōumò.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spent a peaceful weekend in the beautiful countryside.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C0EC59-D2DA-4B35-AFFC-E93D5BCDCEAC}" type="slidenum">
              <a:t>250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Offer; present;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他献出了自己的一份力量，帮助了那些需要帮助的人。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xiàn chū le zìjǐ de yī fèn lìliàng, bāngzhù le nàxiē xūyào bāngzhù de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contributed his own strength and helped those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99B118-774B-4728-8577-2DBCCC985570}" type="slidenum">
              <a:t>251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线索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Clue; lead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警察根据线索成功破获了案件。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gēnjù xiànsuǒ chénggōng pòhuò le ànjiàn.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successfully solved the case based on the clues.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9B927D-8006-46D2-93E5-939BE8347AB7}" type="slidenum">
              <a:t>252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(xiànzhuàng)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situation; present condition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我们需要了解项目的现状，以制定合适的计划。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liǎojiě xiàngmù de xiànzhuàng, yǐ zhìdìng héshì de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understand the current situation of the project to develop a suitable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7C6397-18DA-4B20-877E-09531C3060AA}" type="slidenum">
              <a:t>253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Existing; current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我们的公司现有员工五百人。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de gōngsī xiànyǒu yuángōng wǔbǎi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currently has five hundred employees.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AB6721-ECAD-4BD2-A283-57BBA80BFDA0}" type="slidenum">
              <a:t>254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Obvious; apparent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他的努力取得了显著的成绩。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nǔlì qǔdé le xiǎnzhù de chéngjì.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efforts have achieved significant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FA9C8F-95B2-4E70-A6CF-3A98D73559CF}" type="slidenum">
              <a:t>255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他喜欢在闲暇时读书或者散步。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zài xiánxiá shí dúshū huòzhě sànbù.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likes to read or take a walk in his leisure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E91B7E-31B4-4BB6-BA2E-CC677593EDE9}" type="slidenum">
              <a:t>256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鲜艳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鲜艳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Bright-colored; vivid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这些花的颜色非常鲜艳，令人心情愉悦。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huā de yánsè fēicháng xiānyàn, lìng rén xīnqíng yúyuè.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colors of these flowers are very bright and cheerful.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AF5942-2A11-4F9B-A39F-E31BFA8AFC23}" type="slidenum">
              <a:t>257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Previously;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请告诉我你先前的工作经验。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gàosù wǒ nǐ xiānqián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tell me about your previous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3EA066-1C0C-4DA8-9C1A-B481209619F1}" type="slidenum">
              <a:t>258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Successively; one after another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这几天我们先后接待了许多客人。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jǐ tiān wǒmen xiānhòu jiēdài le xǔduō kèrén.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 few days, we have successively received many guests.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EB80E9-0B72-4B6C-B5E4-B505AE9F8C9A}" type="slidenum">
              <a:t>259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0E3B39-9608-4BC3-B564-BC2DB388A5F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Scare; frighten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他突然出现把我吓了一跳。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tūrán chūxiàn bǎ wǒ xià le yī tiào.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sudden appearance scared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823D62-436C-449F-96C9-E09017007878}" type="slidenum">
              <a:t>260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Drama; theater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戏剧是一种表达情感的重要艺术形式。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Xìjù shì yī zhǒng biǎodá qínggǎn de zhòngyào yìshù xíngshì.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 is an important artistic form of expressing emotions.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F77585-BCCA-4C9E-9CB4-F36F3AEA1E66}" type="slidenum">
              <a:t>261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Play; drama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这部戏的表演非常精彩，值得一看。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xì de biǎoyǎn fēicháng jīngcǎi, zhíde yī kàn.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performance of this play is excellent and worth watching.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A56E6C-8F94-4F5B-B2E1-C432683A87ED}" type="slidenum">
              <a:t>262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喜剧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喜剧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(xǐjù)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Comedy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这部电影是一部喜剧，让人忍俊不禁。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shì yī bù xǐjù, ràng rén rěnjùn bùjīn.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movie is a comedy that makes people burst into laughter.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E31221-4800-49C1-A88C-AF485811351B}" type="slidenum">
              <a:t>263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(xīzhuāng)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正式场合他总是穿着一套整洁的西装。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Zhèngshì chǎng hé tā zǒngshì chuānzhuó yī tào zhěngjié de xīzhuāng.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always wears a neat suit on formal occasions.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268A57-7350-4CDD-9800-7CB25C4F5264}" type="slidenum">
              <a:t>264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西红柿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西红柿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(xīhóngshì)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沙拉里加点西红柿，会更加美味。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Shālā lǐ jiā diǎn xīhóngshì, huì gèngjiā měiwèi.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Adding some tomatoes to the salad makes it more delicious.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427DD1-F36A-4D9C-BAEC-FF7AE8A9E488}" type="slidenum">
              <a:t>265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误解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误解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沟通很重要，避免误解的发生。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Gōutōng hěn zhòngyào, bìmiǎn wùjiě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Communication is important to avoid misunderstandings.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535190-3B33-41DB-9F9F-40B3C53F97C1}" type="slidenum">
              <a:t>266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Material; substance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追求物质享受并不是人生的唯一目标。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wùzhì xiǎngshòu bìng fēi shì rénshēng de wéiyī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material enjoyment is not the sole goal of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A20D0F-8A70-4A3A-B4CB-9FCC0610401C}" type="slidenum">
              <a:t>267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(wùyè)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Property management; property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小区的物业服务很贴心，解决问题很及时。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Xiǎoqū de wùyè fúwù hěn tiēxīn, jiějué wèntí hěn jíshí.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property management service in the community is thoughtful, and problems are resolved promptly.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42DD67-338B-4EA3-9313-21467915562C}" type="slidenum">
              <a:t>268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Commodity prices; prices of goods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近期物价上涨，生活成本有所增加。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Jìnqī wùjià shàngzhǎng, shēnghuó chéngběn yǒu suǒ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Recently, commodity prices have risen, and the cost of living has increased.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770B56-C349-4DC1-A98A-9E8DA9C7557E}" type="slidenum">
              <a:t>269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DAD75C-E8B5-4826-A57D-24B2EA1C5C56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他学了很多种舞蹈，是一位出色的舞者。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xué le hěnduō zhǒng wǔdǎo, shì yī wèi chūsè de wǔzhě.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learned many types of dances and is an excellent dancer.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4BD945-87C1-43A0-9E3D-0F4DC78CC044}" type="slidenum">
              <a:t>270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(wúyí)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Undoubtedly; without a doubt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他的表现无疑是今天最出色的。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biǎoxiàn wúyí shì jīntiān zuì chūsè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performance is undoubtedly the most outstanding today.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A2BD1C-570A-4603-8F10-8D8DE1260977}" type="slidenum">
              <a:t>271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(wúnài)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Helpless; have no alternative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面对困境，他感到十分无奈。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kùnjìng, tā gǎndào shífēn wúnài.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Faced with difficulties, he feels very helpless.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432BD7-9B37-49D6-B455-3EC77A73DB24}" type="slidenum">
              <a:t>272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House; building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这座屋子有着悠久的历史，是一座古老的建筑。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wūzi yǒu zhe yōujiǔ de lìshǐ, shì yī zuò gǔlǎo de jiànzhù.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house has a long history and is an ancient building.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18BF11-4EE9-45A7-9BB8-CE2E936E64BA}" type="slidenum">
              <a:t>273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Wastewater; sewage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不合理的排放导致了大量的污水进入河流。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Bùhélǐ de páifàng dǎozhì le dàliàng de wūshuǐ jìnrù héliú.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Unreasonable emissions have led to a large amount of wastewater entering the 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1D1AF2-F750-4BFA-A549-2F1C9C0D3014}" type="slidenum">
              <a:t>274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Pollution; contamination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环境污染是一个严重的问题，需要我们共同努力解决。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shì yīgè yánzhòng de wèntí, xūyào wǒmen gòngtóng nǔlì jiějué.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is a serious problem that requires our collective efforts to solve.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1FDAC6-CE9B-4473-A140-50C33F37C1AF}" type="slidenum">
              <a:t>275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Hold;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他握着我的手，表示支持和鼓励。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wòzhe wǒ de shǒu, biǎoshì zhīchí hé gǔlì.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my hand to show support and encouragement.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23AD62-C00D-4737-8162-3345F8F73560}" type="slidenum">
              <a:t>276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卧室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卧室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Bedroom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我的卧室布置得很舒适，让人感到放松。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de wòshì bùzhì de hěn shūshì, ràng rén gǎndào fàngsōng.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My bedroom is arranged very comfortably,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DF3252-41BF-4EF3-B622-9DFC491EE0A2}" type="slidenum">
              <a:t>277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文艺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文艺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(wényì)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Literature and art; cultural and artistic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这座城市有浓厚的文艺氛围，吸引了许多文艺青年。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nónghòu de wényì fēnwéi, xīyǐn le xǔduō wényì qīngnián.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a strong cultural and artistic atmosphere, attracting many young artists.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E635CD-998E-42CD-ADD8-9B18A35E80DC}" type="slidenum">
              <a:t>278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温和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温和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(wēnhé)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Gentle; mild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他的性格温和而善良，深受同事喜爱。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xìnggé wēnhé ér shànliáng, shēn shòu tóngshì xǐ'ài.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gentle and kind personality, and is well-liked by his colleagues.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CC3B82-3F44-4E50-8ED8-436F024C7740}" type="slidenum">
              <a:t>279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41E636-8E4C-473E-92AA-C944273A4219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慰问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慰问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 sympathy; express condolences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在灾难发生后，政府派人前去慰问灾民。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zāinàn fāshēng hòu, zhèngfǔ pài rén qián qù wèiwèn zāimín.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disaster, the government sent people to express condolences to the victims.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9CC6FD-B6A8-426F-8A7A-A960D823E6B5}" type="slidenum">
              <a:t>280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Stomach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他的胃不舒服，可能是吃坏了东西。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wèi bù shūfu, kěnéng shì chī huài le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stomach is uncomfortable; he might have eaten something bad.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F651B2-046B-4D52-BCFF-129CD41A6411}" type="slidenum">
              <a:t>281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卫星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(wèixīng)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卫星技术在通信和气象监测中发挥着重要作用。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Wèixīng jìshù zài tōngxìn hé qìxiàng jiāncè zhōng fāhuīzhe zhòngyào zuòyòng.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 technology plays an important role in communication and weather monitoring.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4E84DD-3689-4E0B-BA9D-BC4250BDC7C6}" type="slidenum">
              <a:t>282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委托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委托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(wěituō)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Entrust; commission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我将这项任务委托给了专业的团队。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jiāng zhè xiàng rènwu wěituō gěi le zhuānyè de tuánduì.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entrusted this task to a professional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0BA198-3121-43EB-A151-097359FEE6DF}" type="slidenum">
              <a:t>283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唯一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唯一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(wéiyī)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Only; unique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这个地方有一棵唯一的古老树。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dìfang yǒu yī kē wéiyī de gǔlǎo 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is a unique ancient tree in this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50B95E-396D-4649-B6FE-E844BB6C34E3}" type="slidenum">
              <a:t>284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围绕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围绕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Surround; revolve around; center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这个讨论围绕着如何提高团队效能展开。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tǎolùn wéiràozhe rúhé tígāo tuánduì xiàonéng zhǎnkāi.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discussion revolves around how to improve team 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527382-D804-4A1D-B0DC-C3D421AFF5FC}" type="slidenum">
              <a:t>285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regulations; go against the rules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参赛选手如果违规将被取消资格。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Cānsài xuǎnshǒu rúguǒ wéiguī jiāng bèi qǔxiāo zīgé.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Competitors who violate the rules will be disqualified.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BDEACC-475A-4743-929C-3334FC0C1A58}" type="slidenum">
              <a:t>286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Violate; go against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他违反了公司的规定，将面临相应的处罚。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wéifǎn le gōngsī de guīdìng, jiāng miànlin xiāngyìng de chǔfá.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violated the company's regulations and will face corresponding penalties.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D0BDF4-1E7E-4005-8863-AAB4B8498579}" type="slidenum">
              <a:t>287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the law; be illegal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任何违法行为都将受到法律制裁。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Rènhé wéifǎ xíngwéi dōu jiāng shòudào fǎlǜ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Any illegal behavior will be subject to legal sanctions.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A8DBBB-FCEB-4F8A-94DC-AFBDB0EA0E37}" type="slidenum">
              <a:t>288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(wèizhǔ)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Mainly; primarily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这个活动以提高员工技能为主。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yǐ tígāo yuángōng jìnéng wèizhǔ.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activity is mainly aimed at improving employees' skills.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9238FF-6755-46F7-9A23-A001EB014715}" type="slidenum">
              <a:t>289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91C756-F931-4E25-BFFB-840C3807254F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to; until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请将作业完成，时间为止是下午五点。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jiāng zuòyè wánchéng, shíjiān wéizhǐ shì xiàwǔ wǔ 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the assignment; the deadline is until 5 p.m.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EBD3F0-51AB-4432-BC23-B9F00093DA0F}" type="slidenum">
              <a:t>290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Lasting for a period; scheduled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这个项目将为期两年，涉及多个阶段的工作。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jiāng wèiqī liǎng nián, shèjí duōge jiēduàn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will last for two years, involving multiple stages of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360B1D-C1E7-4B1A-AD25-79F1541C6621}" type="slidenum">
              <a:t>291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(wéinán)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embarrassed or awkward; be in a dilemma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他面临两难的境地，不知该如何抉择。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miànlín liǎngnán de jìngdì, bù zhī gāi rúhé juézé.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a dilemma, not knowing how to make a decision.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C22C77-C076-4F9B-8267-3BA27BAB6A77}" type="slidenum">
              <a:t>292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微博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微博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(wēibó)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Microblog; Weibo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他经常在微博上分享自己的生活和见闻。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jīngcháng zài wēibó shàng fēnxiǎng zìjǐ de shēnghuó hé jiànwén.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shares his life and experiences on Weibo.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C10927-129B-4008-ADBF-B979D8728FDC}" type="slidenum">
              <a:t>293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完了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完了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(wánle)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Finished; done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考试的时候我忘记带笔，完了！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Kǎoshì de shíhou wǒ wàngjì dài bǐ, wánle!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forgot to bring a pen during the exam, it's done!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919266-A0D3-46BD-98D1-0D94D303D519}" type="slidenum">
              <a:t>294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(wàijiè)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他长时间没有接触外界新闻，对于国际形势不太了解。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cháng shíjiān méiyǒu jiēchù wàijiè xīnwén, duìyú guójì xíngshì bù tài liǎojiě.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hasn't been in touch with the outside world news for a long time and is not very familiar with the international situation.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66BDAC-0E68-4F0A-9CB2-761C5CC1A6E2}" type="slidenum">
              <a:t>295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脱离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脱离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(tuōlí)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away from; detach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这个项目已经脱离了原有的计划，走向了新的方向。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yǐjīng tuōlí le yuán yǒu de jìhuà, zǒuxiàng le xīn de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has already deviated from the original plan and moved in a new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B125BF-98A8-4630-8BFF-25B2D0F6E8C2}" type="slidenum">
              <a:t>296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推行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推行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(tuīxíng)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Implement;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公司决定推行新的工作制度以提高效率。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tuīxíng xīn de gōngzuò zhìdù yǐ tígāo xiàolǜ.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implement a new work system to improve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B5D364-AC70-43F4-8ABD-38C9B82815AB}" type="slidenum">
              <a:t>297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团长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团长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(tuánzhǎng)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Head of a group; team leader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他是我们团队的团长，负责组织协调工作。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wǒmen tuánduì de tuánzhǎng, fùzé zǔzhī xiétiáo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team leader of our group, responsible for organizing and coordinating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244D2A-00FB-4C4C-9BA5-46602C72DF9B}" type="slidenum">
              <a:t>298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Rabbit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这只小兔子非常可爱，蹦蹦跳跳的。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zhī xiǎo tùzi fēicháng kě'ài, bèng bèng tiào tiào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little rabbit is very cute, hopping around.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DD6D95-B9E8-478B-90BA-0C64035DEE3D}" type="slidenum">
              <a:t>299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F04D9B-52C9-4BDB-9A2E-EAB77E65ABA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59F794-53F7-48A5-B34D-2B1C83B6069E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Vomit; spit 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他感到恶心，不得不吐出胃里的东西。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gǎndào ěxīn, bùdébù tǔ chū wèi lǐ de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felt nauseous and had to vomit what was in his stomach.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B59E00-DA85-49B8-8E3E-829D7833B8E4}" type="slidenum">
              <a:t>300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土豆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(tǔdòu)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土豆是一种常见的蔬菜，富含淀粉。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Tǔdòu shì yī zhǒng chángjiàn de shūcài, fù hán diànfěn.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Potatoes are a common vegetable rich in starch.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DDB5AF-7D3D-4B9C-9BC0-1ED0C5B1A414}" type="slidenum">
              <a:t>301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突破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突破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(tūpò)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Breakthrough; make a breakthrough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科技的突破推动了社会的发展。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Kējì de tūpò tuīdòng le shèhuì de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Technological breakthroughs drive social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1B5BCB-B26D-407C-9414-4976E29B6757}" type="slidenum">
              <a:t>302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Secretly;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他偷偷地溜出去参加了聚会。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tōutōu de liū chūqù cānjiā le jùhuì.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sneaked out secretly to join the party.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B01E78-825E-4F4A-8BD0-03213460D32D}" type="slidenum">
              <a:t>303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Steal; theft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偷窃行为将受到法律的制裁。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Tōuqiè xíngwéi jiāng shòudào fǎlǜ de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Stealing behavior will be punished by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0A5812-BABD-411A-B048-D74DEC503F19}" type="slidenum">
              <a:t>304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通用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通用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(tōngyòng)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Universal; commonly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这种电池通用于大多数电子设备。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diànbattery yòngyú dà duōshù diànzǐ shèbèi.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type of battery is universal for most electronic devices.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A6A55D-9EB5-47D8-923F-A4FC394E9B0A}" type="slidenum">
              <a:t>305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停留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停留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(tíngliú)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Stay; linger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我们只是在这里停留了一会儿，就继续前行了。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zhǐshì zài zhèlǐ tíngliú le yīhuì'er, jiù jìxù qiánxíng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just stayed here for a while and then continued our journey.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377EE1-8439-4BCE-B644-DEFA988B0AC8}" type="slidenum">
              <a:t>306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Hall; reception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晚宴将在大厅举行，欢迎大家前来。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Wǎnyàn jiāng zài dàtīng jǔxíng, huānyíng dàjiā qián 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banquet will be held in the hall, and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EB3AF6-9BF2-431D-98AD-3A2A66AB9C43}" type="slidenum">
              <a:t>307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Mediate; mediate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在纠纷解决中，调解人的作用非常重要。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jiūfēn jiějué zhōng, tiáojiě rén de zuòyòng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dispute resolution, the role of a mediator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1D05FD-6E22-45D1-8272-2A2EA3BC6973}" type="slidenum">
              <a:t>308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Adjust; regulate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我们需要调节空调温度，使室内舒适。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tiáojié kōngtiáo wēndù, shǐ shìnèi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adjust the air conditioner temperature to make the indoor environment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3D5E13-0566-43B4-B014-D0A89ED8AD19}" type="slidenum">
              <a:t>309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90F2D1-6B2C-43BA-B7BF-BFF0D9E11FEC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天文学研究宇宙中的星体和宇宙规律。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Tiānwénxué yánjiū yǔzhòu zhōng de xīngtǐ hé yǔzhòu guīlǜ.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 studies celestial bodies and the laws of the universe.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D254D1-A269-45F7-A5B8-930736291391}" type="slidenum">
              <a:t>310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天然气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(tiānránqì)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天然气是一种清洁能源，被广泛用于生活和工业。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Tiānránqì shì yī zhǒng qīngjié néngyuán, bèi guǎngfàn yòngyú shēnghuó hé gōngyè.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 is a clean energy source widely used in both daily life and industry.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33F0CC-06F8-4ADC-8D76-75A35FD3BB24}" type="slidenum">
              <a:t>311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Genius; talent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爱因斯坦被认为是一位科学天才。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Àiyīnsītǎn bèi rènwéi shì yī wèi kēxué tiāncái.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Einstein is considered a scientific genius.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8E2AF6-AE0F-4CDE-A65F-C11B4CEACCCC}" type="slidenum">
              <a:t>312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Physical strength; stamina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运动需要耗费大量的体力，要保持身体健康。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Yùndòng xūyào hàofèi dàliàng de tǐlì, yào bǎochí shēntǐ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requires a lot of physical strength to maintain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43BF30-931C-4F5E-AB5A-BE7F5DDD842C}" type="slidenum">
              <a:t>313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Volume; bulk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这个箱子虽然轻便，但体积很大，不方便携带。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xiāngzi suīrán qīngbiàn, dàn tǐjī hěn dà, bù fāngbiàn xiédài.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Although this suitcase is lightweight, it has a large volume, making it inconvenient to carry.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BC84C8-DA43-4457-8775-631320166ACF}" type="slidenum">
              <a:t>314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题材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题材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Theme; subject matter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这部电影的题材很新颖，引起了观众的关注。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de tícái hěn xīnyǐng, yǐnqǐ le guānzhòng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theme of this movie is very innovative, attracting the audience's attention.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A180F6-2889-4926-BC9A-73F5425CBC13}" type="slidenum">
              <a:t>315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Prompt; hint; reminder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在使用新软件时，系统会给出相关的提示。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shǐyòng xīn ruǎnjiàn shí, xìtǒng huì gěi chū xiāngguān de tíshì.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using new software, the system will provide relevant prompts.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779A8B-06CC-4C2B-B7B7-578A6D1D6A65}" type="slidenum">
              <a:t>316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(tíqǐ)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Bring up; mention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每次提起那段往事，她都感到心情沉重。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cì tíqǐ nà duàn wǎngshì, tā dōu gǎndào xīnqíng chénzhòng.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time that past event is brought up, she feels heavy-hearted.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A0EDA9-E9D2-4139-8D2D-CAD05280F4F2}" type="slidenum">
              <a:t>317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Advocate;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我们应该提倡环保意识，保护地球。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tíchàng huánbǎo yìshí, bǎohù dìqiú.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advocate for environmental awareness and protect the Earth.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A4A029-239F-49D3-B82F-7EBD7C1A3C39}" type="slidenum">
              <a:t>318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特有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(tèyǒu)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Unique; peculiar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这种植物在这个地区是特有的。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zhíwù zài zhège dìqū shì tèyǒu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plant is unique to this region.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1A970B-66E6-43D0-9E47-312FE69AF0A8}" type="slidenum">
              <a:t>319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D61ECB-874D-49D3-BC54-EBAB464FF08C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(tèxìng)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Characteristic; feature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每个人都有自己独特的特性。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rén dōu yǒu zìjǐ dútè de tèxìng.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Everyone has their own unique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D6E784-153F-4CFF-B108-455C665A092D}" type="slidenum">
              <a:t>320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Specific; particular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这个规定只适用于特定的情况。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guīdìng zhǐ shìyòng yú tèdìng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regulation applies only to specific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82105F-9B56-47DF-8CE3-60CE3B7FAC97}" type="slidenum">
              <a:t>321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讨厌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讨厌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(tǎoyàn)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Hate; dislike; annoying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我讨厌下雨天，总觉得心情很差。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tǎoyàn xiàyǔ tiān, zǒng juéde xīnqíng hěn chà.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dislike rainy days; they always make me feel in a bad mood.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624507-EFB7-4314-A13D-DB0E14187486}" type="slidenum">
              <a:t>322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他在花园里种了几棵桃树，期待着丰收的季节。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huāyuán lǐ zhòng le jǐ kē táoshù, qīdài zhe fēngshōu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planted several peach trees in the garden, looking forward to the harvest season.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FB549C-6A3C-49D2-B359-2CC0C8992704}" type="slidenum">
              <a:t>323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blossom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春天，桃花盛开，美丽的景象让人陶醉。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Chūntiān, táohuā shèngkāi, měilì de jǐngxiàng ràng rén táozuì.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spring, peach blossoms bloom, creating a beautiful scene that is enchanting.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6DFE3B-FDAA-4C50-ADAA-995A91D6B9CF}" type="slidenum">
              <a:t>324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夏天是吃桃子的好季节。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shì chī táozi de hǎo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Summer is the season for eating peaches.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179B26-307F-42BF-9237-C33D22AFEC3D}" type="slidenum">
              <a:t>325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(táozǒu)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小偷逃走后，警察紧追不舍。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 táozǒu hòu, jǐngchá jǐn zhuī bù shě.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thief fled, the police pursued closely.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B567B7-9DC5-430C-924B-F8B04FC6EBC1}" type="slidenum">
              <a:t>326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(táopǎo)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run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发现盗贼后，他立刻逃跑了。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Fāxiàn dào zéi hòu, tā lìkè táopǎo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discovering the thief, he immediately ran away.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AA057A-3F34-4115-8E16-3CAA2DF5D995}" type="slidenum">
              <a:t>327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在危险来临时，大家纷纷想办法逃生。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wēixiǎn láilín shí, dàjiā fēnfēn xiǎng bànfǎ táoshēng.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danger comes, everyone tries to find a way to escape.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E0F8F2-4797-470B-B663-D7A88B9962BD}" type="slidenum">
              <a:t>328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Bullet; play a musical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他在弹吉他的时候，整个房间充满了音乐的美妙。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tán jítā de shíhou, zhěnggè fángjiān chōngmǎn le yīnyuè de měiwù.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he plays the guitar, the whole room is filled with the beauty of music.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A5085C-FFCD-4414-8FA3-50A2B4AD47C2}" type="slidenum">
              <a:t>329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80A448-5DC0-4D7D-A1AE-6898E61BF4FE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太空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(tàikōng)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Outer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太空探索是人类科技的伟大成就之一。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Tàikōng tànsuǒ shì rénlèi kējì de wěidà chéngjiù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exploration is one of the great achievements of human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39368C-0284-4BFD-947B-32ACAF2A0185}" type="slidenum">
              <a:t>330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Raise one's head; look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在繁忙的工作中，记得抬头看看窗外的风景。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fánmáng de gōngzuò zhōng, jìde táitóu kàn kàn chuāngwài de fēngjǐng.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midst of busy work, remember to look up and enjoy the scenery outside the window.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85ACAA-0AA1-4522-95B9-62A9AD796B35}" type="slidenum">
              <a:t>331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Lift; raise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工人们一起抬起了沉重的货物。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Gōngrénmen yīqǐ tái qǐle chénzhòng de huòwù.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workers lifted the heavy cargo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388B3B-E7AC-45FD-817A-B85E2D4DB7A1}" type="slidenum">
              <a:t>332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台风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(táifēng)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Typhoon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台风季节来临前，大家要做好防护准备。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Táifēng jìjié láilín qián, dàjiā yào zuò hǎo fánghù zhǔnbèi.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the typhoon season arrives, everyone should make preparations for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BCF77C-F832-406A-B560-141DAE46B090}" type="slidenum">
              <a:t>333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请把门锁好，防止不速之客进入。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bǎ mén suǒ hǎo, fángzhì bù sù zhī kè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lock the door to prevent unauthorized entry.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C188CE-C011-4FB7-B797-7B5B24D575EC}" type="slidenum">
              <a:t>334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所在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(suǒzài)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Location; whereabouts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他的办公室所在的楼层正在装修。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bàngōngshì suǒzài de lóucéng zhèngzài zhuāngxiū.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floor where his office is located is currently under renovation.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DBA3F2-BBCF-4C06-AA70-AB0E38C8EC6D}" type="slidenum">
              <a:t>335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Loss;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这次事故造成了巨大的经济损失。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cì shìgù zàochéng le jùdà de jīngjì sǔnshī.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accident resulted in enormous economic losses.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7403C6-DA62-4881-896A-F3C1DA03D033}" type="slidenum">
              <a:t>336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环境污染对健康会造成很大的损害。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duì jiànkāng huì zàochéng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can cause significant harm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A880E9-4FF9-41E1-AC66-E6D761CDC7FD}" type="slidenum">
              <a:t>337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into pieces; shatter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花瓶掉在地上，碎片散落一地。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Huāpíng diào zài dìshàng, suìpiàn sànluò yīdì.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vase fell to the ground, and the pieces scattered everywhere.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66CBA9-D857-4CBE-A84A-2591451C1C0F}" type="slidenum">
              <a:t>338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岁月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20000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(suìyuè)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Years;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岁月如梭，时光荏苒，转眼间已是多年。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Suìyuè rú suō, shíguāng rěnrǎn, zhuǎnyǎn jiān yǐ shì duō 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flies, and in the blink of an eye, many years have passed.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5FCEE1-DD89-4F68-A7D4-EC38129A226E}" type="slidenum">
              <a:t>339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2C1873-8AA5-4D94-8A00-2617BA189ECF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Along with; in the wake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随着科技的发展，社会发生了巨大的变化。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kējì de fāzhǎn, shèhuì fāshēng le jùdà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development of technology, society has undergone tremendous changes.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AEB618-B49F-4A0D-B7F3-748A4AEDA68A}" type="slidenum">
              <a:t>340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Casual; random; at will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这个地方允许游客随意参观。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dìfāng yǔnxǔ yóukè suíyì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place allows visitors to wander around freely.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BB5CF3-186A-420E-97E2-65F276015081}" type="slidenum">
              <a:t>341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Later; afterwards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他先去开会，随后会回来接你。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xiān qù kāihuì, suíhòu huì huílai jiē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will go to the meeting first, and afterwards, he will come back to pick you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3ACA0B-49EB-40D7-BE48-A532E29DC7B5}" type="slidenum">
              <a:t>342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酸甜苦辣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酸甜苦辣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(suān tián kǔ là)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Sour, sweet, bitter, spicy; the ups and downs of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人生就像一杯酸甜苦辣的酒，需要懂得品味。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Rénshēng jiù xiàng yī bēi suān tián kǔ là de jiǔ, xūyào dǒngde pǐnwèi.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is like a glass of wine with its ups and downs; it requires a taste for appreciation.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46F5DD-416B-42AE-9A30-86AE2319BEC4}" type="slidenum">
              <a:t>343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宿舍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宿舍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Dormitory; hostel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大学生活中，宿舍是他们的另一个家。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Dàxué shēnghuó zhōng, sùshè shì tāmen de lìng yī gè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university life, the dormitory is another home for them.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F5CDB7-6FDE-44B7-9091-75B9CA2CBADA}" type="slidenum">
              <a:t>344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在互联网上，你可以使用搜索引擎找到各种信息。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hùliánwǎng shàng, nǐ kěyǐ shǐyòng sōusuǒ yǐnqíng zhǎodào gè zhǒng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internet, you can use search engines to find various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4A5543-76D2-4B23-9C0E-5055BF84F1CC}" type="slidenum">
              <a:t>345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hunt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警察正在搜寻失踪的孩子。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zhèngzài sōuxún shīzōng de háizi.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are searching for the missing child.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0267A9-A0F8-4E3F-8B30-AB0772183E36}" type="slidenum">
              <a:t>346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四周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四周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(sìzhōu)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around; on all 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他环顾四周，寻找着一个安全的出口。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huángù sìzhōu, xúnzhǎozhe yīgè ānquán de chūkǒu.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looked around in all directions, searching for a safe exit.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96CE02-F5ED-4441-87C2-375DE7727D79}" type="slidenum">
              <a:t>347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思维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思维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(sīwéi)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Thinking; thought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培养创造性思维对个人和社会都很重要。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Péiyǎng chuàngzàoxìng sīwéi duì gèrén hé shèhuì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Cultivating creative thinking is important for both individuals and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3C0036-81B0-47A3-86FF-FCDF83AA403C}" type="slidenum">
              <a:t>348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私人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私人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(sīrén)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Private; 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这是我的私人空间，请不要随意进入。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wǒ de sīrén kōnɡjiān, qǐng bùyào suíyì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my private space; please do not enter without permission.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E79516-5E0B-43BA-BF1F-B565315AEBD8}" type="slidenum">
              <a:t>349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AF1229-1A01-499A-B91E-05E1462C536A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硕士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硕士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Master's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他在一所知名大学获得了经济学硕士学位。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suǒ zhīmíng dàxué huòdé le jīngjì xué shuòshì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master's degree in economics from a prestigious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991998-7B40-4BF0-B1C7-DF2E7DBFAB49}" type="slidenum">
              <a:t>350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说法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说法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(shuōfǎ)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Statement; way of saying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不同的人对这个问题有不同的说法。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Bùtóng de rén duì zhège wèntí yǒu bùtóng de shuōfǎ.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Different people have different ways of expressing this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5E1CA6-C21B-42D2-B2C5-9535BF33B9A9}" type="slidenum">
              <a:t>351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睡眠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睡眠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(shuìmián)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Sleep; 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良好的睡眠对身体健康至关重要。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shuìmián duì shēntǐ jiànkāng zhì guān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sleep is crucial for physical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3658FF-ED13-416E-860C-12A7CF31E2B5}" type="slidenum">
              <a:t>352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Flood; water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暴雨引发的水灾给城市带来了严重的影响。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Bàoyǔ yǐnfā de shuǐzāi gěi chéngshì dàilái le yánzhòng de yǐngxiǎng.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flood caused by heavy rain has had a serious impact on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813BD0-8A80-4E3D-A724-B46970BDAF7D}" type="slidenum">
              <a:t>353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(shuǐkù)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Reservoir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这座水库是为了灌溉农田而建造的。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shuǐkù shì wèile guàngài nóngtián ér jiànzào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reservoir was built for irrigating farmland.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AF1BD1-101D-4115-961F-DEC93E051D23}" type="slidenum">
              <a:t>354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Water content; moisture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保持皮肤的水分是保持肌肤健康的关键。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pífū de shuǐfèn shì bǎochí jīfū jiànkāng de guānjiàn.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the skin's moisture is key to keeping it healthy.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08A17E-301B-42FE-916E-B235EE60EA0D}" type="slidenum">
              <a:t>355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水产品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 chǎnpǐn)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Aquatic products; seafood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这个城市以新鲜的水产品而闻名。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xīnxiān de shuǐ chǎnpǐn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its fresh aquatic products.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69D7FE-AEAF-46CD-8420-CB68B91787E6}" type="slidenum">
              <a:t>356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双手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(shuāngshǒu)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Both hands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他双手握紧，表达着坚定的决心。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shuāngshǒu wò jǐn, biǎodá zhe jiāndìng de juéxīn.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clenched both hands, expressing a firm determination.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F24EC9-D2E8-401F-88E6-65C6BD8BA455}" type="slidenum">
              <a:t>357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率领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率领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(shuàilǐng)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Lead; command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他曾率领团队完成了一项重要的科研项目。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céng shuàilǐng tuánduì wánchéngle yīxiàng zhòngyào de kēyán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once led a team to successfully complete an important research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682845-EF6B-4F6D-A7F6-937DD4A5D2EF}" type="slidenum">
              <a:t>358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 down;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老人在湿滑的地面上摔倒了，我们赶紧上前帮助。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Lǎorén zài shīhuá de dìmiàn shàng shuāidǎo le, wǒmen gǎnjǐn shàng qián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elderly person fell on the slippery ground, and we quickly went forward to help.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CD97F5-4538-4BD8-8C6B-8251F067767A}" type="slidenum">
              <a:t>359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6E285F-7BE9-4D3B-9F7B-E600BEB6D4FC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他在滑板上摔了一跤，但笑着爬了起来。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huábǎn shàng shuāi le yī jiāo, dàn xiàozhe pá le qǐlái.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fell off the skateboard but laughed as he got back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11B406-1D72-415F-83F8-D407ABF052A9}" type="slidenum">
              <a:t>360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数目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数目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(shùmù)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Number; amount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请报告销售额和库存数目。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bàogào xiāoshòu'é hé kùcún shùmù.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report the sales and inventory figures.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3F7DC5-7EE9-4B0C-924F-261DFBA9F378}" type="slidenum">
              <a:t>361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Mouse (computer)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使用鼠标可以更方便地操作计算机。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Shǐyòng shǔbiāo kěyǐ gèng fāngbiàn de cāozuò jìsuànjī.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Using a mouse makes it more convenient to operate the computer.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E9A787-DF52-4454-92A5-D5A43BF37063}" type="slidenum">
              <a:t>362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Rat;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农田里的老鼠给庄稼带来了很大的损害。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Nóngtián lǐ de lǎoshǔ gěi zhuāngjià dàilái le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mice in the fields have caused significant damage to the crops.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A00258-30F2-4B8E-889A-2190896D1FE5}" type="slidenum">
              <a:t>363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熟悉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熟悉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(shúxī)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Familiar; acquainted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他对这个领域非常熟悉，是个专家。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lǐngyù fēicháng shúxī, shì gè zhuānjiā.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familiar with this field and is an expert.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187F26-3303-4DFF-B92A-B916EF636670}" type="slidenum">
              <a:t>364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蔬菜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蔬菜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Vegetables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多吃新鲜蔬菜对健康有益。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chī xīnxiān shūcài duì jiànkāng yǒuyì.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Eating fresh vegetables is beneficial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051C67-CEB3-4D17-AEC1-CD5EEC2F3B28}" type="slidenum">
              <a:t>365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输出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输出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Output; export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这台计算机能够高效地处理大量的数据输出。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jìsuànjī nénggòu gāoxiào de chǔlǐ dàliàng de shùjù shūchū.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can efficiently process and output large amounts of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DF8EA9-E985-45D6-B732-2E7D8C41335D}" type="slidenum">
              <a:t>366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(shūzhuō)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在书桌上，堆满了各种书籍和文具。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shūzhuō shàng, duīmǎn le gèzhǒng shūjí hé wénjù.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desk, there are piles of various books and stationery.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940314-83E8-42C6-AA71-E4E8DBD2B6F9}" type="slidenum">
              <a:t>367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Bookcase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我把书放在书柜里整齐地摆放着。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bǎ shū fàng zài shūguì lǐ zhěngqí de bǎifàngzhe.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neatly arrange the books in the bookcase.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20E695-ECCD-42D2-8FF7-EE251FC4EC49}" type="slidenum">
              <a:t>368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Calligraphy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中国书法是一门博大精深的艺术。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Zhōngguó shūfǎ shì yī mén bódà jīngshēn de yìshù.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Chinese calligraphy is a profound and extensive 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64F6DC-5DCE-4AD7-9653-A3F90ED9844F}" type="slidenum">
              <a:t>369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1F9B22-8CE9-4AF0-B5B8-D7F0F2D9ED3B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Thin; lean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她的身材很瘦，可能是基因的原因。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shēncái hěn shòu, kěnéng shì jīyīn de yuányīn.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thin figure, possibly due to genetics.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4F3262-B94D-4587-B2F2-79B48530E574}" type="slidenum">
              <a:t>370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受灾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受灾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Suffer from a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这个地区的居民受灾，急需救援。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de jūmín shòuzāi, jíxū jiùyuán.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residents in this area are suffering from a disaster and urgently need rescue.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359070-D32E-485E-922D-C41D4CEFD718}" type="slidenum">
              <a:t>371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寿司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寿司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(shòusī)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Sushi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日本寿司以新鲜的海鲜为特色。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Rìběn shòusī yǐ xīnxiān de hǎixiān wéi tèsè.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Japanese sushi is known for its fresh seafood.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AF8952-199E-4F9D-8987-BBA65517E8A8}" type="slidenum">
              <a:t>372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Technique; skill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这位画家的绘画手法非常独特。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huàjiā de huìhuà shǒufǎ fēicháng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painter's technique is very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102CC0-8A74-4B9A-987F-8D62F181ABFF}" type="slidenum">
              <a:t>373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Means;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在解决问题时，我们需要灵活运用各种手段。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jiějué wèntí shí, wǒmen xūyào línghuó yùnyòng gèzhǒng shǒuduàn.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solving problems, we need to flexibly employ various means.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BC4752-02E8-47EC-9F76-C74BBCA7FA13}" type="slidenum">
              <a:t>374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(shōushi)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Tidy up; pack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走之前，请把房间收拾整齐。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Zǒu zhīqián, qǐng bǎ fángjiān shōushi zhěngqí.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leaving, please tidy up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A151B2-021B-4F92-A7F3-F3EF8690571E}" type="slidenum">
              <a:t>375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Collect; gather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他喜欢收集各种古董和艺术品。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shōují gèzhǒng gǔdǒng hé yìshùpǐn.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collecting various antiques and artworks.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AEBC23-0551-436F-90C3-7B6BF667F399}" type="slidenum">
              <a:t>376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(shōugòu)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Acquire; purchase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这家公司计划收购另一家竞争对手。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jìhuà shōugòu lìng yī jiā jìngzhēng duìshǒu.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plans to acquire another competitor.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EEF2A8-6EF4-419B-902C-7F968D683C77}" type="slidenum">
              <a:t>377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(shìwéi)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Regard as; consider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他的辛勤工作被视为公司的重要贡献。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xīnqín gōngzuò bèi shìwéi gōngsī de zhòngyào gòngxiàn.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hard work is considered as an important contribution to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6C3DC9-6744-4768-8D05-F5DD5EBB1E49}" type="slidenum">
              <a:t>378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(shìpín)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我们通过视频通话与远方的亲人联系。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tōngguò shìpín tōnghuà yǔ yuǎnfāng de qīnrén liánxì.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contact distant relatives through video calls.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4AEF0E-06C5-4958-A327-9D587CEDBB45}" type="slidenum">
              <a:t>379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A48B3D-6FEB-477D-BE4C-715800B66273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试图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试图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(shìtú)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Attempt; try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他试图改变自己的不良习惯。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shìtú gǎibiàn zìjǐ de bùliáng xíguàn.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trying to change his bad habits.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5B8D8E-A0BB-44E5-BA93-0D171B0DF7E1}" type="slidenum">
              <a:t>380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势力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势力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Power; influence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这个政党在地方上有很大的势力。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zhèngdǎng zài dìfāng shàng yǒu hěn dà de shìlì.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political party has a significant influence at the local level.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421530-8FEA-4B34-AAB6-A2A3F284D499}" type="slidenum">
              <a:t>381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Style; 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这款手表的设计式样独特。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shǒubiǎo de shèjì shìyàng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design style of this watch is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6D2C9E-957B-49AA-8DE7-F5248DBC70B2}" type="slidenum">
              <a:t>382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示范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示范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(shìfàn)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Demonstrate;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老师用实际操作示范了一遍，学生们才明白了。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yòng shíjì cāozuò shìfàn le yībiàn, xuéshēngmen cái míngbái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 demonstrated the practical operation once, and the students understood.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435EDC-F93F-4297-A9A3-4ED0A615028A}" type="slidenum">
              <a:t>383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使得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(shǐdé)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Cause; make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这些政策的实施使得经济得到了显著的改善。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zhèngcè de shíshī shǐdé jīngjì dédào le xiǎnzhù de gǎishàn.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implementation of these policies has led to a significant improvement in the economy.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2B7F28-9018-4734-8DAD-A4FFB9C15266}" type="slidenum">
              <a:t>384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up; collect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在海滩上，他拾起了一片美丽的贝壳。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hǎitān shàng, tā shí qǐ le yī piàn měilì de bèiké.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beach, he picked up a beautiful seashell.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06B953-EE47-4A9D-B845-B49CA610FE70}" type="slidenum">
              <a:t>385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实惠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实惠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Practical; substantial benefit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这种购物方式更实惠，可以省下不少费用。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gòuwù fāngshì gèng shíhuì, kěyǐ shěng xià bù shǎo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shopping method is more practical and can save a lot of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634E17-26AE-4D40-9E79-A5A206F6953B}" type="slidenum">
              <a:t>386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affairs; current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了解时事是每个公民的责任。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shíshì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current affairs is the responsibility of every citizen.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7148D6-F9D5-4047-BB05-9C5B4C8293F0}" type="slidenum">
              <a:t>387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Opportunity;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抓住时机，才能取得成功。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 zhù shíjī, cáinéng qǔdé chénggōng.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Seize the opportunity to achieve success.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123AD2-B1CA-4254-84F0-7444CF9EB5D4}" type="slidenum">
              <a:t>388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Time; period of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时光飞逝，我们要珍惜每一刻。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Shíguāng fēishì, wǒmen yào zhēnxī měi yī 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flies; we should cherish every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FA524B-3C80-45DD-85D1-A97CD9DB39D8}" type="slidenum">
              <a:t>389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D647BA-B63E-4EA7-9ED4-20063901DCA6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Often; frequently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他时常在夜晚散步，享受宁静的时光。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shícháng zài yèwǎn sànbù, xiǎngshòu níngjìng de shíguāng.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takes a walk in the evening, enjoying the quiet moments.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7DF946-FE20-4970-AC94-834A67C98DCF}" type="slidenum">
              <a:t>390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十足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十足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(shízú)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Complete; 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她的自信是十足的，无论面对什么情况都能应对自如。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zìxìn shì shízú de, wúlùn miàn duì shénme qíngkuàng dōu néng yìngduì zìrú.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confidence is complete, and she can handle any situation with 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624DEC-711F-4F14-8EAF-60A2E3D9B354}" type="slidenum">
              <a:t>391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诗歌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(shīgē)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他的诗歌充满了深情和哲理。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shīgē chōngmǎn le shēnqíng hé zhélǐ.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poetry is full of deep emotions and philosophy.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9B1B67-1A3C-4424-8AE3-66B8E50FF57E}" type="slidenum">
              <a:t>392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师傅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师傅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(shīfu)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Master; skilled worker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这位厨师是一位真正的烹饪师傅。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chúshī shì yī wèi zhēnzhèng de pēngrèn shīfu.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chef is a true master of culinary 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43F0DF-685F-4696-8ECD-6ADC37DE0054}" type="slidenum">
              <a:t>393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失误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失误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Mistake;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在比赛中，他犯了一个致命的失误。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tā fàn le yīgè zhìmìng de shīwù.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game, he made a fatal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52D939-333B-4246-8EF9-ABA2BCF348C1}" type="slidenum">
              <a:t>394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Leftover; remaining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晚会结束后，剩下的食物被捐赠给了慈善机构。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Wǎnhuì jiéshù hòu, shèngxià de shíwù bèi juānzèng gěi le císhàn jīgòu.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party, the remaining food was donated to a charity organization.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CBFD5C-B6F5-4476-AAAF-C7D79AD335CE}" type="slidenum">
              <a:t>395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Remaining; leftover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这顿饭吃得很饱，剩下的可以留到明天。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dùn fàn chī de hěn bǎo, shèngxià de kěyǐ liú dào míngtiān.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ate a lot for this meal, and the leftovers can be saved for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9AAD2E-5167-4093-9A2F-380B6D51B281}" type="slidenum">
              <a:t>396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胜负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胜负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Victory or defeat;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在比赛中，重要的不是胜负，而是参与的过程。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zhòngyào de bùshì shèngfù, ér shì cānyù de guòchéng.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competition, what matters is not the victory or defeat but the process of participation.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16564E-F7AB-4F34-8315-C2F9B99FE1DE}" type="slidenum">
              <a:t>397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Sound; voice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他的声音深沉而悠扬，引人入胜。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shēngyīn shēnchén ér yōuyáng, yǐnrénrùshèng.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voice is deep and melodious, captivating.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57A2C2-8F89-41F7-ACC1-E742413E643A}" type="slidenum">
              <a:t>398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生成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Generate;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这个软件能够自动生成报告。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nénggòu zìdòng shēngchéng bàogào.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can automatically generate reports.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EF5275-FD6D-422F-AFE8-0491C084C805}" type="slidenum">
              <a:t>399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19BD7F-02A9-410C-8448-64BD017011F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BF2EC3-821F-4E59-9548-AB50A0AD60EA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升高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升高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这座建筑的升高使得整个城市的天际线发生了变化。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jiànzhù de shēnggāo shǐdé zhěnggè chéngshì de tiānjìxiàn fāshēngle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height of this building has changed the skyline of the entire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113E79-88BD-4F66-9606-50D90C4DF991}" type="slidenum">
              <a:t>400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Expression; look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她的神情表明她有些疲倦。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shénqíng biǎomíng tā yǒuxiē píjuàn.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expression indicates that she is somewhat tired.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7FAD36-E2E8-4749-ADD1-20A6282C39FD}" type="slidenum">
              <a:t>401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Magical; miraculous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大自然中有许多神奇的现象等待我们去发现。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Dàzìrán zhōng yǒu xǔduō shénqí de xiànxiàng děngdài wǒmen qù fāxiàn.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are many magical phenomena in nature waiting for us to discover.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BA9044-2A3D-49A4-AC2B-8A682FEB4217}" type="slidenum">
              <a:t>402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Nerve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保持良好的心理状态对神经系统有益。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liánghǎo de xīnlǐ zhuàngtài duì shénjīng xìtǒng yǒu 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good mental state is beneficial for the nervous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80986F-D006-4250-85F0-050318523DFF}" type="slidenum">
              <a:t>403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God; deity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他们在神的庇佑下顺利度过了困境。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zài shén de bìyòu xià shùnlì dùguò le kùnjìng.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smoothly passed through the difficulties under the protection of God.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656408-B0F1-4A84-90DD-6DF86245E893}" type="slidenum">
              <a:t>404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这篇文章从一个很深度的角度分析了问题。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piān wénzhāng cóng yīgè hěn shēndù de jiǎodù fēnxī le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article analyzes the problem from a very deep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19EF58-F54C-43B7-9FAD-5451CA2B9424}" type="slidenum">
              <a:t>405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Deep place; 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他喜欢探索森林深处的神秘之地。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tànsuǒ sēnlín shēnchù de shénmì zhī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exploring the mysterious places deep in the forest.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187875-4B40-4C2C-99A6-65D861376B37}" type="slidenum">
              <a:t>406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Stretch; extend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他伸出手握住了我的手，表示感谢。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 chū shǒu wò zhù le wǒ de shǒu, biǎoshì gǎnxiè.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reached out and shook my hand, expressing gratitude.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4A0654-D9CD-4723-8476-5CEAE41ACEA6}" type="slidenum">
              <a:t>407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这位摄影师以他独特的视角拍摄了许多精彩的照片。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shèyǐngshī yǐ tā dútè de shìjiǎo pāishè le xǔduō jīngcǎi de zhàopiàn.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photographer has captured many wonderful photos with his unique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AD714D-95D2-4F0D-A327-F10A3D6B74E0}" type="slidenum">
              <a:t>408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她对摄影艺术有着浓厚的兴趣。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shèyǐng yìshù yǒu zhe nónghòu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strong interest in the art of photography.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614000-99A9-450D-A2D2-B6BBCB238500}" type="slidenum">
              <a:t>409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150EE3-57A3-4F24-A6DF-6A089D45B14F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Camera; video camera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记者使用摄像机记录了现场的情况。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Jìzhě shǐyòng shèxiàngjī jìlù le xiànchǎng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journalist used a video camera to record the situation on the scene.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50D0FF-37AD-409F-B33A-3CA14206FBC2}" type="slidenum">
              <a:t>410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Record with a camera; shoot 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这个设备可以摄像并存储高清视频。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shèbèi kěyǐ shèxiàng bìng cúnchú gāoqīng shìpín.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device can record and store high-definition videos.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02B02A-13EC-4B7D-99F8-90B766573F87}" type="slidenum">
              <a:t>411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Shooting; marksmanship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他在射击比赛中获得了金牌。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shèjī bǐsài zhōng huòdé le jīn pái.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a gold medal in the shooting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5B3C90-1DB2-43BB-B13D-A47E5FA36A62}" type="slidenum">
              <a:t>412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Shoot; fire (a projectile)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他瞄准目标，用弓箭射中了靶心。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miáozhǔn mùbiāo, yòng gōngjiàn shè zhòng le bā 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aimed at the target and shot the bullseye with a bow and arrow.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D370EB-B46A-4FB1-A738-D40631967ED1}" type="slidenum">
              <a:t>413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Community; neighborhood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我们正在努力建设一个和谐的社区。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zhèngzài nǔlì jiànshè yīgè héxié de shèqū.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are working hard to build a harmonious community.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D0B808-D6F7-48B7-A19F-65E2CFC681E5}" type="slidenum">
              <a:t>414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Society; club;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他是这个文学社的成员之一。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wénxué shè de chéngyuán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one of the members of this literary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2D205B-D40B-491E-9174-5D3885B228A7}" type="slidenum">
              <a:t>415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设想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设想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Imagine; envision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在制定计划时，我们需要设想各种可能的情况。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zhìdìng jìhuà shí, wǒmen xūyào shèxiǎng gèzhǒng kěnéng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plans, we need to envision various possible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951DD1-95F1-4669-99BD-3BCE49F28A08}" type="slidenum">
              <a:t>416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willing to part with; not hesitate to give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他舍得花钱买一些好东西。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shěde huāqián mǎi yīxiē hǎo dōngxī.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willing to spend money to buy some good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A92658-F975-4E9D-9A00-343C52106867}" type="slidenum">
              <a:t>417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(shěbude)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 to part with; be unwilling to let 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离别的时候，她舍不得离开家人。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Líbié de shíhòu, tā shěbude líkāi jiārén.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parting, she was unwilling to leave her family.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C4B8B6-A0C7-429D-B9C7-67E2DE7D1441}" type="slidenum">
              <a:t>418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Snake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在中国的文化中，蛇被视为一种神秘的动物。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 de wénhuà zhōng, shé bèi shì wéi yī zhǒng shénmì de dòngwù.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Chinese culture, snakes are considered mysterious animals.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F57ED9-D108-4319-A605-019699E81447}" type="slidenum">
              <a:t>419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2273E0-D69F-4322-AEAC-6ACD3BB586D0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(shāowēi)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bit; a little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他稍微迟到了一会儿，但很快赶到了。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shāowēi chídào le yīhuìr, dàn hěnkuài gǎn dào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was a bit late, but he arrived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6DEB2B-D55D-4ED2-A507-B018D3AD534B}" type="slidenum">
              <a:t>420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little; slightly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请稍等片刻，马上就好。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shāo děng piànkè, mǎshàng jiù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wait a moment; it will be ready soon.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935B6A-1FC3-4B0E-A003-57282DFE47F9}" type="slidenum">
              <a:t>421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股市上涨意味着投资者的收益可能会增加。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Gǔshì shàngzhǎng yìwèi zhe tóuzī zhě de shōuyì kěnéng huì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rise in the stock market means that investors' profits may increase.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14C22A-ADE8-44C6-9E23-316424273E39}" type="slidenum">
              <a:t>422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and down; top and bottom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这栋楼有十层，上下共有五十户人家。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dòng lóu yǒu shí céng, shàngxià gòng yǒu wǔshí hù rénjiā.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building has ten floors, with a total of fifty households up and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AD7A33-45E9-4D98-B339-C452EE471CD1}" type="slidenum">
              <a:t>423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Superior; higher authority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他要向上级汇报工作进展情况。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yào xiàng shàngjí huìbào gōngzuò jìnzhǎn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needs to report the progress of the work to his superiors.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A16FCA-DB10-45E8-9DAC-A50E1EF33287}" type="slidenum">
              <a:t>424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商标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商标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(shāngbiāo)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Trademark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这个商标代表了公司的形象和品牌价值。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shāngbiāo dàibiǎo le gōngsī de xíngxiàng hé pǐnpái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trademark represents the image and brand value of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BB0ABD-336E-4CE8-A60C-758A45162EFA}" type="slidenum">
              <a:t>425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她用扇子轻轻拂过脸颊。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shànzi qīngqīng fú guò liǎnjiá.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lightly brushed her cheeks with the fan.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030672-2F80-4118-B39B-028E4A8D3A80}" type="slidenum">
              <a:t>426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Fan; to 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他手里拿着一把扇子，缓缓摇动。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shǒu lǐ ná zhe yī bǎ shànzi, huǎn huǎn yáodòng.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a fan in his hand and waved it slowly.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81DD5A-7937-4C33-BBAB-3D1003E6108C}" type="slidenum">
              <a:t>427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山区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山区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Mountainous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这个地区大部分都是山区，交通不太方便。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dàbùfen dōu shì shānqū, jiāotōng bù tài fāngbiàn.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Most of this region is mountainous, and transportation is not very convenient.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6E7EC7-584D-422B-AAE2-A2E96D73CAF5}" type="slidenum">
              <a:t>428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Foolish; silly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别再做这么傻的事了。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Bié zài zuò zhème shǎ de shì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do such silly things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21D5E1-FA8B-445F-A95E-68490D9CAD58}" type="slidenum">
              <a:t>429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6262D0-E860-4D2A-B949-26A271432336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沙漠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在沙漠中，水资源是非常珍贵的。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shāmò zhōng, shuǐ zīyuán shì fēicháng zhēnguì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desert, water resources are very precious.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448A7C-5BA0-4839-8825-CB2A606F533C}" type="slidenum">
              <a:t>430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Antivirus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及时更新防火墙有助于杀毒软件的有效运行。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Jíshí gēngxīn fánghuǒqiáng yǒuzhù yú shādú ruǎnjiàn de yǒuxiào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Updating the firewall in a timely manner helps the effective operation of antivirus software.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F4ACBF-51D9-448C-88C6-0B9F988D7698}" type="slidenum">
              <a:t>431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这种药能够杀死细菌。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 nénggòu shāsǐ xìjùn.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medicine can kill bacteria.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E66CA5-5C8E-49F7-9425-E55A02D53C5C}" type="slidenum">
              <a:t>432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他的散文作品充满了对生活的独特见解。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sǎnwén zuòpǐn chōngmǎnle duì shēnghuó de dútè jiànjiě.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prose works are full of unique insights into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3AB6C5-AF4F-47E2-9E29-B4052C8D3256}" type="slidenum">
              <a:t>433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Disperse;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树叶在微风中散落一地。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Shùyè zài wēifēng zhōng sànluò yī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leaves scatter on the ground in the gentle breeze.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EB12C3-47F7-4B35-B526-C3CEDEC066BC}" type="slidenum">
              <a:t>434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Sprinkle;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阳光洒在湖面上，波光粼粼。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Yángguāng sǎ zài húmiàn shàng, bōguāng lín lín.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sunlight sprinkles on the lake, sparkling.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3124F8-411B-4FF9-B865-4EFF36C212A5}" type="slidenum">
              <a:t>435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这款软件具有强大的图像处理功能。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ruǎnjiàn jùyǒu qiángdà de túxiàng chǔlǐ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powerful image processing capabilities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30AD5E-00D0-4F11-84D6-09AE0414F50A}" type="slidenum">
              <a:t>436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这张床垫非常软，非常舒适。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zhāng chuáng diàn fēicháng ruǎn, fēicháng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mattress is very soft and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62551F-B1C4-4B27-A93C-99C4C7AD2EE5}" type="slidenum">
              <a:t>437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入门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入门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(rùmén)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Entry-level; beginner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这是一门入门级的课程，适合初学者。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yīmén rùmén jí de kèchéng, shìhé chūxuézhě.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an entry-level course suitable for beginners.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BE949E-8CB8-4807-9678-0435E7729364}" type="slidenum">
              <a:t>438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follows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请按照如下步骤操作。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ànzhào rúxià bùzhòu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follow the steps below.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7D3896-99EC-4898-B118-31B43C7701BD}" type="slidenum">
              <a:t>439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2983E0-080D-4583-831B-A452749D5E69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(rútóng)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Like; similar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他的笑声如同清风拂过，让人感到舒畅。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xiàoshēng rútóng qīngfēng fúguò, ràng rén gǎndào shūchàng.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laughter is like a gentle breeze,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E4B250-F0F6-4C4A-8EC1-73E4CE5EC299}" type="slidenum">
              <a:t>440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So; in this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事情发展得如此迅速，让人有些措手不及。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Shìqíng fāzhǎn dé rúcǐ xùnsù, ràng rén yǒuxiē cuòshǒubùjí.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of events has been so rapid that it caught people off guard.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753E42-B221-4338-AAD5-2A4CF3169368}" type="slidenum">
              <a:t>441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仍旧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仍旧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Still; as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尽管遇到了困难，他仍旧坚持下去。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Jǐnguǎn yùdào le kùnnán, tā réngjiù jiānchí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Despite facing difficulties, he still persists.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C5AA91-7406-49B6-9670-E461684B3E04}" type="slidenum">
              <a:t>442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他把垃圾扔进垃圾桶里。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bǎ lèsè rēng jìn lèsètǒng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threw the trash into the garbage can.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9D3DA5-8CF2-4335-A572-4EA7C6ADB7A3}" type="slidenum">
              <a:t>443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Identify; recognize; determine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专家们一致认定这是一种新的病毒。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Zhuānjiāmen yīzhì rèndìng zhè shì yī zhǒng xīn de bìngdú.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Experts unanimously identify this as a new virus.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854C2F-94E8-42C5-8035-29E696033CB3}" type="slidenum">
              <a:t>444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Recognize; admit; accept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她不愿意认自己的错误。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bù yuànyì rèn zìjǐ de cuòwù.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unwilling to admit her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1C73F3-177D-4E29-869A-F8CCFF2D4A80}" type="slidenum">
              <a:t>445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bear; tolerate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他能够忍受各种压力，保持冷静。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nénggòu rěnshòu gè zhǒng yālì, bǎochí lěngjìng.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can endure various pressures and remain calm.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87C0C9-1AFD-4F36-845B-B30BF3B7FCF8}" type="slidenum">
              <a:t>446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忍不住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忍不住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 bù 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Cannot help; can't resist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看到她受伤的样子，我忍不住流下了眼泪。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 dào tā shòushāng de yàngzi, wǒ rěn bù zhù liú xià le yǎnlèi.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her injured, I couldn't help but shed tears.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14F975-E347-4748-8EDA-B81ADC338D39}" type="slidenum">
              <a:t>447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面对困难，我们要学会忍。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kùnnan, wǒmen yào xuéhuì rěn.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face of difficulties, we need to learn to endure.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4C90D6-C75E-4609-B0AE-B91FFC6CC22D}" type="slidenum">
              <a:t>448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character (in a story, movie,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小说中的人物形象栩栩如生。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rénwù xíngxiàng xǔxǔrúshēng.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characters in the novel are vivid and lifelike.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3A4AD1-078C-40F3-9DDF-BD8F7A27DCEA}" type="slidenum">
              <a:t>449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DA405F-7394-452E-B41E-6B5F919110F4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figure; public figure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他是一位在教育领域有着丰富经验的人士。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yī wèi zài jiàoyù lǐngyù yǒuzhe fēngfù jīngyàn de rénshì.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a person with rich experience in the field of education.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C87E84-A1D1-49C1-A885-26D699F4D046}" type="slidenum">
              <a:t>450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power; manpower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这个项目需要大量的人力支持。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xūyào dàliàng de rénlì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requires a large amount of manpower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29F50B-58EE-4BDD-AAA1-9DFBC7302746}" type="slidenum">
              <a:t>451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world; the mortal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诗人常常在作品中歌颂人间美好。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Shīrén chángcháng zài zuòpǐn zhōng gēsòng rénjiān měihǎo.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Poets often praise the beauty of the human world in their 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C996CA-FB6F-4546-A3CC-08E581CD37E5}" type="slidenum">
              <a:t>452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Hot; popular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这个话题在社交媒体上很热门。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huàtí zài shèjiāo méitǐ shàng hěn rèmén.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topic is very popular on social media.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889BF0-5D34-4DBE-A0D1-A00ACB7B9049}" type="slidenum">
              <a:t>453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(rèliàng)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Heat; caloric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食物的热量会影响体重的变化。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Shíwù de rèliàng huì yǐngxiǎng tǐzhòng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caloric content of food can affect changes in body weight.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1B018E-ACB3-41BE-AEF0-77FDEE337F6D}" type="slidenum">
              <a:t>454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around; wind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小溪绕过山脚，形成一片美丽的湿地。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Xiǎoxī rào guò shānjiǎo, xíngchéng yīpiàn měilì de shīdì.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stream winds around the foot of the mountain, forming a beautiful wetland.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6E2DCB-A02E-4BEB-84BF-78986E1C55B8}" type="slidenum">
              <a:t>455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Dye; infect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这种颜色容易染到其他衣物上。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yánsè róngyì rǎn dào qítā yīwù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color is easy to dye onto other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80AF72-8F99-4DAA-94B8-E4003C2C9C21}" type="slidenum">
              <a:t>456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Masses; the people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党的力量来自于群众的支持。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Dǎng de lìliàng láizì yú qúnzhòng de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strength of the party comes from the support of the masses.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00A150-C17E-4EC9-89DF-ECA7092B983B}" type="slidenum">
              <a:t>457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Group; community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这个群体致力于环保事业。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qúntǐ zhìlì yú huánbǎo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group is dedicated to environmental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2711B4-FEEC-4B4F-80A1-7887841ED6AD}" type="slidenum">
              <a:t>458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确立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确立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(quèlì)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Establish; set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他们努力确立了一套科学的管理体系。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nǔlì quèlì le yī tào kēxué de guǎnlǐ tǐxì.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worked hard to establish a scientific management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1096D7-026F-4CC0-A486-A703ABDF02A3}" type="slidenum">
              <a:t>459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5C0C72-2780-44A5-9478-A9E5F57C7A54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缺乏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缺乏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(quēfá)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Lack; be deficient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这个项目缺乏必要的资金支持。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quēfá bìyào de zījīn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lacks the necessary financial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A4C641-972F-4236-948D-8D804E2EA7F3}" type="slidenum">
              <a:t>460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Advise; urge; exhort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他劝我放下过去，重新开始。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quàn wǒ fàngxià guòqù, chóngxīn kāishǐ.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advised me to let go of the past and start anew.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FFD9CD-0018-48BD-BFE5-ED31AE8C4AFB}" type="slidenum">
              <a:t>461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Spring; fountain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这座城市有许多优美的泉水。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yōuměi de quánshuǐ.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springs.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C5BBC2-B923-410A-A8EE-8FB9D9C9F061}" type="slidenum">
              <a:t>462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 shìjiè)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whole world; all over the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这个消息引起了全世界的关注。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yǐnqǐle quán shìjiè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news has attracted attention from all over the world.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E933D9-29E7-44A4-98C2-2ECDA2D59AA1}" type="slidenum">
              <a:t>463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(quándōu)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All; entirely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这些任务全都按时完成了。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rènwu quándōu ànshí wánchéngle.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these tasks were completed on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A6FAD6-56D5-4A53-9FB8-55B3B8D09DFB}" type="slidenum">
              <a:t>464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区域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区域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(qūyù)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Region;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这个城市被划分为不同的区域。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bèi huáfèn wéi bùtóng de qūyù.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divided into different regions.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D81E7F-8425-4A4E-B92E-ED97A37EA9A5}" type="slidenum">
              <a:t>465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晴朗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晴朗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(qínglǎng)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Clear; sunny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今天是个晴朗的日子，阳光明媚。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Jīntiān shì gè qínglǎng de rìzi, yángguāng míngmèi.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Today is a clear and sunny day, with bright sunshine.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889614-3B68-4D32-A7D6-9FC359D0C538}" type="slidenum">
              <a:t>466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Situation; circumstance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根据目前的情形，我们需要采取行动。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Gēnjù mùqián de qíngxíng, wǒmen xūyào cǎiqǔ xíngdòng.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Based on the current situation, we need to take action.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2A2E78-6EC0-44A7-A914-73DA9F799D0D}" type="slidenum">
              <a:t>467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Plot; storyline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小说中的情节非常扣人心弦。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qíngjié fēicháng kòurénxīnxián.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plot in the novel is very gripping.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73D176-A9AA-4FC6-8144-B98747AD0E93}" type="slidenum">
              <a:t>468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Clean up; clear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请你把桌子上的杂物清理一下。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nǐ bǎ zhuōzi shàng de záwù qīnglǐ yīxià.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clean up the miscellaneous items on the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017223-F72F-4757-94FE-A42DBAB62401}" type="slidenum">
              <a:t>469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EF6634-5FE6-4CAE-A27B-0A7F8C58CDC3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(qīngchén)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morning; dawn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在清晨，公园里空气格外清新宜人。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qīngchén, gōngyuán lǐ kōngqì géwài qīngxīn yírén.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morning, the air in the park is exceptionally fresh and pleasant.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86610D-38F0-4F01-A98F-17F84962162A}" type="slidenum">
              <a:t>470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Green; young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春天来了，树叶变得嫩绿青葱。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lái le, shùyè biàn de nèn lǜ qīngcōng.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here, and the leaves turn tender and green.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39A638-D3DB-4FAA-A117-345441B3A4ED}" type="slidenum">
              <a:t>471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勤奋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勤奋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Diligent; hardworking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他通过勤奋努力，取得了显著的成绩。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qínfèn nǔlì, qǔdé le xiǎnzhù de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Through diligent efforts, he has achieved remarkable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120502-CAC7-4414-845F-8DB490BABEA2}" type="slidenum">
              <a:t>472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Musical instrument; piano; stringed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她在演奏古典吉他，悠扬的琴声飘荡在夜空。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yǎnzhòu gǔdiǎn jítā, yōuyáng de qínshēng piāodàng zài yèkōng.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playing classical guitar, and the melodious sound of the strings floats in the night sky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E29539-FCBB-44F1-B6B7-CA48E44D7B70}" type="slidenum">
              <a:t>473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Look; see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瞧，那只小猫好可爱！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Qiáo, nà zhī xiǎo māo hǎo kě'ài!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Look, that little cat is so cute!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82F24F-F87F-406D-9B85-9624C431F6DE}" type="slidenum">
              <a:t>474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 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 on the door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有人在敲门，你去看看是谁。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Yǒurén zài qiāo mén, nǐ qù kànkan shì shéi.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Someone is knocking on the door; go see who it 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4825FF-21BE-4458-A9A4-9322359955E6}" type="slidenum">
              <a:t>475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Knock; strike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他轻轻地敲了敲门，然后推开了。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de qiāo le qiāo mén, ránhòu tuīkāi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knocked gently on the door and then pushed it open.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116BD7-944B-4543-85AF-6E7359E1E0AD}" type="slidenum">
              <a:t>476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悄悄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悄悄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Quietly;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他悄悄地走进房间，不想惊扰到任何人。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qiāoqiāo de zǒu jìn fángjiān, bùxiǎng jīngrǎo dào rènhé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quietly entered the room, not wanting to disturb anyone.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5499E3-4E84-4283-8E4A-30B67E0A4086}" type="slidenum">
              <a:t>477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Force; compel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不应该强迫孩子做他们不喜欢的事情。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 yīnggāi qiǎngpò háizi zuò tāmen bù xǐhuan de shìqing.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Children should not be forced to do things they don't 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B641A8-6BCB-47D7-A2AA-1FC52F06ADDD}" type="slidenum">
              <a:t>478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Rescue; emergency treatment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事故发生后，医护人员立即展开抢救工作。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Shìgù fāshēng hòu, yīhù rényuán lìjí zhǎnkāi qiǎngjiù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accident, medical personnel immediately began emergency rescue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B51910-DE2F-42E8-947E-7A8812574DBD}" type="slidenum">
              <a:t>479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113E8E-3E5B-4FC6-B980-D8CED4654DF1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Rob; seize; rush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匪徒试图抢劫银行，但被警察制止了。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Fěitú shìtú qiǎngjié yínháng, dàn bèi jǐngchá zhìzhǐle.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gangsters attempted to rob the bank but were stopped by the police.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0F257D-0F5B-4AC8-8493-80B703E80F4D}" type="slidenum">
              <a:t>480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墙壁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墙壁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(qiángbì)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这面墙壁上挂着一幅精美的画。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qiángbì shàng guàzhe yī fú jīngměi de 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beautiful painting hangs on the wall.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CABE19-5D6E-4B92-B0EE-55293F285C0C}" type="slidenum">
              <a:t>481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Intensity; strength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训练的强度逐渐增加，以提高体能。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Xùnliàn de qiángdù zhújiàn zēngjiā, yǐ tígāo tǐnéng.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intensity of the training gradually increases to improve physical fitness.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A970C9-492D-4F88-9A3A-700B2C51C8DF}" type="slidenum">
              <a:t>482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士兵们肩负着沉重的任务，手中紧握着枪支。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Shìbīngmen jiānfùzhe chénzhòng de rènwu, shǒuzhōng jǐn wòzhe qiāngzhī.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soldiers bear a heavy responsibility, holding guns tightly in their hands.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429A61-1DA2-4AA0-B1E0-EFE54D6397EB}" type="slidenum">
              <a:t>483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Owe; lack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他欠了一笔巨款，正在努力还清。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qiànle yī bǐ jù kuǎn, zhèngzài nǔlì huánqīng.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owes a large sum of money and is working hard to pay it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2FB295-894C-4F71-B4DF-AAEBCF3B6B07}" type="slidenum">
              <a:t>484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(qiántí)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Prerequisite; premise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了解基本的数学知识是学习物理的前提。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jīběn de shùxué zhīshì shì xuéxí wùlǐ de qiántí.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basic mathematical knowledge is a prerequisite for learning physics.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DAB654-87CD-47BE-B808-DEFCD15F0A74}" type="slidenum">
              <a:t>485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(qiánjǐng)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Prospect; outlook; foreground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这个城市的发展前景非常乐观。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fāzhǎn qiánjǐng fēicháng lèguān.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prospects of this city are very optimistic.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8BF346-B568-4241-B5D9-D277F49EF5F6}" type="slidenum">
              <a:t>486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one's name; 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请您在这张文件上签字确认。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nín zài zhè zhāng wénjiàn shàng qiānzì quèrèn.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and confirm on this document.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4C2689-2921-4547-BB10-D7FE1A8E2683}" type="slidenum">
              <a:t>487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申请留学需要办理学生签证。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Shēnqǐng liúxué xūyào bànlǐ xuéshēng qiānzhèng.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Applying for studying abroad requires obtaining a student visa.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74B746-E985-43C1-BDDF-D64FDCC2C8A3}" type="slidenum">
              <a:t>488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Enter into a contract; sign a contract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这家公司和国际知名设计师签约合作。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hé guójì zhīmíng shèjìshī qiānyuē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has signed a cooperation contract with an internationally renowned designer.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03ECA0-0CAC-40F7-8C7D-5EA05C45F043}" type="slidenum">
              <a:t>489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E8756C-4C97-4883-BDB5-497A3567369C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(qiānmíng)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请在这张支票上签上您的名字。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 zhāng zhīpiào shàng qiān shàng nín de míngzi.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your name on this check.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645204-8FB8-4DE8-9392-B8FBE45598D5}" type="slidenum">
              <a:t>490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(a treaty, contract,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双方代表在会议上正式签订了协议。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Shuāngfāng dàibiǎo zài huìyì shàng zhèngshì qiāndìngle xiéyì.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Representatives from both sides formally signed the agreement at the meeting.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7BFCB1-9235-4AA9-A3EB-7B26FBBFF65C}" type="slidenum">
              <a:t>491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Sign; mark; underwrite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他用笔在纸上签了一个字。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bǐ zài zhǐ shàng qiān le yī gè zì.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signed a character on the paper with a 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37DCA0-458A-429E-8C4B-C4DE991470CC}" type="slidenum">
              <a:t>492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Meteorology; weather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气象台发布了明天的天气预报。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Qìxiàng tái fābùle míngtiān de tiānqì yùbào.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meteorological station has issued tomorrow's weather forecast.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2E1F55-BD5A-4D13-978F-F6CFA26E7997}" type="slidenum">
              <a:t>493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气体可以通过压缩来储存和运输。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Qìtǐ kěyǐ tōngguò yāsuò lái chǔcún hé yùnshū.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Gases can be stored and transported by compression.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481991-8A54-47E7-89ED-1787F1504B09}" type="slidenum">
              <a:t>494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(qǐmǎ)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least; minimum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你至少需要有一年的工作经验。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zhìshǎo xūyào yǒu yī nián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need at least one year of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8357DF-48EE-4ECF-B6C7-313E03C063EA}" type="slidenum">
              <a:t>495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 the role of; function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在团队中，每个成员都应该发挥自己的作用，起到协同效应。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tuánduì zhōng, měi gè chéngyuán dōu yīnggāi fāhuī zìjǐ de zuòyòng, qǐdào xiétóng xiàoyìng.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team, each member should play their role and contribute to synergy.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189C8D-E591-4343-A877-15C6C67493D5}" type="slidenum">
              <a:t>496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Announcement; notice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这是一篇感人的启事，号召大家共同奋斗。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piān gǎnrén de qǐshì, hàozhào dàjiā gòngtóng fèndòu.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touching announcement calling on everyone to work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1D18E2-F7B1-43EE-B2BF-33E99510BB85}" type="slidenum">
              <a:t>497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(qǐfā)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Inspire; arouse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老师的讲解启发了学生对科学的兴趣。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de jiǎngjiě qǐfāle xuéshēng duì kēxué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teacher's explanation inspired students' interest in science.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331D0B-992B-4318-8295-2F5AB52E68AE}" type="slidenum">
              <a:t>498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Start; launch; initiate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这个按钮用于启动电机。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ànniǔ yòngyú qǐdòng diànjī.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button is used to start the motor.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2608FF-59D4-4BFB-89F4-52D819655529}" type="slidenum">
              <a:t>499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3FF1C5-B3D4-4DF7-877B-89EC57691CD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D0FD9D-8EFA-4A3E-AF16-FC7B0CC39560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Its; his; her; their;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这是一家以创新为其发展方向的公司。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jiā yǐ chuàngxīn wèi qí fāzhǎn fāngxiàng de gōngsī.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company that takes innovation as its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33C354-44E6-417D-BF65-F4E01F382EF4}" type="slidenum">
              <a:t>500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齐全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齐全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(qíquán)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Complete; all in readiness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这个商店的商品种类齐全，应有尽有。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shāngdiàn de shāngpǐn zhǒnglèi qíquán, yīngyǒu jìnyǒu.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shop has a complete range of goods, with everything you need.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67817F-6C0B-4751-8DA2-DF1BF68FE3CF}" type="slidenum">
              <a:t>501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期望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期望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(qīwàng)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Expect; expectation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他对未来充满期望，希望能取得更大的成就。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wèilái chōngmǎn qīwàng, xīwàng néng qǔdé gèng dà de chéngjiù.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full of expectations for the future and hopes to achieve greater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B16234-A2AD-4352-BEB8-7D1ED96F6CCD}" type="slidenum">
              <a:t>502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葡萄酒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葡萄酒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(pútáojiǔ)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这瓶红葡萄酒口感醇厚，回味悠长。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píng hóng pútáojiǔ kǒugǎn chúnhòu, huíwèi yōucháng.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bottle of red wine has a rich taste and a long aftertaste.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93E21B-4176-4E21-9224-50D6005BD69E}" type="slidenum">
              <a:t>503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葡萄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葡萄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(pútáo)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葡萄是一种美味的水果，也可以酿造成葡萄酒。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Pútáo shì yī zhǒng měiwèi de shuǐguǒ, yě kěyǐ niàngzào chéng pútáojiǔ.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Grapes are a delicious fruit and can also be fermented into wine.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746BEB-4046-4C09-BE6F-E9DB04C3F9E0}" type="slidenum">
              <a:t>504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Splash; sprinkle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小朋友们在水池旁边欢快地玩着，互相泼水。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péngyǒumen zài shuǐchí pángbiān huānkuài de wánzhe, hùxiāng pōshuǐ.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children played happily by the pool, splashing water at each other.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CEEA30-6787-4F23-B0B3-660C9AA8DFC4}" type="slidenum">
              <a:t>505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Rely on; depend on; by means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凭着努力，他终于实现了自己的梦想。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Píngzhe nǔlì, tā zhōngyú shíxiànle zìjǐ de mèngxiǎng.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By means of hard work, he finally realized his dream.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B789FE-D9A5-46E5-AC6A-BF360C3F5511}" type="slidenum">
              <a:t>506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评论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(pínglùn)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Comment; review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许多读者对这本小说发表了评论。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dúzhě duì zhè běn xiǎoshuō fābiǎole pínglùn.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readers have commented on this novel.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244921-B569-4575-81BC-DE821CC24FE1}" type="slidenum">
              <a:t>507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评估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(pínggū)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Evaluate; assess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我们需要对项目的风险进行评估。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duì xiàngmù de fēngxìn jìnxíng pínggū.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assess the risks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A2604E-65D9-4434-B53B-2FF889B3D5E5}" type="slidenum">
              <a:t>508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平原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(píngyuán)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Plain; flatland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这片平原是农业的良好耕地。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piàn píngyuán shì nóngyè de liánghǎo gēngdì.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plain is good farmland for agriculture.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E99B6F-EAEE-4B84-A685-88B733E575F5}" type="slidenum">
              <a:t>509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4A087D-9903-43ED-AC0B-F75D23213479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平坦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(píngtǎn)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Flat;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这片土地非常平坦，适合建设大型工业区。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piàn tǔdì fēicháng píngtǎn, shìhé jiànshè dàxíng gōngyèqū.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piece of land is very flat and suitable for constructing a large industrial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D9913B-C4BE-4042-9FAF-C28158CDFC64}" type="slidenum">
              <a:t>510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(pǐnzhǒng)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Variety; breed; species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这个农场培育了多种不同品种的植物。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nóngchǎng péiyùle duōzhǒng bùtóng pǐnzhǒng de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farm cultivates various species of plants.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9B7F98-E368-4563-9A71-8AE624F4D6E6}" type="slidenum">
              <a:t>511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品（工艺品）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品（工艺品）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Article; product (handicraft)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这个城市以制作精美的工艺品而闻名。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zhìzuò jīngměi de gōngyìpǐn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producing exquisite handicrafts.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4CB93E-1B4D-45DA-8243-F986CA1A97F9}" type="slidenum">
              <a:t>512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Taste; flavor; judge; grade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这道菜的味道真是一级棒！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dào cài de wèidào zhēnshi yījí bàng!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taste of this dish is really excellent!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FBF5A9-E73D-4786-ACFC-FB910E9E87B4}" type="slidenum">
              <a:t>513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频繁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频繁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(pínfán)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Frequent; often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近期发生的频繁事故引起了社会的关注。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Jìnqī fāshēng de pínfán shìgù yǐnqǐle shèhuì de guānzhù.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frequent accidents that have occurred recently have attracted social attention.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F9BAD2-F8F4-4B19-BBCC-AD30DFEFF982}" type="slidenum">
              <a:t>514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频道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频道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(píndào)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Channel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电视上有很多不同类型的频道，满足不同的观众需求。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Diànshì shàng yǒu hěnduō bùtóng lèixíng de píndào, mǎnzú bùtóng de guānzhòng xūqiú.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many different types of channels on TV to meet the needs of different audiences.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D9CDDD-2ADC-45CA-972C-A86AE8FA6FAB}" type="slidenum">
              <a:t>515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Spell; piece together; work hard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大家一起努力，共同拼搏，就一定能取得成功。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Dàjiā yīqǐ nǔlì, gòngtóng pīnbó, jiù yīdìng néng qǔdé chénggōng.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everyone works hard together, we will definitely achieve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80A0C0-6A3E-4B9B-A691-11DF149465C6}" type="slidenum">
              <a:t>516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骗子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骗子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(piànzi)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Swindler; cheat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小心那些看起来可疑的骗子，不要轻易相信。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Xiǎoxīn nàxiē kàn qǐlái kěyí de piànzi, bùyào qīngyì xiāngxìn.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 careful of those suspicious-looking swindlers; don't easily trust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A8F2A0-AE95-417C-AC06-B59278B5C891}" type="slidenum">
              <a:t>517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Cheat; deceive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他被骗了很多钱，现在非常警惕。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bèi piànle hěnduō qián, xiànzài fēicháng jǐngtì.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cheated out of a lot of money and is now very cautious.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963F35-BBFE-48A6-9081-4EC7607689F2}" type="slidenum">
              <a:t>518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Measure word for horses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这匹马是一匹优秀的赛马。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pǐ mǎ shì yī pǐ yōuxiù de sàimǎ.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horse is an excellent racehorse.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05B480-1D05-415C-9E0B-8B82B632C4D4}" type="slidenum">
              <a:t>519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3F3C55-30F9-431B-B1BB-3E7B0586705A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脾气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脾气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Temper; temperament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他脾气火爆，需要学会控制情绪。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píqì huǒbào, xūyào xuéhuì kòngzhì qíngxù.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quick temper and needs to learn to control his emotions.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AD8311-9C72-433F-BB01-28CA77FCEC4D}" type="slidenum">
              <a:t>520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皮鞋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皮鞋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(píxié)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Leather shoes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这双皮鞋非常舒适，适合正式场合穿着。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shuāng píxié fēicháng shūshì, shìhé zhèngshì chǎng hé chuānzhuó.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leather shoes are very comfortable and suitable for formal occasions.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9B5411-3E54-4757-A015-708C712EB0C7}" type="slidenum">
              <a:t>521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皮肤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皮肤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(pífū)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Skin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保持良好的皮肤护理习惯有助于保持肌肤健康。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Bǎochí liánghǎo de pífū hùlǐ xíguàn yǒuzhù yú bǎochí jīfū jiànkāng.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good skincare habits helps keep the skin healthy.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D22E73-4ADC-4354-B85E-BC2D24F428EC}" type="slidenum">
              <a:t>522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Drape over; open up; unroll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他披着一件厚厚的外套，抵挡着寒风。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pīzhe yī jiàn hòu hòu de wàitào, dǐdǎngzhe hánfēng.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draped himself in a thick coat to shield against the cold wind.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F60DA1-B1BF-4988-9315-96A0CC319D30}" type="slidenum">
              <a:t>523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Pot; basin; container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这盆花非常漂亮，是我最喜欢的品种。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pén huā fēicháng piàoliang, shì wǒ zuì xǐhuān de pǐnzhǒng.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pot of flowers is very beautiful; it's my favorite variety.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E74368-2F97-4177-BA89-A0F4D9D15183}" type="slidenum">
              <a:t>524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Spray; spout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花园里的喷泉在夜晚灯光的照耀下格外美丽。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Huāyuán lǐ de pēnquán zài yèwǎn dēngguāng de zhàoyào xià géwài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fountain in the garden is especially beautiful under the illumination of lights at night.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A435B1-F639-439B-95BD-2582C0D595DF}" type="slidenum">
              <a:t>525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配套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配套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(pèitào)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Match with; form a complete 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这个项目包括住宅和商业配套设施。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bāokuò zhùzhái hé shāngyè pèitào shèshī.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includes residential and commercial supporting facilities.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4C0A73-A668-474A-9168-E0020BF03A10}" type="slidenum">
              <a:t>526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配备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配备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(pèibèi)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Equip; outfit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这辆汽车配备了最新的安全技术。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liàng qìchē pèibèi le zuìxīn de ānquán jìshù.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car is equipped with the latest safety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6788FC-3AFF-48E8-B3AF-F90794839DAD}" type="slidenum">
              <a:t>527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赔偿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赔偿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Compensate; make reparations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公司将为因产品质量问题而引发的损失进行赔偿。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jiāng wèi yīn chǎnpǐn zhìliàng wèntí ér yǐnfā de sǔnshī jìnxíng péicháng.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will compensate for losses caused by product quality issues.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720D9C-11D3-44EE-BFC8-14C82A6ACEA8}" type="slidenum">
              <a:t>528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Compensate; lose money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由于失误，他不得不赔偿客户的损失。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Yóuyú shīwù, tā bùdé bù péicháng kèhù de sǔnshī.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Due to a mistake, he had to compensate the customer for the loss.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5A2354-470C-4C57-86E4-BA2338EBED9B}" type="slidenum">
              <a:t>529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14E339-CA6C-4A3E-A1EC-2D12FF20FB5A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Accompany; keep company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我会陪你一起度过难过的时光。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huì péi nǐ yīqǐ dùguò nànguò de shíguāng.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will accompany you through difficult times.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A6F7FD-55E1-4ED8-9D8E-52988BA94B1A}" type="slidenum">
              <a:t>530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Side; beside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他坐在窗户的旁边，欣赏着美丽的风景。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zuò zài chuānghu de pángbiān, xīnshǎngzhe měilì de fēngjǐng.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sat beside the window, enjoying the beautiful scenery.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0CD535-4306-47EC-8449-2172833ECF02}" type="slidenum">
              <a:t>531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排除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排除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(páichú)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Exclude; eliminate; rule 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经过调查，我们可以排除技术故障的可能性。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Jīngguò diàochá, wǒmen kěyǐ páichú jìshù gùzhàng de kěnéng xìng.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investigation, we can rule out the possibility of technical failure.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78EC74-3C37-423A-A6A2-5A263628AFE2}" type="slidenum">
              <a:t>532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拍摄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拍摄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(pāishè)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Shoot (a picture or film); take a photo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电影是在这个美丽的地方拍摄的。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Diànyǐng shì zài zhège měilì de dìfāng pāishè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movie was shot in this beautiful place.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2944BB-F1AD-44E2-95E9-431B66E4E7E7}" type="slidenum">
              <a:t>533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(ǒuxiàng)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Idol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这位歌手是她的偶像，她一直都很喜欢她的音乐。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gēshǒu shì tā de ǒuxiàng, tā yīzhí dōu hěn xǐhuān tā de yīnyuè.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singer is her idol, and she has always liked her music.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A979B9-9941-4DB4-9E7B-5F0F3E7AF5F6}" type="slidenum">
              <a:t>534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(ǒurán)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By chance; accidentally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我是偶然发现这个小店的，但是里面的东西都很好。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shì ǒurán fāxiàn zhège xiǎodiàn de, dànshì lǐmiàn de dōngxi dōu hěn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found this small shop by chance, but everything inside is very good.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99930F-D25D-41DA-A7E9-95FEAE5A3334}" type="slidenum">
              <a:t>535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(ǒu'ěr)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Occasionally; once in a while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他偶尔会在周末去远足放松一下。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ǒu'ěr huì zài zhōumò qù yuǎnzú fàngsōng yīxià.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occasionally goes hiking on weekends to relax.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E3F93E-A90F-4828-AACD-3B7B4F49B7A6}" type="slidenum">
              <a:t>536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在寒冷的冬天，一杯热茶能给人带来暖意。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hánlěng de dōngtiān, yī bēi rè chá néng gěi rén dàilái nuǎnyì.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 a cold winter day, a cup of hot tea can bring warmth.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13B89C-D6D2-470A-8159-FA6D968753C3}" type="slidenum">
              <a:t>537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女性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女性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(nǚxìng)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Female; woman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女性在社会发展中发挥着重要的作用。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Nǚxìng zài shèhuì fāzhǎn zhōng fāhuīzhe zhòngyào de zuòyòng.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Women play an important role in social development.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E6A98B-DCA0-42CB-A521-CD2B90688DCB}" type="slidenum">
              <a:t>538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农产品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农产品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(nóngchǎnpǐn)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Agricultural products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这个地区以生产优质农产品而闻名。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yǐ shēngchǎn yōuzhì nóngchǎnpǐn ér wénmíng.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region is known for producing high-quality agricultural products.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9931EA-F1C7-41ED-AD5C-E16F18FDE800}" type="slidenum">
              <a:t>539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29B490-6C7F-4907-AA84-99F2688A715F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牛仔裤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牛仔裤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(niúzǎikù)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牛仔裤是一种非常流行的休闲裤。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Niúzǎikù shì yī zhǒng fēicháng liúxíng de xiūxián kù.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Jeans are a very popular type of casual pants.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63AC48-E05B-4C1F-BD35-8209D4719F73}" type="slidenum">
              <a:t>540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牛（形）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(niú) - (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形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Awesome; amazing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这个项目的成果真是牛！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de chéngguǒ zhēnshi niú!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results of this project are really awesome!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0DF21E-537E-4C2E-BD02-053DF234F5D4}" type="slidenum">
              <a:t>541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(niánqián)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Before the New Year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许多人都喜欢在年前购物，准备过节。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Xǔduō rén dōu xǐhuān zài niánqián gòuwù, zhǔnbèi guòjié.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Many people like to go shopping before the New Year to prepare for the festival.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EF4452-30DE-451D-8C42-68C03E1C15FA}" type="slidenum">
              <a:t>542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(niánlíng)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在招聘过程中，有时候年龄不应该是评价一个人的唯一标准。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zhāopìn guòchéng zhōng, yǒushíhòu niánlíng bù yīnggāi shì píngjià yīgèrén de wéiyī biāozhǔn.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recruitment process, sometimes age should not be the sole criterion for evaluating a person.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403A53-E616-4720-8DCC-2F34590C6F07}" type="slidenum">
              <a:t>543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Yearly; annual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公司每年都会举行一次年度会议。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měi nián dōu huì jǔxíng yīcì niándù huìyì.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holds an annual meeting every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C5F60A-7A04-4986-B6F9-A32EA24C8EEB}" type="slidenum">
              <a:t>544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能量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能量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(néngliàng)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每天锻炼可以增加身体的能量。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Měitiān duànliàn kěyǐ zēngjiā shēntǐ de néngliàng.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Exercising every day can increase the body's energy.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6A3629-03CC-40B8-AA56-31FD89E7CC1E}" type="slidenum">
              <a:t>545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内在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内在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(nèizài)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Inherent; intrinsic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一个人的内在品质比外表更重要。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Yīgè rén de nèizài pǐnzhì bǐ wàibiǎo gèng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person's intrinsic qualities are more important than their appearance.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5DA8A7-A83A-4E69-8881-F3256CA4B0BE}" type="slidenum">
              <a:t>546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脑子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脑子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(nǎozi)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Brain; mind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用脑子思考问题是很重要的。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Yòng nǎozi sīkǎo wèntí shì hěn zhòngyào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your brain to think about problems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34882A-B6BB-4313-995B-2FEA6FE2C11F}" type="slidenum">
              <a:t>547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难以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难以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(nányǐ)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Hard to; difficult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这个问题很复杂，难以一时解决。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hěn fùzá, nányǐ yīshí jiějué.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problem is very complex and difficult to solve in a short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FC903E-0F9F-4E10-BBDB-7DFEE352E037}" type="slidenum">
              <a:t>548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难得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难得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(nándé)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Rare; hard to come by; seldom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这样的机会真是难得一见。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Zhèyàng de jīhuì zhēnshi nándé yījiàn.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Such opportunities are truly hard to come by.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87F0ED-BF33-4D96-87DB-1E76F634C046}" type="slidenum">
              <a:t>549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41A402-AD41-45B5-8B9E-1857EC79A2ED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南极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South Pole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南极是地球上最寒冷的地方之一。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Nánjí shì dìqiú shàng zuì hánlěng de dìfāng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South Pole is one of the coldest places on Earth.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E28D91-C622-43D4-B2CB-BA7DF533C7C9}" type="slidenum">
              <a:t>550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南北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(nánběi)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North and south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这个国家被山脉分割成南北两部分。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guójiā bèi shānmài fēngē chéng nánběi liǎng bùfen.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country is divided into two parts by mountain ranges, north and south.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1C935E-6E0F-47BD-A853-A79FF344F191}" type="slidenum">
              <a:t>551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男性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男性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在这个领域，男性占据主导地位。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lǐngyù, nánxìng zhànjù zhǔdǎo dìwèi.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field, males dominate the majority.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D673A0-5CE0-4CCE-8D5A-0D818D7526A5}" type="slidenum">
              <a:t>552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耐心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耐心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(nàixīn)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Patient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教学工作需要有耐心和责任心。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Jiàoxué gōngzuò xūyào yǒu nàixīn hé zérènxīn.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Teaching requires patience and a sense of responsibility.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5A429D-5360-4782-82A9-5CD402F4FE59}" type="slidenum">
              <a:t>553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目光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目光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(mùguāng)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Gaze; eyesight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他的目光坚定而又深远。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mùguāng jiāndìng ér yòu shēnyuǎn.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gaze is firm and far-reaching.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2DB87C-62D8-4856-8072-73D89B3E44AA}" type="slidenum">
              <a:t>554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(múyàng)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Appearance; look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她穿上这身礼服，整个人的模样焕然一新。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chuān shàng zhè shēn lǐfú, zhěnggè rén de múyàng huànrán yīxīn.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Wearing this gown, she looks completely different.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B35546-9B86-4FED-BF06-99C23267D210}" type="slidenum">
              <a:t>555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摩托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摩托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(mótuō)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Motorcycle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他喜欢骑摩托车穿越山区。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qí mótuōchē chuānyuè shānqū.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enjoys riding a motorcycle through the mountains.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BA2DAC-066C-4DBD-AC36-DF93E8FEF9B7}" type="slidenum">
              <a:t>556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摩擦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摩擦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(mócā)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Friction; rubbing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两个物体之间的摩擦会产生热量。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 gè wùtǐ zhījiān de mócā huì chǎnshēng rèliàng.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Friction between two objects generates heat.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B8687B-DA2B-433F-BCDC-F03F3A71319A}" type="slidenum">
              <a:t>557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Mode; pattern;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这个系统有多种不同的工作模式。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xìtǒng yǒu duōzhǒng bùtóng de gōngzuò móshì.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system has various different operation modes.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E07AF9-5B7A-450E-8033-0CB00CB07FCA}" type="slidenum">
              <a:t>558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Vague; blurred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由于雾气，远处的山峰显得模糊不清。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Yóuyú wùqì, yuǎn chù de shānfēng xiǎnde móhú bùqīng.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Due to the mist, the distant mountains appear blurred.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75E140-AFB1-4681-8BC6-FB57FA8B7F59}" type="slidenum">
              <a:t>559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0B018F-09B8-4CEA-A8F2-21469BB46194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(mófǎng)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Imitate; mimic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孩子们喜欢模仿成人的动作和语言。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Háizimen xǐhuān mófǎng chéngrén de dòngzuò hé yǔyán.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Children like to imitate the actions and language of adults.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1FE25E-4960-4EE1-A476-4A1F5566DEC5}" type="slidenum">
              <a:t>560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Model; exemplary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他是一个值得我们学习的模范。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zhídé wǒmen xuéxí de mófàn.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 model worthy of our learning.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245FF3-0908-44B0-AEC0-E055B8D8EED8}" type="slidenum">
              <a:t>561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命令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命令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(mìnglìng)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Command; order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上级下达了一个紧急命令，要求我们立即采取行动。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Shàngjí xiàdále yīgè jǐnjí mìnglìng, yāoqiú wǒmen lìjí cǎiqǔ xíngdòng.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Superiors issued an urgent order, requiring us to take immediate action.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BDB750-56FF-4A3C-9D24-769F40671E7A}" type="slidenum">
              <a:t>562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明明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(míngmíng)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Obviously; clearly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他明明知道规定，却还是违反了。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míngmíng zhīdào guīdìng, què háishì wéifǎnle.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clearly knew the rules, but still violated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C2F882-6E81-47D9-82FA-BAF5C3855C1E}" type="slidenum">
              <a:t>563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明亮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(míngliàng)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Bright; shining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房间里有明亮的灯光，让人感到温馨舒适。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Fángjiān lǐ yǒu míngliàng de dēngguāng, ràng rén gǎndào wēnxīn shūshì.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room has bright lighting, creating a warm and comfortable atmosphere.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0BC562-D637-4256-8679-5479E5FDBA49}" type="slidenum">
              <a:t>564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敏感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敏感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(mǐngǎn)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Sensitive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有些人对批评非常敏感，需要用温和的方式表达意见。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Yǒuxiē rén duì pīpíng fēicháng mǐngǎn, xūyào yòng wēnhé de fāngshì biǎodá yìjiàn.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are very sensitive to criticism and need opinions to be expressed in a gentle way.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612F10-C2DC-4E85-864E-FAF3B410573F}" type="slidenum">
              <a:t>565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比赛的最后一刻，他用了只有一秒的时间赢得了比赛。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Bǐsài de zuìhòu yī kè, tā yòng le zhǐyǒu yī miǎo de shíjiān yíngdé le bǐsài.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last moment of the game, he used only one second to win.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2F3791-3D94-4D8B-9672-05B5938F6BF1}" type="slidenum">
              <a:t>566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面子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(miànzi)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Face; reputation; dignity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在中国文化中，面子很重要。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Zhōngguó wénhuà zhōng, miànzi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Chinese culture, face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F9829D-0C4A-4BA1-95FB-427C915CE6BF}" type="slidenum">
              <a:t>567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面貌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(miànmào)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Appearance; facial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这座城市正在经历着巨大的变革，面貌焕然一新。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zhèngzài jīnglìzhe jùdà de biàngé, miànmào huànrán yīxīn.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city is undergoing significant changes, and its appearance is completely renewed.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7740E5-0652-429A-B6A2-27CD611F0F6F}" type="slidenum">
              <a:t>568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迷信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迷信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Superstition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一些人仍然相信迷信，对各种吉凶有着特殊的信仰。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Yīxiē rén réngrán xiāngxìn míxìn, duì gèzhǒng jíxiōng yǒuzhe tèshū de xìnyǎng.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still believe in superstitions and have special beliefs about various omens.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85F653-B874-4CA9-A546-48CC7238EE7D}" type="slidenum">
              <a:t>569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BB1BA3-AE27-4E75-A4C9-FFC5B2FFCE44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迷人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迷人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Charming; enchanting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这座小镇有着迷人的风景和悠久的历史。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xiǎozhèn yǒuzhe mírén de fēngjǐng hé yōujiǔ de lìshǐ.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town has charming scenery and a long history.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0D6386-D4C1-47A4-B175-077B99DF36BF}" type="slidenum">
              <a:t>570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门诊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门诊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(ménzhěn)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Outpatient service; clinic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他去医院门诊看病。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qù yīyuàn ménzhěn kànbìng.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went to the hospital outpatient clinic for a medical checkup.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2746BB-8F95-4312-89CF-462B48869902}" type="slidenum">
              <a:t>571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煤气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(méiqì)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厨房用煤气来烹饪食物。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Chúfáng yòng méiqì lái pēnguò shíwù.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Gas is used in the kitchen for cooking.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00E422-A631-451D-B0B6-F08EE5F5B662}" type="slidenum">
              <a:t>572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煤是一种重要的能源资源。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Méi shì yī zhǒng zhòngyào de néngyuán zīyuán.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Coal is an important energy resource.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C78DE3-9661-478D-AF37-5ED810AAE9F5}" type="slidenum">
              <a:t>573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贸易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贸易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(màoyì)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国际贸易对世界各国的经济发展有重要影响。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Guójì màoyì duì shìjiè gèguó de jīngjì fāzhǎn yǒu zhòngyào yǐngxiǎng.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International trade has a significant impact on the economic development of countries around the world.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0789AA-F73B-4FD4-8660-A4BA817A0EC1}" type="slidenum">
              <a:t>574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Take risks; dare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在创业过程中，有时候需要冒一些风险。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chuàngyè guòchéng zhōng, yǒushíhòu xūyào mào yīxiē fēngxiǎn.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entrepreneurial process, sometimes you need to take some risks.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1AD427-084E-4A47-A236-9AB1A69FD9AA}" type="slidenum">
              <a:t>575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矛盾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矛盾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(máodùn)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Contradiction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这个问题存在着一些矛盾，需要我们仔细分析。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cúnzài zhe yīxiē máodùn, xūyào wǒmen zǐxì fēnxī.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some contradictions in this issue that require careful analysis.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147146-F882-4723-96C3-0CD062747168}" type="slidenum">
              <a:t>576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毛笔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毛笔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(máobǐ)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Writing brush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中国书法常用毛笔来写字。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Zhōngguó shūfǎ chángyòng máobǐ lái xiězì.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Chinese calligraphy often uses a writing brush to write characters.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A8DEF8-032F-49C3-835D-E67E6720EE11}" type="slidenum">
              <a:t>577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漫画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漫画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(mànhuà)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Comic; cartoon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他喜欢看漫画，觉得很有趣。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kàn mànhuà, juéde hěn yǒuqù.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read comics and finds them very interesting.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BCBD47-57F4-4305-BBAB-4818F23E8663}" type="slidenum">
              <a:t>578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漫长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漫长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(màncháng)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Very long; endless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等待的时间好像变得漫长起来。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Děngdài de shíjiān hǎoxiàng biàn de màncháng qǐlai.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waiting time seems to become endless.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E730DA-B9FB-408A-BFCB-10DE376CED88}" type="slidenum">
              <a:t>579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51F6F6-FD09-4C51-B39A-D8F5F352FD07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买卖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买卖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(mǎimài)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Buy and sell; trade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这个市场上有各种各样的买卖。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shìchǎng shàng yǒu gèzhǒng gèyàng de mǎimài.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all kinds of trades in this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01BC07-6306-4DC1-A227-7FC783912D3E}" type="slidenum">
              <a:t>580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Scold; curse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在解决问题时，不应该用骂人的方式表达不满。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jiějué wèntí shí, bù yīnggāi yòng màrén de fāngshì biǎodá bùmǎn.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When solving problems, one should not express dissatisfaction in a way that involves cursing.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F96B9B-8BD6-463D-9BE7-C1A960B36DC6}" type="slidenum">
              <a:t>581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码头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码头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(mǎtóu)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Wharf; dock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货轮停靠在码头，准备卸货。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Huòlún tíngkào zài mǎtóu, zhǔnbèi xièhuò.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cargo ship is docked at the wharf, preparing to unload.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C2B2B0-0641-4ADD-AB51-8292369684D6}" type="slidenum">
              <a:t>582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落实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落实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(luòshí)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Implement; carry 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要确保计划的成功，需要落实每一个细节。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Yào quèbǎo jìhuà de chénggōng, xūyào luòshí měi yīgè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ensure the success of the plan, it is necessary to implement every detail.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218D81-CEA8-48E7-8DD2-03F085A1295A}" type="slidenum">
              <a:t>583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逻辑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逻辑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(luójì)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Logic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学习逻辑有助于提高思维能力。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Xuéxí luójì yǒuzhù yú tígāo sīwéi nénglì.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Studying logic helps improve thinking ability.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D2266A-25FC-4CD9-9DB8-EBF138969E31}" type="slidenum">
              <a:t>584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漏洞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漏洞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(lòudòng)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Loophole; vulnerability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网络安全需要不断查找和修复漏洞。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Wǎngluò ānquán xūyào bùduàn cházhǎo hé xiūfù lòudòng.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Cybersecurity requires constantly finding and fixing vulnerabilities.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DC740E-CADD-4CC9-99F5-FA111CB3B842}" type="slidenum">
              <a:t>585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Leak; reveal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屋顶上有一个漏点，下雨时会漏水。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Wūdǐng shàng yǒu yīgè lòudiǎn, xiàyǔ shí huì lòushuǐ.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leak in the roof, and it leaks when it rains.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02301A-5ACD-4CCF-9E1F-7E7ADFDBCA1B}" type="slidenum">
              <a:t>586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流通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流通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(liútōng)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Circulate; circulation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货币在市场上的流通非常重要。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Huòbì zài shìchǎng shàng de liútōng fēicháng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circulation of currency in the market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D56A67-7915-4CF5-85FC-A1FCAD425856}" type="slidenum">
              <a:t>587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流动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流动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(liúdòng)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Flow; mobile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水的流动形成了河流。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Shuǐ de liúdòng xíngchéngle héliú.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flow of water forms a river.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59001D-AABC-47B1-9E6E-82941C174C7A}" type="slidenum">
              <a:t>588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Command; order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上级发布了一份紧急令，要求全体人员做好防护工作。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Shàngjí fābùle yīfèn jǐnjí lìng, yāoqiú quántǐ rényuán zuò hǎo fánghù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Superiors issued an urgent order requiring all personnel to take protective measures.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91B11B-7BAC-4F44-942A-9C97934F61FF}" type="slidenum">
              <a:t>589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172778-6DA6-48C8-8D76-D8F5D8ECE042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领带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领带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(lǐngdài)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Necktie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他的领带很搭配他的西装。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lǐngdài hěn dāpèi tā de xīzhuāng.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necktie matches well with his suit.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8D0F0A-0715-4230-A4D4-AF004C439305}" type="slidenum">
              <a:t>590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铃声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铃声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(língshēng)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Ringtone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我喜欢将手机铃声设置成轻快的音乐。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xǐhuān jiāng shǒujī língshēng shèzhì chéng qīngkuài de yīnyuè.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like to set my mobile phone ringtone to cheerful music.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63CA03-E76B-4CA1-BF28-1C40C3DFFE10}" type="slidenum">
              <a:t>591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教室里响起了铃声。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Jiàoshì lǐ xiǎng qǐle língshēng.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bell rang in the classroom.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9C70F2-C323-4478-A9F8-36101C5C84A3}" type="slidenum">
              <a:t>592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邻居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邻居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(línjū)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Neighbor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我们家的邻居非常友好。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jiā de línjū fēicháng yǒuhǎo.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Our neighbors are very friendly.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051C4E-AE02-42EE-9A02-4604851A6910}" type="slidenum">
              <a:t>593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两岸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(liǎng'àn)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Both sides of the strait; across the strait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两岸的人民都希望保持和平稳定的关系。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Liǎng'àn de rénmín dōu xīwàng bǎochí hépíng wěndìng de guānxì.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People on both sides of the strait hope to maintain peaceful and stable relations.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2B0916-A8D6-49A5-A6E4-02CE0D12825B}" type="slidenum">
              <a:t>594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恋爱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恋爱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(liàn'ài)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Falling in love; love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他们已经开始恋爱了，感情很好。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yǐjīng kāishǐ liàn'ài le, gǎnqíng hěn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have started dating and have a good relationship.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836E27-EC07-4B95-962F-0B388297DE79}" type="slidenum">
              <a:t>595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脸色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脸色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(liǎnsè)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Facial expression; complexion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看到老板的脸色，大家都安静了下来。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Kàn dào lǎobǎn de liǎnsè, dàjiā dōu ānjìngle xiàlai.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Seeing the boss's expression, everyone quieted down.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0615AC-E851-4DE8-95AB-2595BF2776C5}" type="slidenum">
              <a:t>596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脸盆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脸盆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(liǎnpén)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Washbasin; face basin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她拿着脸盆准备洗脸。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ná zhe liǎnpén zhǔnbèi xǐliǎn.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holding a washbasin to wash her face.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700ED3-B896-40B0-81DD-7C7F0796CE48}" type="slidenum">
              <a:t>597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联想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联想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(liánxiǎng)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Associate; connect in the mind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这个词让我联想到了童年的回忆。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cí ràng wǒ liánxiǎng dàole tóngnián de huíyì.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word brings back memories of childhood.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B2A7D7-0C29-487B-9705-FD09C7C51FD2}" type="slidenum">
              <a:t>598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联络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联络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(liánluò)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Contact; get in touch with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请尽快与我们联系，确认订单细节。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jǐnkuài yǔ wǒmen liánluò, quèrèn dìngdān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contact us as soon as possible to confirm the details of the order.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4FF098-993B-410C-B8B5-7F015CEF0C6A}" type="slidenum">
              <a:t>599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791668-3F5E-41C2-AF64-A05C541493B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9C2033-804C-4E2E-9639-E41E2DB79218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连接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连接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(liánjiē)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Connect; link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这两个城市之间有一条高速公路连接。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gè chéngshì zhījiān yǒu yītiáo gāosù gōnglù liánjiē.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highway connecting the two cities.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D3B0FD-0A85-476C-A7A6-7180D85141BA}" type="slidenum">
              <a:t>600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例外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例外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(lìwài)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Exception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每个规则都有例外。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gè guīzé dōu yǒu lìwài.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rule has exceptions.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A201C4-D037-40B6-884A-C93BFDC21FE7}" type="slidenum">
              <a:t>601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利润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利润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(lìrùn)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Profit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企业的目标之一是实现稳定的利润增长。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Qǐyè de mùbiāo zhī yī shì shíxiàn wěndìng de lìrùn zēngzhǎng.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One of the goals of a business is to achieve stable profit growth.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E2A155-0F6E-4DDB-8BE1-2D8D101749E9}" type="slidenum">
              <a:t>602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立场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立场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(lìchǎng)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Standpoint; position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在这个问题上，我们有不同的立场。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wèntí shàng, wǒmen yǒu bùtóng de lìchǎng.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have different standpoints on this issue.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76A413-0F47-43FE-9D4D-18FA2D0DD4B8}" type="slidenum">
              <a:t>603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Stand; set 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他站在窗前，望着远方。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zhàn zài chuāng qián, wàngzhe yuǎnfāng.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stood by the window, looking into the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3F3336-CF33-4412-BBB6-85BD91133128}" type="slidenum">
              <a:t>604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厉害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厉害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(lìhài)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Formidable; amazing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他在数学方面非常厉害。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shùxué fāngmiàn fēicháng lìhài.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very proficient in mathematics.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954687-9217-412D-BD30-D66310730147}" type="slidenum">
              <a:t>605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Politeness; courtesy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在交往中保持礼貌是非常重要的。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jiāowǎng zhōng bǎochí lǐmào shì fēicháng zhòngyào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politeness in interactions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3C4FDF-5443-4606-A4B5-6471C36CC521}" type="slidenum">
              <a:t>606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(lǐbài)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Week; worship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我每个礼拜都会去教堂做礼拜。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měi gè lǐbài dūhuì qù jiàotáng zuò lǐbài.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go to church every week to worship.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317B10-4180-4E40-B630-8F9D3D2DDB1C}" type="slidenum">
              <a:t>607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Gift; ceremony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他送给我一份精美的礼物。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sòng gěi wǒ yīfèn jīngměi de lǐwù.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gave me a beautiful gift.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B98CE5-51AB-414F-A38B-7BCDCE25255D}" type="slidenum">
              <a:t>608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这个季节梨子非常甜美。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jìjié lízi fēicháng tiánměi.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Pears are very sweet in this season.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068A1E-F723-46AD-B015-A3D7D40C5814}" type="slidenum">
              <a:t>609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4D4A8B-C7A0-424C-AA78-590888AADD2B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劳动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劳动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(láodòng)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Labor; 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劳动是创造财富的重要手段之一。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Láodòng shì chuàngzào cáifù de zhòngyào shǒuduàn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Labor is one of the important means of creating wealth.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295334-EF1A-46A7-BA8E-929C6393CE6D}" type="slidenum">
              <a:t>610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浪漫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浪漫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(làngmàn)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Romantic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在夕阳下散步是一种浪漫的体验。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xīyáng xià sànbù shì yī zhǒng làngmàn de tǐyàn.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Taking a walk at sunset is a romantic experience.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A5A73C-4F55-44C0-867C-DB83F9F4CDE4}" type="slidenum">
              <a:t>611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朗读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朗读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(lǎngdú)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Read aloud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每周，学生们都要轮流朗读课文。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zhōu, xuéshēngmen dōu yào lúnliú lǎngdú kèwén.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week, students take turns reading the text aloud.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7DA4F2-E6BD-441D-94A6-17C0162341AF}" type="slidenum">
              <a:t>612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 làn 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Rotten; spoiled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这个苹果已经烂了，不能吃了。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píngguǒ yǐjīng lànle, bùnéng chīle.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apple is already rotten and cannot be eaten.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52161B-A82F-4091-8D44-89ADEE733D6F}" type="slidenum">
              <a:t>613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来信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来信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(láixìn)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Incoming letter; letter received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我最近收到了一封来信，是从老朋友寄来的。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zuìjìn shōudàole yī fēng láixìn, shì cóng lǎo péngyǒu jìlái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recently received a letter from an old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C9CB68-5F23-42D8-8E2E-F8FE773C2263}" type="slidenum">
              <a:t>614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leave out, to omit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这份报告中落掉了一些重要的细节。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fèn bàogào zhōng làdiàole yīxiē zhòngyào de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report leaves out some important details.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7858AD-64AF-47D1-875C-46FAA3B75F29}" type="slidenum">
              <a:t>615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困扰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困扰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(kùnrǎo)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Trouble; to trouble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这个问题一直困扰着我。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yīzhí kùnrǎozhe wǒ.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problem has been troubling me all along.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103E8B-6087-4711-9A52-153993DED5AC}" type="slidenum">
              <a:t>616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Loss; to lose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这个项目导致公司遭受了巨大的亏损。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dǎozhì gōngsī zāoshòule jùdà de kuīsǔn.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resulted in a significant loss for the company.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CB8E66-2BA9-41D5-9CAE-3B31F4F92D10}" type="slidenum">
              <a:t>617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Mad; wild; crazy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他举止狂野，令人感到恐惧。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jǔzhǐ kuángyě, lìng rén gǎndào kǒngjù.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behavior is wild and makes people feel frightened.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9C5F4F-D611-4B99-856E-EE96F491FC57}" type="slidenum">
              <a:t>618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宽度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宽度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(kuāndù)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这条河的宽度大约有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100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tiáo hé de kuāndù dàyuē yǒu 100 mǐ.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width of this river is approximately 100 meters.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C3BB49-45B8-4089-A1BC-1053D72903CB}" type="slidenum">
              <a:t>619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A9B07B-FB04-48B3-8927-E80F6BC03DE0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快活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快活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(kuàihuó)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Happy; cheerful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在这个小镇上，人们过着宁静而快活的生活。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xiǎo zhèn shàng, rénmen guòzhe níngjìng ér kuàihuó de shēnghuó.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small town, people live a peaceful and happy life.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14853B-DBBB-41B5-871F-3AAFA905BCF0}" type="slidenum">
              <a:t>620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Warehouse; repository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这是图书馆的图书库。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túshūguǎn de túshū kù.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the book repository of the library.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51EEB3-FA5C-4FB9-A998-076B584F6D1A}" type="slidenum">
              <a:t>621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口号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口号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(kǒuhào)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Slogan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这个活动的口号是“团结合作，共创未来”。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huódòng de kǒuhào shì "tuánjié hézuò, gòngchuàng wèilái."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slogan for this event is "Unity and cooperation, create the future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7A7F1C-CF26-4EDE-8806-35CE984F329E}" type="slidenum">
              <a:t>622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控制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控制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(kòngzhì)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Control; to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这台机器需要精细的控制。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tái jīqì xūyào jīngxì de kòngzhì.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machine requires precise control.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F16484-72E0-46C4-AE4D-B6992EDF252A}" type="slidenum">
              <a:t>623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空中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空中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(kōngzhōng)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air; sky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飞机在空中飞行。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Fēijī zài kōngzhōng fēixíng.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airplane is flying in the sky.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C50B66-8A82-4B0B-9897-017E1E638434}" type="slidenum">
              <a:t>624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肯定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肯定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(kěndìng)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Sure; affirm; definite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他对这个方案给予了肯定的回应。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zhège fāng'àn jǐyǔ le kěndìng de huíyìng.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gave a positive response to the proposal.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169A25-D715-477C-9EAC-8905E9E8DF7D}" type="slidenum">
              <a:t>625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课题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课题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(kètí)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Subject; topic; research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这个课题需要深入研究。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kètí xūyào shēnrù yánjiū.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research topic requires in-depth study.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41D429-46A7-47BE-A532-5C1B3CB167A3}" type="slidenum">
              <a:t>626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(kètīng)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Living room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客厅里有一张舒适的沙发。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Kètīng lǐ yǒu yī zhāng shūshì de shāfā.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comfortable sofa in the living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7B5F98-F442-4716-8871-A85818A826D9}" type="slidenum">
              <a:t>627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Polite; courteous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他非常客气地邀请我们参加晚宴。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fēicháng kèqì de yāoqǐng wǒmen cānjiā wǎnyàn.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politely invited us to attend the dinner party.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5D9BC3-CB7F-45FE-8B35-3C1B282F9506}" type="slidenum">
              <a:t>628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客户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客户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Client; customer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我们致力于满足客户的需求。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zhìlì yú mǎnzú kèhù de xūqiú.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are committed to meeting the needs of our customers.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B951D2-2552-4FBA-A1BC-707F969511E6}" type="slidenum">
              <a:t>629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8FD297-FC9C-427D-8D2D-79C5864FAEBB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Carve; engrave; a moment; quarter (of an hour)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她在树上刻下了他们的名字。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shù shàng kè xiàle tāmen de míngzì.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carved their names on the tree.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DC54F1-64C8-4CC9-AA58-5B5F2D1D6C91}" type="slidenum">
              <a:t>630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渴望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渴望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Yearn for; long for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他对成功有着强烈的渴望。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chénggōng yǒuzhe qiángliè de kěwàng.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strong yearning for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8A7AB4-536B-4685-A5E4-9A6B2F454F7E}" type="slidenum">
              <a:t>631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(kěxī)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It's a pity; unfortunately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他没有赢得比赛，真是太可惜了。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méiyǒu yíngdé bǐsài, zhēnshi tài kěxīle.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It's a pity he didn't win the game; it's really unfortunate.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525EBA-9177-42AB-8AE5-814F8F078CAD}" type="slidenum">
              <a:t>632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(kělián)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Pitiful; poor; pathetic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那只小狗看起来很可怜，让人心疼。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zhī xiǎo gǒu kànqǐlái hěn kělián, ràng rén xīnténg.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little dog looks very pitiful, making people feel sorry for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806CBF-496F-4176-9133-35E4FD99B11F}" type="slidenum">
              <a:t>633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(kě)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Can; may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你可以选择自己的道路。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xuǎnzé zìjǐ de dàolù.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choose your own path.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29EE71-FBD6-4B2E-9633-269E85CA7C7D}" type="slidenum">
              <a:t>634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他咳嗽了一整天，可能是感冒了。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késou le yī zhěng tiān, kěnéng shì gǎnmàole.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been coughing all day, probably caught a cold.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C19E07-7252-4121-975F-ECE8A601078B}" type="slidenum">
              <a:t>635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Measure word for small, round, or granular objects (e.g., seeds, pearls)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她戴着一颗明亮的星星项链。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dài zhe yī kē míngliàng de xīngxīng xiàngliàn.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wearing a bright star necklace.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5BC571-F66D-446F-B315-B73FC5ACF049}" type="slidenum">
              <a:t>636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靠近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靠近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(kàojìn)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Near; close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我们的酒店靠近海滩，风景非常美丽。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de jiǔdiàn kàojìn hǎitān, fēngjǐng fēicháng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Our hotel is close to the beach, and the scenery is very beautiful.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D7BFF6-250F-4FDC-953E-DBEACB358B4C}" type="slidenum">
              <a:t>637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烤鸭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烤鸭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(kǎoyā)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Roast duck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北京烤鸭是一道著名的中华美食。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Běijīng kǎoyā shì yīdào zhùmíng de Zhōnghuá měishí.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Beijing roast duck is a famous Chinese delicacy.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7A18BA-F7D0-4379-B1E3-97C438DFF97C}" type="slidenum">
              <a:t>638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烤肉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烤肉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(kǎoròu)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Barbecue; roast meat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周末我们计划去户外烤肉。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Zhōumò wǒmen jìhuà qù hùwài kǎoròu.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plan to have a barbecue outdoors this weekend.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640EF1-723A-4B3A-BDD1-C9E618F12746}" type="slidenum">
              <a:t>639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BFA3F6-D692-4777-A8AE-4228BF64B19C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考核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考核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(kǎohé)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Assess; evaluate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公司每年都会对员工进行绩效考核。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měinián dūhuì duì yuángōng jìnxíng jìxiào kǎohé.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conducts performance assessments for employees every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653D0B-8CB7-4B52-8868-4074F747FFE1}" type="slidenum">
              <a:t>640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Regard; 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每个人都有权利被公正地看待。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gèrén dōu yǒu quánlì bèi gōngzhèng de kàndài.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Everyone has the right to be treated fairly.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031AFD-AF31-40B3-8691-B807F02E30FF}" type="slidenum">
              <a:t>641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(kànchū)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Discern; see through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通过他的表情，我看出他并不高兴。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Tōngguò tā de biǎoqíng, wǒ kànchū tā bìng bù gāoxìng.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From his expression, I could see that he was not happy.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82227D-ACCC-4569-AF0B-71E96DB77762}" type="slidenum">
              <a:t>642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看成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(kànchéng)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Mistake for; misread 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因为字体相似，我把他的名字看成了别人的。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Yīnwèi zìtǐ xiāngsì, wǒ bǎ tā de míngzì kànchéngle biérén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Because the fonts are similar, I mistook his name for someone else's.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113DA8-A0C1-48D2-89F5-046461530419}" type="slidenum">
              <a:t>643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开幕式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开幕式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(kāimùshì)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Opening ceremony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奥运会的开幕式是一场盛大的表演。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Àoyùnhuì de kāimùshì shì yīchǎng shèngdà de biǎoyǎn.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opening ceremony of the Olympics is a grand performance.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D21CD1-73DA-4690-B943-257F556506E8}" type="slidenum">
              <a:t>644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开幕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开幕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(kāimù)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Opening; inauguration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明天是展览开幕的日子。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Míngtiān shì zhǎnlǎn kāimù de rìzi.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Tomorrow is the opening day of the exhibition.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3677BD-2671-48CF-8304-153035807A77}" type="slidenum">
              <a:t>645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居然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居然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(jūrán)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Unexpectedly; actually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他居然跟我说了谢谢。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jūrán gēn wǒ shuōle xièxiè.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actually said thank you to 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41C1EB-5ABA-49D9-8D40-AD68D0D42280}" type="slidenum">
              <a:t>646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局面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局面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(júmiàn)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Situation; aspect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这场比赛的局面发生了很大变化。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chǎng bǐsài de júmiàn fāshēngle hěn dà biànhuà.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has been a significant change in the situation of this game.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E90DD9-2CEF-4433-AB05-85FB73CD784A}" type="slidenum">
              <a:t>647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局长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局长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(júzhǎng)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Director of a bureau; head of an office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这位局长在改革中发挥了重要作用。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júzhǎng zài gǎigé zhōng fāhuīle zhòngyào zuòyòng.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bureau chief played a crucial role in the reform.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1CEE68-4EE6-49B6-9A13-E4C26DFB8387}" type="slidenum">
              <a:t>648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举动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举动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(jǔdòng)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Move; 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他的举动让大家感到惊讶。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jǔdòng ràng dàjiā gǎndào jīngyà.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actions surprised everyone.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F163E1-A4CC-49FA-B97C-40E375F75711}" type="slidenum">
              <a:t>649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6D70C9-50B0-4561-A245-8B0F5FF44843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拒绝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拒绝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(jùjué)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Refuse; reject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他毫不犹豫地拒绝了那份工作。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háo bù yóuyù de jùjuéle nà fèn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refused the job without hesitation.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CA98EA-590E-4119-92D4-5A0EDB342253}" type="slidenum">
              <a:t>650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军人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军人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(jūnrén)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Soldier; military personnel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军人应具备坚定的意志和出色的训练。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Jūnrén yīng jùbèi jiāndìng de yìzhì hé chūsè de xùnliàn.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Soldiers should have strong will and excellent training.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346941-1905-499F-B5D8-E008E1748EF8}" type="slidenum">
              <a:t>651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俱乐部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俱乐部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(jùlèbù)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Club; association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他是这个篮球俱乐部的成员之一。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zhège lánqiú jùlèbù de chéngyuán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one of the members of this basketball club.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00FE15-6145-4F45-9634-946EB9BC76CB}" type="slidenum">
              <a:t>652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剧本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剧本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(jùběn)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Script; screenplay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这部电影的剧本写得非常感人。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bù diànyǐng de jùběn xiě dé fēicháng gǎnrén.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script of this movie is very touching.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BFE783-7F0C-498F-BE25-36607BFD8355}" type="slidenum">
              <a:t>653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决不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决不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(juébù)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Never; by no means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他决不会轻易放弃自己的梦想。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juébù huì qīngyì fàngqì zìjǐ de mèngxiǎng.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will never easily give up on his dreams.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04E02A-2817-4DA3-8745-8493FF41F5C7}" type="slidenum">
              <a:t>654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绝望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绝望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(juéwàng)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Despair; hopeless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在困境中，她曾一度感到绝望。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kùnjìng zhōng, tā céng yīdù gǎndào juéwàng.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face of adversity, she once felt despair.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1304B5-3817-442D-8EC2-A70FCBBA5B27}" type="slidenum">
              <a:t>655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近来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(jìnlái)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Lately; recently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近来，这个城市发生了许多变化。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Jìnlái, zhège chéngshì fāshēngle xǔduō biànhuà.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Recently, there have been many changes in this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BA8E4E-2891-464F-ADEB-CDD86EE9D064}" type="slidenum">
              <a:t>656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经费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(jīngfèi)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Funds; financial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这个项目需要足够的经费来支持。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xūyào zúgòu de jīngfèi lái zhīchí.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requires sufficient funds for support.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6F4C84-F2F7-4DB5-8252-8A1B6E7C642B}" type="slidenum">
              <a:t>657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景象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景象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(jǐngxiàng)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Scene; sight; phenomenon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海滩上的景象非常美丽。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Hǎitān shàng de jǐngxiàng fēicháng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scene on the beach is very beautiful.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3D061A-951C-4C42-B8E8-36D137C779A2}" type="slidenum">
              <a:t>658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警告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警告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(jǐnggào)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政府发布了一份紧急警告。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fābùle yīfèn jǐnjí jǐnggào.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government issued an urgent warning.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FD6EDE-98DD-48CD-893A-2C303ED6F66C}" type="slidenum">
              <a:t>659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7FDE5A-F494-494C-B587-8A50292F09BE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竞赛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竞赛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(jìngsài)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Competition; contest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这个周末有一场篮球竞赛。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zhōumò yǒu yīchǎng lánqiú jìngsài.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basketball competition this weekend.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9AA4F9-698C-4833-8C16-20EB79D3F447}" type="slidenum">
              <a:t>660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竞争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竞争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(jìngzhēng)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Competition; compete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市场上存在激烈的竞争。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Shìchǎng shàng cúnzài jīliè de jìngzhēng.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intense competition in the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4F9239-1C60-4914-9380-BB3CA097A867}" type="slidenum">
              <a:t>661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酒鬼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酒鬼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(jiǔguǐ)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Alcoholic; heavy drinker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他是个酒鬼，每天都要喝很多酒。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gè jiǔguǐ, měitiān dōu yào hē hěnduō jiǔ.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an alcoholic and drinks a lot every 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2B3C91-8491-40D3-B74F-17E5243F1B87}" type="slidenum">
              <a:t>662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救灾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救灾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(jiùzāi)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Disaster relief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他参与了许多国际救灾项目。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cānyùle xǔduō guójì jiùzāi xiàngmù.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participated in many international disaster relief projects.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9A043E-C0DD-4C03-9C72-F24666A472CC}" type="slidenum">
              <a:t>663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进化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进化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生物在长时间内经历了进化过程。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Shēngwù zài cháng shíjiān nèi jīnglìle jìnhuà guòchéng.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Organisms undergo the process of evolution over a long period of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30A688-610B-4C3E-B3F3-1311216C88BF}" type="slidenum">
              <a:t>664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尽可能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尽可能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 kěnéng)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 much as possible; to the best of one's 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请尽可能早点完成这项任务。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jǐnkěnéng zǎo diǎn wánchéng zhè xiàng rènwu.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try to complete this task as soon as possible.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B0169D-1A86-4310-9FE6-4BC411900717}" type="slidenum">
              <a:t>665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紧紧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紧紧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(jǐnjǐn)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Closely; tightly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他抓住我的手，紧紧地握着。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zhuā zhù wǒ de shǒu, jǐnjǐn de wòzhe.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grabbed my hand and held it tightly.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342D1E-FB11-4CD6-9E08-FE85CEDF3B07}" type="slidenum">
              <a:t>666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尽管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(jǐnguǎn)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Although; despite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尽管困难重重，他们仍然坚持下去。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Jǐnguǎn kùnnan zhòngzhòng, tāmen réngrán jiānchí xiàqù.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Despite numerous difficulties, they still persevere.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7265F7-870E-4A5F-B093-ABE0AF14DCE2}" type="slidenum">
              <a:t>667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今日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(jīnrì)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Today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今日天气晴，适合出行。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Jīnrì tiānqì qíng, shìhé chūxíng.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weather is clear today, suitable for travel.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015002-7F7A-475B-BCA8-A8A580A3D448}" type="slidenum">
              <a:t>668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Session; time period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这是奥运会的第二十届。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àoyùnhuì de dì èrshí jiè.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the 20th session of the Olympic Games.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171114-41E4-469B-9CE6-5122827E15FD}" type="slidenum">
              <a:t>669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D1E486-0AA1-47C1-9578-1166A7C33AE6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Quit; give up; abstain from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他戒烟已经有一年了。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jièyān yǐjīng yǒu yī niánle.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quit smoking for a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3FAFB4-952E-4A71-BB0A-1584E9D26E1D}" type="slidenum">
              <a:t>670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解放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解放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(jiěfàng)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Liberate; emancipate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那个国家在上世纪解放了。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ge guójiā zài shàng shìjì jiěfàngle.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That country was liberated in the last century.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4EF657-B524-4A01-902B-2A4E847CEF77}" type="slidenum">
              <a:t>671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解除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解除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(jiěchú)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Lift; remove; relieve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经过谈判，双方成功解除了合同。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Jīngguò tánpàn, shuāngfāng chénggōng jiěchúle hétong.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negotiations, both parties successfully lifted the contract.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86AB4F-015F-4F5A-AD90-04684D20F603}" type="slidenum">
              <a:t>672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接连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接连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(jiēlián)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Successively; in a row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这几天接连发生了几起事故。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jǐ tiān jiēlián fāshēngle jǐ qǐ shìgù.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Several accidents have occurred successively in the past few days.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4CCC00-DB8A-4C7A-B294-8FE0135B2A54}" type="slidenum">
              <a:t>673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接触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接触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(jiēchù)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Contact; touch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在工作中，我们经常需要与客户接触。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gōngzuò zhōng, wǒmen jīngcháng xūyào yǔ kèhù jiēchù.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our work, we often need to have contact with clients.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74DBA6-C56B-4FDB-9F25-2D2107462A5D}" type="slidenum">
              <a:t>674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脚步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脚步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(jiǎobù)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Footstep; 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他听到了远处传来的脚步声。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tīngdàole yuǎnchù chuán lái de jiǎobù shēng.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heard footsteps coming from a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07EAFF-818D-4DAB-8AF6-AD77D00C5856}" type="slidenum">
              <a:t>675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胶水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胶水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(jiāoshuǐ)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Glue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这种胶水可以粘合各种材料。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jiāoshuǐ kěyǐ zhānhé gèzhǒng cáiliào.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glue can bond various materials.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2B2A59-B207-4005-995B-D2347A6E7E34}" type="slidenum">
              <a:t>676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胶带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胶带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我需要一卷透明胶带。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xūyào yī juǎn tòumíng jiāodài.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need a roll of transparent tape.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F45ED5-306C-483D-8B48-7004449A1E07}" type="slidenum">
              <a:t>677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郊区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郊区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(jiāoqū)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Suburb; outskirts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他们搬到了城市的郊区居住。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bān dàole chéngshì de jiāoqū jūzhù.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moved to the suburbs of the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D1D136-A224-4CF5-AF44-7E73CBABA173}" type="slidenum">
              <a:t>678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交代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交代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(jiāodài)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Explain; make clear; tell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他交代了明天的工作安排。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jiāodàile míngtiān de gōngzuò ānpái.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explained the work arrangement for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422479-0F54-4F5C-8D49-0702BC8B031D}" type="slidenum">
              <a:t>679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FEB6D4-233D-4E79-A466-EB95439B11A4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奖励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奖励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(jiǎnglì)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Reward; award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他因出色表现而获得了奖励。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yīn chūsè biǎoxiàn ér huòdéle jiǎnglì.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received a reward for his outstanding performance.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94A81C-F441-4FAA-8E8B-8AB9227ECAEC}" type="slidenum">
              <a:t>680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将要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将要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(jiāngyào)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Will; be going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明天将要举行一场重要的会议。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Míngtiān jiāngyào jǔxíng yī chǎng zhòngyào de huìyì.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 important meeting will be held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A9592F-5E4D-49A6-97F8-C62225CB4D82}" type="slidenum">
              <a:t>681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Will; shall; to be going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他将成为公司的首席执行官。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jiāng chéngwéi gōngsī de shǒuxí zhíxíng guān.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will become the CEO of the company.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9B8B9D-7604-48A9-9D7E-0E2A3EB6F4CC}" type="slidenum">
              <a:t>682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键盘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键盘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(jiànpán)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Keyboard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我正在使用电脑键盘输入文字。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zhèngzài shǐyòng diànnǎo jiànpán shūrù wénzi.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am using the computer keyboard to input text.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18C72F-02D9-449D-B5E2-E8DC6034C9CE}" type="slidenum">
              <a:t>683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你可以使用键盘上的方向键来移动光标。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shǐyòng jiànpán shàng de fāngxiàng jiàn lái yídòng guāngbiāo.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use the arrow keys on the keyboard to move the cursor.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283B77-0566-430E-887B-6AC2FC004D44}" type="slidenum">
              <a:t>684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健全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健全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(jiànquán)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Sound; healthy; robust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保持良好的生活习惯有助于健全身体。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Bǎochí liánghǎo de shēnghuó xíguàn yǒuzhù yú jiànquán shēntǐ.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good habits contributes to a sound body.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4A2D1D-59B0-473B-AA3A-E78D6DCE552E}" type="slidenum">
              <a:t>685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建筑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建筑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(jiànzhù)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Architecture; building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这座城市有许多古老的建筑。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yǒu xǔduō gǔlǎo de jiànzhù.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city has many ancient buildings.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2824BF-1FD4-4817-AAB8-163D7FC2D0AA}" type="slidenum">
              <a:t>686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建造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建造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(jiànzào)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Construct; build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这座桥是在上个月建造的。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qiáo shì zài shàng gè yuè jiànzào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bridge was built last month.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C5AD93-E572-46D7-888F-BF279B34B2B4}" type="slidenum">
              <a:t>687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间接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间接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(jiànjiē)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Indirect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他通过间接途径得知了这个消息。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tōngguò jiànjiē tújìng dézhīle zhège xiāoxī.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learned about the news through indirect channels.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54D8B2-DC9E-4B1C-9307-2D04360F5248}" type="slidenum">
              <a:t>688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Shears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他手里拿着一把剪子修剪树枝。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shǒu lǐ názhe yī bǎ jiǎnzi xiūjiǎn shùzhī.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trimming the branches with a pair of shears.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7C6B99-9039-4DE2-A2AB-F36556768197}" type="slidenum">
              <a:t>689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0801B4-CD3C-4D7A-9E89-DDF270EE2B8B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(jiǎndāo)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Scissors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请把剪刀递给我，谢谢。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bǎ jiǎndāo dì gěi wǒ, xièxiè.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pass me the scissors, thank you.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09A357-61A1-4492-A022-8BE56595EA15}" type="slidenum">
              <a:t>690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她用剪刀剪下一小块布料。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yòng jiǎndāo jiǎnxià yī xiǎo kuài bùliào.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cut off a small piece of fabric with scissors.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25645B-1C86-4B39-8407-39CFC442477F}" type="slidenum">
              <a:t>691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减轻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减轻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(jiǎnqīng)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Lighten; alleviate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合理的休息可以减轻疲劳。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Hélǐ de xiūxí kěyǐ jiǎnqīng píláo.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Reasonable rest can alleviate fatigue.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36BF2A-31A9-40A1-9818-05F14BAF5B22}" type="slidenum">
              <a:t>692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检验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检验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(jiǎnyàn)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Inspect; examine; test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这台机器需要经过严格的检验。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tái jīqì xūyào jīngguò yángé de jiǎnyàn.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machine needs to undergo rigorous inspection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5B4717-C412-46DA-8AFB-563521A93E0F}" type="slidenum">
              <a:t>693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艰难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艰难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(jiānnán)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Difficult; hard; challenging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他们经历了一段艰难的时期。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jīnglìle yīduàn jiānnán de shíqī.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went through a difficult period.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3065B8-E30E-4404-83C8-25120E5F77AB}" type="slidenum">
              <a:t>694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艰苦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艰苦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(jiānkǔ)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Arduous; hard; difficult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这是一项艰苦的任务，但我们必须完成它。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yīxiàng jiānkǔ de rènwu, dàn wǒmen bìxū wánchéng tā.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a difficult task, but we must complete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FA5A12-26ED-4B49-AF28-E6F21BFE84C7}" type="slidenum">
              <a:t>695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Shoulder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他轻轻拍了拍我的肩。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qīngqīng pāile pāi wǒ de 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gently patted my shoulder.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D797DE-17DE-4C2C-9496-A29B10530FDC}" type="slidenum">
              <a:t>696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坚定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坚定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(jiāndìng)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Steadfast; firm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他在困境中表现得非常坚定。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kùnjìng zhōng biǎoxiàn de fēicháng jiāndìng.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showed great steadfastness in the face of adversity.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9CB0A9-7849-4F68-AE1E-A8AEACAF3901}" type="slidenum">
              <a:t>697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驾照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驾照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(jiàzhào)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Driver's license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我正在学习驾照理论课程。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zhèngzài xuéxí jiàzhào lǐlùn kèchéng.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am studying the theoretical course for the driver's license.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BD008F-21D5-4595-ACD2-F53161590F82}" type="slidenum">
              <a:t>698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驾驶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驾驶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(jiàshǐ)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Drive; driving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他已经拿到了驾驶执照。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yǐjīng nádàole jiàshǐ zhízhào.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already obtained a driver's license.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2108DD-0660-47D4-92A3-C5DD43F43244}" type="slidenum">
              <a:t>699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1D06EA-A538-4AB0-9768-57358BA0060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99249A-E726-4970-81BD-4FA5FAEAF145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Price; value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这件商品的价钱很合理。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jiàn shāngpǐn de jiàqián hěn hélǐ.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price of this item is very reasonable.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EC1CDD-B157-4A4D-920E-CB6301A7BF71}" type="slidenum">
              <a:t>700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(jiǎ)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First; armor; the first of the ten Heavenly 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他在比赛中获得了甲等奖。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bǐsài zhōng huòdéle jiǎ děng jiǎng.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won the first prize in the competition.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F6E448-C499-4886-B9BE-5C10EF57AD8A}" type="slidenum">
              <a:t>701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Clip; clamp; hold between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请用夹子夹住这些文件。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yòng jiāzi jiázhu zhèxiē wénjiàn.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use a clip to hold these documents.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B6D617-400C-45C4-95DC-F0B776B925A8}" type="slidenum">
              <a:t>702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(jiāyǐ)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Moreover; in addition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这个问题需要加以解决。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xūyào jiāyǐ jiějué.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issue needs to be addressed.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ADE9B1-3338-42BD-9D6D-E829DCA7F320}" type="slidenum">
              <a:t>703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(jiāsù)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Accelerate; acceleration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汽车司机突然加速超过了限速。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Qìchē sījī túrán jiāsù chāoguòle xiànsù.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driver suddenly accelerated beyond the speed limit.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0799D4-4759-4B31-A8AE-7A2B3B7160F6}" type="slidenum">
              <a:t>704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(jiāshàng)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addition; besides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他喜欢音乐，加上会弹吉他。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yīnyuè, jiāshàng huì tán jítā.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music, and besides, he can play the guitar.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CA2C08-CEFD-468F-A19F-1856C06E2033}" type="slidenum">
              <a:t>705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加热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加热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(jiārè)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Heat; to heat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在冬天，我们常常需要加热房间。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dōngtiān, wǒmen chángcháng xūyào jiārè fángjiān.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winter, we often need to heat the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E300E0-91AD-42F7-949E-4BA0F91D1A4C}" type="slidenum">
              <a:t>706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继承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继承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Inherit; inheritance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他继承了父亲的工作和责任。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jìchéngle fùqīn de gōngzuò hé zérèn.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inherited his father's job and responsibilities.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CD236E-ABD2-4619-A8ED-4DEC35D1B9D4}" type="slidenum">
              <a:t>707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技能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技能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(jìnéng)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Skill; 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提高技能需要不断的学习和实践。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Tígāo jìnéng xūyào bùduàn de xuéxí hé shíjiàn.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Improving skills requires continuous learning and practice.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1D92E3-39F1-42ED-A69D-713A6C48EF7B}" type="slidenum">
              <a:t>708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记忆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记忆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(jìyì)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Memory; recollection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这段美好的记忆永远留在心中。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duàn měihǎo de jìyì yǒngyuǎn liú zài xīnzhōng.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beautiful memory will always stay in my heart.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37389B-C793-4C7E-92C0-EB22B8D443B7}" type="slidenum">
              <a:t>709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36E57C-3A5E-4DD3-BAEA-5E6BA5CFA2E1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Crowded; to squeeze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地铁上总是人挤人。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Dìtiě shàng zǒngshì rén jǐ 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subway is always crowded.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CBAD0C-E4C4-44C0-B98E-E182406CBE8C}" type="slidenum">
              <a:t>710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集团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集团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(jítuán)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Group; conglomerate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这个公司是一家大型跨国集团。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gōngsī shì yījiā dàxíng kuàguó jítuán.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company is a large multinational conglomerate.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6F229E-D930-4CF1-8C83-38E04345A5EA}" type="slidenum">
              <a:t>711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即使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即使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(jíshǐ)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Even if; even though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即使遇到困难，我们也不能放弃。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Jíshǐ yùdào kùnnán, wǒmen yě bùnéng fàngqì.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Even if we encounter difficulties, we cannot give 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E59D9C-8A10-4D6E-BB74-EEB28C5D67F7}" type="slidenum">
              <a:t>712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基金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基金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(jījīn)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Fund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他投资了一只新的股票基金。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tóuzīle yī zhī xīn de gǔpiào jījīn.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invested in a new stock fund.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7C6E32-5E42-4FA7-88BC-EE80DF21FBB3}" type="slidenum">
              <a:t>713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基地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基地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(jīdì)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Base; foundation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公司在这个城市建立了一个新的基地。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zài zhège chéngshì jiànlìle yīgè xīn de jīdì.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has established a new base in this city.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A7CC11-46A2-468E-8471-86A347C47F1E}" type="slidenum">
              <a:t>714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肌肉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肌肉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(jīròu)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Muscle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锻炼可以增强肌肉力量。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Duànliàn kěyǐ zēngqiáng jīròu lìliàng.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Exercise can strengthen muscle strength.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6B1EEF-E918-428E-8C0B-F2C321D165E5}" type="slidenum">
              <a:t>715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机制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机制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Mechanism; mechanism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这个机制能够保护个人隐私。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jīzhì nénggòu bǎohù gèrén yǐnsī.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mechanism can protect personal privacy.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9DE6C6-C3E3-43D6-A819-FE3860ED5A0F}" type="slidenum">
              <a:t>716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机器人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机器人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(jīqìrén)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Robot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未来可能会有更多的家庭机器人。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Wèilái kěnéng huì yǒu gèng duō de jiātíng jīqìrén.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may be more household robots in the future.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F9F35B-FE7A-4D7B-B132-615E13D6F143}" type="slidenum">
              <a:t>717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或是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或是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(huòshì)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Or; perhaps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你可以选择坐车或是步行。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xuǎnzé zuò chē huòshì bùxíng.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choose to take a car or walk.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AC959D-D687-4D8D-B1B1-B5F04DFF2AAD}" type="slidenum">
              <a:t>718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(huǒzāi)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Fire disaster; fire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消防队迅速扑灭了火灾。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Xiāofáng duì xùnsù pūmièle huǒzāi.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fire brigade quickly extinguished the fire.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6958BE-1296-4553-87F2-0D4E5241B33C}" type="slidenum">
              <a:t>719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52B87D-8541-4BC9-976E-628B6875922C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(huǒtuǐ)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三明治里有火腿和芝士。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Sān míngzhì lǐ yǒu huǒtuǐ hé zhīshì.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sandwich has ham and cheese.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D493BA-E27A-4509-8086-1B6E89A1DC9D}" type="slidenum">
              <a:t>720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火柴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(huǒchái)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Match (for lighting)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他生火用了一根火柴。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shēnghuǒ yòngle yī gēn huǒchái.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used a match to start the fire.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3A607D-9A3E-4393-A229-F0579343FF32}" type="slidenum">
              <a:t>721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活泼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活泼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(huópō)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Lively; vivacious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她是一个非常活泼的小女孩。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fēicháng huópō de xiǎo nǚhái.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a very lively little girl.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E010B4-A171-44DA-BFA6-06FEDE7A6167}" type="slidenum">
              <a:t>722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活力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活力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(huólì)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Vitality; energy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锻炼可以增加身体的活力。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Duànliàn kěyǐ zēngjiā shēntǐ de huólì.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Exercise can increase the body's vitality.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FE8986-B79D-4877-8A51-53AD32E27E28}" type="slidenum">
              <a:t>723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会谈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会谈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(huìtán)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Conference; talks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两国领导人进行了友好的会谈。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 guó lǐngdǎo rén jìnxíngle yǒuhǎo de huìtán.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leaders of the two countries had a friendly talk.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A6217E-D1C9-4622-ACE8-0553F1A4439C}" type="slidenum">
              <a:t>724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汇款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汇款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(huìkuǎn)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Remittance; wire transfer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他通过银行汇款给家人。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tōngguò yínháng huìkuǎn gěi jiārén.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remitted money to his family through the bank.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BA790D-4469-4215-AA98-D7FEA08A4955}" type="slidenum">
              <a:t>725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Recall; reminisce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这个地方让我想起了童年的回忆。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dìfang ràng wǒ xiǎngqǐle tóngnián de huíyì.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place reminds me of childhood memories.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569DB8-5A96-437D-942C-C3B9D41A445C}" type="slidenum">
              <a:t>726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Reply (in writing); answer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他很快就回信了。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hěn kuài jiù huíxìnle.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replied to the letter quickly.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341866-1233-4C2C-B629-D07AD8E7CD96}" type="slidenum">
              <a:t>727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(huítóu)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Turn one's head; look back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走了一段路后，他回头看了一眼。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Zǒule yīduàn lù hòu, tā huítóu kànle yī yǎn.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walking for a while, he turned his head and took a look.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B40D32-FE0B-4A1A-98A5-3C192BE9A6CA}" type="slidenum">
              <a:t>728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(huíshōu)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Recycle; reclaim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请将废纸放到回收箱里。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jiāng fèizhǐ fàng dào huíshōu xiāng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put the waste paper in the recycling bin.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7D8ADA-83C8-4741-AABA-81FED9FA3DDF}" type="slidenum">
              <a:t>729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0E3A5B-6376-46EF-88A1-ADD1B60BC494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(huígù)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Review; look back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让我们回顾一下过去的一年。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Ràng wǒmen huígù yīxià guòqù de yī nián.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Let's review the past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34EF08-0480-4DF2-80C8-7278E98AFCB9}" type="slidenum">
              <a:t>730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(huíbì)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Avoid; evade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她总是回避谈论过去的事情。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zǒng shì huíbì tánlùn guòqù de shìqing.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always avoids discussing the past.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79DA92-90D7-490E-8656-3DEB278F917F}" type="slidenum">
              <a:t>731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回报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回报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(huíbào)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Return; repay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努力工作会有回报的。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Nǔlì gōngzuò huì yǒu huíbào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Hard work will bring rewards.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163CBB-FADB-429E-92B0-60A4EAA45A7C}" type="slidenum">
              <a:t>732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恢复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恢复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(huīfù)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Recover; restore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他的健康逐渐恢复了。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jiànkāng zhújiàn huīfùle.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health gradually recovered.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F8A4E7-F79C-4499-9FFF-186559E0259D}" type="slidenum">
              <a:t>733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灰色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灰色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(huīsè)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Gray; grey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他喜欢穿灰色的衣服。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chuān huīsè de yīfu.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wear gray clothes.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BEA142-112F-42F9-84FE-744E08DA681B}" type="slidenum">
              <a:t>734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慌忙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慌忙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(huāngmáng)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a hurry; hurriedly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他慌忙离开了会议室。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huāngmáng líkāile huìyìshì.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hurriedly left the meeting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3B3F1F-01CC-444D-9C73-D716EBFBF6FF}" type="slidenum">
              <a:t>735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Confused; flustered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他听到突然的消息感到有些慌。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tīngdào tūrán de xiāoxī gǎndào yǒuxiē huāng.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felt a bit flustered upon hearing the sudden news.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52ED6A-71E9-4B32-9E5E-56A0CE89E0BE}" type="slidenum">
              <a:t>736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环节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环节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(huánjié)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Link; link in a chain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生产过程中的每个环节都很重要。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Shēngchǎn guòchéng zhōng de měi gè huánjié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link in the production process is crucial.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431968-5855-47C8-B174-66B637D17E22}" type="slidenum">
              <a:t>737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画面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(huàmiàn)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Picture; image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这幅画面展示了美丽的风景。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fú huàmiàn zhǎnshìle měilì de fēngjǐng.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picture shows a beautiful landscape.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7F3755-2622-4C9E-93A2-DFEBF3A17048}" type="slidenum">
              <a:t>738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划分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划分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(huàfēn)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Divide; differentiate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这个地区被划分成两个部分。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bèi huàfēn chéng liǎng gè bùfen.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region is divided into two parts.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BDB7F2-F86C-46A4-9BA5-81A1B0AE171E}" type="slidenum">
              <a:t>739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769E97-68FF-4E20-935A-D5F9E8F3C2C4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化石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化石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(huàshí)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Fossil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古代动物的化石展览很有趣。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Gǔdài dòngwù de huàshí zhǎnlǎn hěn yǒuqù.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exhibition of ancient animal fossils is very interesting.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8DBDCD-70CD-476F-B19E-5A15591C1B46}" type="slidenum">
              <a:t>740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Slippery; smooth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地面很滑，小心不要摔倒。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Dìmiàn hěn huá, xiǎoxīn bùyào shuāidǎo.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ground is slippery, be careful not to slip.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3A16BB-60F0-4704-A8DD-AB565819A545}" type="slidenum">
              <a:t>741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华语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华语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(huáyǔ)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Chinese language; Mandarin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华语是中国的官方语言之一。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Huáyǔ shì Zhōngguó de guānfāng yǔyán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Mandarin is one of the official languages in China.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F7E10D-F3CE-40E8-912D-7340BC3EE077}" type="slidenum">
              <a:t>742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Tiger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老虎是猫科动物的一种。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Lǎohǔ shì māokē dòngwù de yī zhǒng.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Tigers belong to the family of Felidae.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B3AEB8-41A4-4A6B-9E6F-0F49B86F6A57}" type="slidenum">
              <a:t>743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胡子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胡子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(húzi)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Beard; mustache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他留着一把胡子，看起来很有男人味。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liúzhe yī bǎ húzi, kàn qǐlái hěn yǒu nánrénwèi.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beard and looks very manly.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4263BE-6EA9-4DA6-803E-A98450ED0B84}" type="slidenum">
              <a:t>744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胡同儿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胡同儿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(hútòngér)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Narrow lane or alley; lane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北京有很多有特色的胡同儿。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Běijīng yǒu hěnduō yǒu tèsè de hútòngér.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Beijing has many unique lanes.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7D43C9-D878-45FF-92FB-B944FF0A3A33}" type="slidenum">
              <a:t>745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后悔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后悔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(hòuhuǐ)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Regret; repent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事后她深感后悔，不应该那样做。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Shìhòu tā shēn gǎn hòuhuǐ, bù yīnggāi nàyàng 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Afterward, she deeply regretted that she shouldn't have done that.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EFF2D0-9C73-49A3-BFC5-906DA3EC2094}" type="slidenum">
              <a:t>746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Monkey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猴年是中国农历的一个生肖。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Hóu nián shì Zhōngguó nónglì de yī gè shēngxiào.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Year of the Monkey is one of the Chinese zodiac signs.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D3F6FF-6F8D-4647-8232-BA4793A6209D}" type="slidenum">
              <a:t>747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Hate; resentment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他对这件事充满了恨意。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zhè jiàn shì chōngmǎnle hènyì.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full of resentment about this matter.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FD0B60-270E-4BE6-898E-4C441D976534}" type="slidenum">
              <a:t>748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贺卡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贺卡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(hèkǎ)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Greeting card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我给她寄了一张生日贺卡。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gěi tā jìle yī zhāng shēngrì hèkǎ.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sent her a birthday greeting card.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A26F0F-D8F7-4D9C-922D-154436C6F31F}" type="slidenum">
              <a:t>749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843911-109C-4243-B5ED-4341160BDEC9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把这些东西放进盒子里。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 zhèxiē dōngxi fàng jìn hézi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Put these things into the box.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CCF3D1-C906-47EC-B4F5-0E92B918CB39}" type="slidenum">
              <a:t>750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Boxed meal; packed lunch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今天中午我带了盒饭。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Jīntiān zhōngwǔ wǒ dài le héfàn.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brought a boxed meal for lunch today.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3C75D7-D6DD-4AEC-B5FE-C99517296399}" type="slidenum">
              <a:t>751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Box; case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他买了一盒巧克力送给女朋友。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mǎile yī hé qiǎokèlì sòng gěi nǚ péngyǒu.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bought a box of chocolates for his girlfriend.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E9BB77-18A7-41EF-92BB-8F453D2DEAEA}" type="slidenum">
              <a:t>752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合成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Synthesize; compose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这种化合物是通过合成得到的。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huàhéwù shì tōngguò héchéng dédào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compound is obtained through synthesis.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D80415-EAE2-44B1-85C9-98A481BF1C3C}" type="slidenum">
              <a:t>753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合并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合并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(hébìng)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Merge; amalgamate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这两家公司决定合并成一家。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jiā gōngsī juédìng hébìng chéng yī jiā.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two companies have decided to merge into 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6885B2-C1C6-4108-B047-F76AADE28247}" type="slidenum">
              <a:t>754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号召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号召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(hàozhào)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Call; appeal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政府号召人们节约用水。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hàozhào rénmen jiéyuē yòngshuǐ.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government is calling on people to conserve water.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828D8A-A742-4611-B0B7-525DFB7FCFE0}" type="slidenum">
              <a:t>755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好运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好运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(hǎoyùn)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Good luck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祝你好运，一切顺利！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Zhù nǐ hǎoyùn, yīqiè shùnlì!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Wish you good luck and all the best!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171E73-8A33-4126-A8F8-F5902341B813}" type="slidenum">
              <a:t>756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Sweat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他锻炼得很辛苦，全身都是汗。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duànliàn dé hěn xīnkǔ, quánshēn dōu shì hàn.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worked out hard, and his whole body is covered in sweat.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7FBC9C-8371-4074-82E7-91421DDFF7AE}" type="slidenum">
              <a:t>757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(hài)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Harm; cause trouble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抽烟对健康有害。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Chōuyān duì jiànkāng yǒu hài.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Smoking is harmful to health.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27DEA6-DE25-4740-A60D-2B050D6EB414}" type="slidenum">
              <a:t>758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Excessive; too much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不要过于担心，一切都会好起来的。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Bùyào guòyú dānxīn, yīqiè dōu huì hǎo qǐlái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Don't worry too much; everything will be fine.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0739C3-00CA-4A81-B999-86C31BCC1E9A}" type="slidenum">
              <a:t>759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DFBD6E-843D-428A-9FC3-E3D2C392F81D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(guòmǐn)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Allergic; allergy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他对花粉过敏，春天时要小心。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huāfěn guòmǐn, chūntiān shí yào xiǎoxīn.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allergic to pollen, so he needs to be careful in spring.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F21ACB-F951-4DB3-BD6E-C9EBE4A1619C}" type="slidenum">
              <a:t>760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过度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(guòdù)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Excessive; excessive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过度劳累对身体不好。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Guòdù láolèi duì shēntǐ bù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Excessive fatigue is not good for the body.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F8FF41-5B8C-44D2-97D2-038C4658093C}" type="slidenum">
              <a:t>761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国民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(guómín)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Citizen; national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国民的权利和义务由法律规定。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Guómín de quánlì hé yìwù yóu fǎlǜ guīdìng.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rights and obligations of citizens are defined by law.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B43C42-0842-4578-9E00-7CEF18DC21EC}" type="slidenum">
              <a:t>762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国籍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(guójí)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Nationality; citizenship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他的国籍是法国。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guójí shì Fǎguó.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nationality is French.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E4818A-BE49-4858-AB2E-3745D43AF4FD}" type="slidenum">
              <a:t>763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锅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Pot; wok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这个菜需要一个大锅。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cài xūyào yī gè dà guō.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dish requires a large pot.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369EBA-0C8C-4D79-BD9B-E10367DCB8E3}" type="slidenum">
              <a:t>764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Roll; boil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面团在沸水中滚一滚。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Miàntuán zài fèishuǐ zhōng gǔn yī gǔn.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Roll the dough in boiling water.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92A411-4E62-408B-8DFE-B94162B204CE}" type="slidenum">
              <a:t>765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柜子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柜子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(guìzi)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Cabinet; cupboard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我把书放在书柜里。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bǎ shū fàng zài shūguì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put the books in the book cabinet.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BA21C2-65B3-42C4-B3A9-88AF0A804A6F}" type="slidenum">
              <a:t>766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Ghost; spirit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有人相信鬼魂的存在。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Yǒurén xiāngxìn guǐhún de cúnzài.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believe in the existence of ghosts.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3FFA55-11A0-4AAE-BE6A-E46EA59D681F}" type="slidenum">
              <a:t>767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规划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规划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(guīhuà)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Plan; planning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城市规划是城市发展的重要组成部分。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Chéngshì guīhuà shì chéngshì fāzhǎn de zhòngyào zǔchéng bùfèn.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Urban planning is an essential part of urban development.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E02B78-3E93-453B-953A-0F677F0839DA}" type="slidenum">
              <a:t>768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广泛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广泛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(guǎngfàn)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Widespread; extensive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这个问题对社会各个方面都有广泛影响。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duì shèhuì gègè fāngmiàn dōu yǒu guǎngfàn yǐngxiǎng.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issue has extensive impact on various aspects of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D9B6AE-0D1D-4151-8874-05428A7C41F1}" type="slidenum">
              <a:t>769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0F0DC7-5C83-46AC-85B4-C3E4DC0D213E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Wide; extensive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这个广场很大，人们可以在这里放风筝。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guǎngchǎng hěn dà, rénmen kěyǐ zài zhèlǐ fàng fēngzhēng.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square is large, and people can fly kites 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E237E1-C0F2-48E8-AAA9-6033E938C756}" type="slidenum">
              <a:t>770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光线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光线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(guāngxiàn)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Light; rays of light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日出时，第一缕阳光照在大地上。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Rìchū shí, dì yī lǚ yángguāng zhào zài dàdì shàng.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 sunrise, the first rays of sunlight shine on the earth.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637595-A712-43C5-9A1B-A131CE7780F7}" type="slidenum">
              <a:t>771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光荣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光荣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(guāngróng)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Glorious; honor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为国家争光是每个运动员的使命。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Wèi guójiā zhēng guāng shì měi gè yùndòngyuán de shǐmìng.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Bringing honor to the country is the mission of every athlete.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7A6895-2626-4C47-9BED-9066EEA15F8A}" type="slidenum">
              <a:t>772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冠军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冠军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(guànjūn)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Champion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他在比赛中获得了冠军。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bǐsài zhōng huòdéle guànjūn.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won the championship in the competition.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699D78-4901-45DD-B5CD-79CE39810221}" type="slidenum">
              <a:t>773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关键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关键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(guānjiàn)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Key; crucial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找到问题的关键是解决一切的第一步。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Zhǎodào wèntí de guānjiàn shì jiějué yīqiè de dì yī bù.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Finding the key to the problem is the first step to solving everything.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3EC0A7-219D-4F8E-ADAD-7C8AEBCB8CB9}" type="slidenum">
              <a:t>774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关怀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关怀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(guānhuái)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Care; concern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领导对员工要关怀备至。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Lǐngdǎo duì yuángōng yào guānhuái bèizhì.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Leaders should care for their employees.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B0627C-C15C-4A24-A9BB-27C07BF3C5AF}" type="slidenum">
              <a:t>775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怪（动）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(guài)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Blame; strange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怪不得他这么生气，原来是有原因的。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Guài bùdé tā zhème shēngqì, yuánlái shì yǒu yuányīn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 wonder he's so angry; it turns out there's a reason.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540479-CBB2-46AB-B99D-E9B035B3B524}" type="slidenum">
              <a:t>776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顾问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顾问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(gùwèn)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Advisor; consultant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他是这个项目的技术顾问。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zhège xiàngmù de jìshù gùwèn.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the technical advisor for this project.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D4E4F3-71EF-4285-B586-1322124F9545}" type="slidenum">
              <a:t>777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鼓掌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鼓掌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(gǔzhǎng)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Applaud; clap hands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观众为演员的表演鼓掌。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Guānzhòng wèi yǎnyuán de biǎoyǎn gǔzhǎng.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audience applauded the performance of the actors.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B5A725-D993-4270-B2D2-AF80CE2AB021}" type="slidenum">
              <a:t>778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鼓励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鼓励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Encourage; encouragement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老师常常鼓励我们努力学习。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Lǎoshī chángcháng gǔlì wǒmen nǔlì xuéxí.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teacher often encourages us to study hard.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76FB65-399C-43DC-B95A-4385BC03D937}" type="slidenum">
              <a:t>779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1E9402-42BE-440A-9285-90793AD31330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Drum; beat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他在鼓上演奏得很出色。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gǔ shàng yǎnzhòu dé hěn chūsè.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plays the drum very well.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F3DA20-6664-4829-BE75-7F1A18BC8784}" type="slidenum">
              <a:t>780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古老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古老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(gǔlǎo)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Ancient; old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这座城市有着悠久的古老历史。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yǒuzhe yōujiǔ de gǔlǎo lìshǐ.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city has a long and ancient history.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0321C6-D7D3-4CA4-BF22-87DEF459402E}" type="slidenum">
              <a:t>781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估计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估计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(gūjì)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Estimate; guess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我估计明天会下雨。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gūjì míngtiān huì xiàyǔ.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estimate that it will rain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6AC49A-0F4E-4714-B093-7C1063DF11F2}" type="slidenum">
              <a:t>782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沟通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沟通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(gōutōng)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Communicate; communication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有效的沟通是成功团队的关键。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Yǒuxiào de gōutōng shì chénggōng tuánduì de guānjiàn.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Effective communication is the key to a successful team.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83771F-5FCC-4F88-94A7-14F6F3FE5869}" type="slidenum">
              <a:t>783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Ditch; groove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工程师挖了一个沟以安装管道。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Gōngchéngshī wāle yī gè gōu yǐ ānzhuāng guǎndào.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engineer dug a ditch to install the pipeline.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B580A7-8D1C-4176-9A68-F1760A6C4D46}" type="slidenum">
              <a:t>784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共享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共享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(gòngxiǎng)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Share; shared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我们应该共享资源，共同发展。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yīnggāi gòngxiǎng zīyuán, gòngtóng fāzhǎn.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should share resources and develop together.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FFF3D6-F62D-499D-8EF0-57F0DFDCBB6F}" type="slidenum">
              <a:t>785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共计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共计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(gòngjì)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Total; sum up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这批货物的价值共计一百万元。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pī huòwù de jiàzhí gòngjì yī bǎi wàn 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value of this batch of goods totals one million RMB.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81A51A-CDC9-4A73-8161-6C2ED70A8234}" type="slidenum">
              <a:t>786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公正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(gōngzhèng)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Just; fair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法庭应该保持公正。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Fǎtíng yīnggāi bǎochí gōngzhèng.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court should maintain justice.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489700-B595-49ED-828C-8D46F6FA20DB}" type="slidenum">
              <a:t>787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公式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在数学中，公式是解题的关键。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shùxué zhōng, gōngshì shì jiětí de guānjiàn.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mathematics, the formula is the key to solving problems.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10E278-EE18-4827-9939-218E9223D4FD}" type="slidenum">
              <a:t>788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公认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(gōngrèn)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Generally recognized; acknowledged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这位科学家是公认的专家。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kēxuéjiā shì gōngrèn de zhuānjiā.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scientist is a recognized expert.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5DEFCB-3280-4F97-91B0-95C23CDB2D25}" type="slidenum">
              <a:t>789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05F227-954C-4611-8138-CA16F389FA61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公告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(gōnggào)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Announcement; notice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请注意查看公司的公告。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zhùyì chákàn gōngsī de gōnggào.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pay attention to check the company's announcements.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E9A014-B91A-44E2-AFF9-84F85AF7CA2A}" type="slidenum">
              <a:t>790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工作日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工作日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(gōngzuò rì)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Working day; business day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我们公司的工作日是周一到周五。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gōngsī de gōngzuò rì shì zhōu yī dào zhōu wǔ.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working days in our company are from Monday to Friday.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4C4197-F325-46F7-B286-549C5A3A9785}" type="slidenum">
              <a:t>791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工艺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工艺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(gōngyì)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Craftsmanship; technique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这件艺术品展示了高超的工艺。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jiàn yìshùpǐn zhǎnshìle gāochāo de gōngyì.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artwork showcases exquisite craftsmanship.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82B0B9-303C-410F-BB6F-CF8D3B6A4459}" type="slidenum">
              <a:t>792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更新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更新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(gēngxīn)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Update; renew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软件需要定期更新以保持最新版本。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Ruǎnjiàn xūyào dìngqī gēngxīn yǐ bǎochí zuìxīn bǎnběn.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Software needs to be regularly updated to keep the latest version.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232126-CAC3-4823-AC0C-C10902672922}" type="slidenum">
              <a:t>793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更换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更换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(gēnghuàn)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Replace; exchange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这部手机的电池需要更换。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bù shǒujī de diànbào xūyào gēnghuàn.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battery of this mobile phone needs to be replaced.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BD1409-24F1-41C4-A7A4-9DDCF960904A}" type="slidenum">
              <a:t>794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跟随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跟随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(gēnsuí)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Follow; accompany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请大家跟随我一起前进。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dàjiā gēnsuí wǒ yīqǐ qiánjìn.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follow me and move forward together.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6A1311-C58A-49F4-9B62-68D8991A54D6}" type="slidenum">
              <a:t>795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跟前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跟前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(gēnqián)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Nearby; in front of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请站在我跟前，我给你拍照。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zhàn zài wǒ gēnqián, wǒ gěi nǐ pāizhào.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stand in front of me, and I'll take a photo of you.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5C3252-06A6-438E-A40F-587E5CAFB3CA}" type="slidenum">
              <a:t>796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个儿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个儿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(gèr)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Height; stature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他的个儿还不错，有一米八。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gèr hái bùcuò, yǒu yī mǐ bā.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height is good; he is 1.8 meters tall.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A7D1FD-4FB4-4577-8D2C-96205F3D5CA2}" type="slidenum">
              <a:t>797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隔壁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隔壁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(gébì)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Next door; neighbor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隔壁的人正在装修房子。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Gébì de rén zhèngzài zhuāngxiū fángzi.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people next door are renovating their house.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902C4E-CD1F-4F29-B193-1412822404B0}" type="slidenum">
              <a:t>798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歌曲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歌曲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(gēqǔ)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这首歌曲的旋律非常动听。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shǒu gēqǔ de xuánlǜ fēicháng dòngtīng.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melody of this song is very melodious.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490485-D1FD-47DB-B244-2BEAA5C087F0}" type="slidenum">
              <a:t>799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AA8350-1E33-4005-8E65-DE3FE10AE59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F986F3-6899-4D54-B7CD-B2C299B29E14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搞好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搞好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(gǎo hǎo)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Handle well; do well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我们要搞好每一项准备工作。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yào gǎohǎo měi yī xiàng zhǔnbèi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need to handle every preparation work well.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24E36B-1EFA-4437-8397-5C845CD7C266}" type="slidenum">
              <a:t>800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Do; make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他总是搞些有趣的事情来逗乐大家。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zǒng shì gǎo xiē yǒuqù de shìqing lái dòulè dàjiā.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always does interesting things to amuse everyone.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8F6008-BBAF-4A6D-BCA8-C9AF595D98EE}" type="slidenum">
              <a:t>801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(gāoyuán)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Plateau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西藏是世界上最高的高原之一。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Xīzàng shì shìjiè shàng zuì gāo de gāoyuán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Tibet is one of the highest plateaus in the world.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4E22B1-186E-413F-AF15-AD940D6FAC33}" type="slidenum">
              <a:t>802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Higher than; exceed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这栋楼的高度高于周围的建筑。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dòng lóu de gāodù gāoyú zhōuwéi de jiànzhù.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height of this building exceeds that of the surrounding ones.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E997B6-9BFE-4574-A1CF-57ED61E1E000}" type="slidenum">
              <a:t>803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(gāowēn)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 temperature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夏季的高温让人感到很燥热。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Xiàjì de gāowēn ràng rén gǎndào hěn zàorè.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high temperatures in summer make people feel very hot.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5EA989-A4E1-42E7-A4DB-2710B19F1C7F}" type="slidenum">
              <a:t>804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高跟鞋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高跟鞋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(gāogēnxié)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High-heeled shoes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她穿着一双漂亮的高跟鞋走进了房间。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chuānzhe yī shuāng piàoliang de gāogēnxié zǒu jìnle fángjiān.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walked into the room wearing a beautiful pair of high-heeled shoes.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2DF0DC-B9B0-4CA9-AC31-002C4697576B}" type="slidenum">
              <a:t>805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Height; altitude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这座山的高度超过三千米。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shān de gāodù chāoguò sān qiān mǐ.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height of this mountain is over 3,000 meters.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E4F4A7-8601-4FD4-A2C4-E372B7BE5FB7}" type="slidenum">
              <a:t>806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高大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高大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(gāodà)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Tall; towering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这座建筑非常高大，从远处都能看到。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jiànzhù fēicháng gāodà, cóng yuǎnchù dōu néng kàn dào.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building is very tall; you can see it from a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B50C02-93DF-466E-A2DA-B6B1031817BA}" type="slidenum">
              <a:t>807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钢琴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钢琴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(gāngqín)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Piano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她在音乐室弹奏着一架钢琴。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yīnyuè shì tánzòu zhe yī jià gāngqín.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playing a piano in the music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3591A1-EB23-4F54-AEB5-76C8DF326D21}" type="slidenum">
              <a:t>808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钢笔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钢笔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(gāngbǐ)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Fountain pen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他用一支漂亮的钢笔签下了合同。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yòng yī zhī piàoliang de gāngbǐ qiān xiàle hé​tong.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signed the contract with a beautiful fountain pen.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A9BC1E-AD22-48AA-8B69-657E3DDF8DD2}" type="slidenum">
              <a:t>809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6C70EB-FEC3-4E42-B223-C4E4B47C5609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感想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感想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(gǎnxiǎng)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Impressions; reflections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这次旅行给我留下了深刻的感想。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cì lǚxíng gěi wǒ liúxiàle shēnkè de gǎnxiǎng.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trip left me with profound impressions.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E1FA8B-07C1-4936-8BD4-13547C4EBF62}" type="slidenum">
              <a:t>810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干预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干预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(gānyù)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Intervene; interference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政府有时需要干预市场来维护秩序。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yǒushí xūyào gānyù shìchǎng lái wéihù zhìxù.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Sometimes the government needs to intervene in the market to maintain order.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C184CF-CF1A-47D8-B8F2-89127FA7F7E2}" type="slidenum">
              <a:t>811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干扰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干扰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(gānrao)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Interfere; disturb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请不要干扰我，我正在工作。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bùyào gānrao wǒ, wǒ zhèngzài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don't disturb me; I'm working.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004F22-4CC6-4276-80C4-AC423A3DEB91}" type="slidenum">
              <a:t>812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干脆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干脆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(gāncuì)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Simply; straightforward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事情发展得很复杂，我觉得干脆放弃吧。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Shìqíng fāzhǎn de hěn fùzá, wǒ juédé gāncuì fàngqì ba.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Things have become very complicated; I think it's better to just give 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73E60B-26FB-4717-A9E2-EFBCF023CEB8}" type="slidenum">
              <a:t>813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改革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改革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(gǎigé)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Reform; to reform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这个国家进行了一场彻底的改革。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guójiā jìnxíngle yī chǎng chèdǐ de gǎigé.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country underwent a thorough reform.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5F3807-8014-42ED-8B96-CD493CE893B0}" type="slidenum">
              <a:t>814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附件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附件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(fùjiàn)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Appendix; attachment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请查收邮件附件。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cháshōu yóujiàn fùjiàn.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check the email attachment.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91B107-4530-4BFD-93E7-8629D71441D2}" type="slidenum">
              <a:t>815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负责人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负责人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(fùzérén)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Person in charge; responsible person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他是这个项目的负责人，负责协调各方面工作。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zhège xiàngmù de fùzérén, fùzé xiétiáo gè fāngmiàn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the person in charge of this project, responsible for coordinating all aspects of the work.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791703-91BA-44D9-99D1-235CD379BA02}" type="slidenum">
              <a:t>816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辅助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辅助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(fǔzhù)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Assist; auxiliary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这个设备可以辅助你完成工作。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shèbèi kěyǐ fǔzhù nǐ wánchéng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device can assist you in completing the work.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162249-5FAA-4B09-90FA-C989606F1A52}" type="slidenum">
              <a:t>817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福利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福利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(fúlì)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Welfare; benefits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公司提供丰富的福利，吸引了很多员工。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tígōng fēngfù de fúlì, xīyǐnle hěnduō yuángōng.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provides generous welfare benefits, attracting many employees.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140E4C-DFA6-4EA0-8EA5-558B44F73AF7}" type="slidenum">
              <a:t>818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幅度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幅度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(fúdù)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Extent; amplitude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这个计划会带来经济增长的幅度。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jìhuà huì dài lái jīngjì zēngzhǎng de fúdù.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 will bring about an amplitude of economic growth.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74E8DD-F443-4721-B05F-40FA119C3262}" type="slidenum">
              <a:t>819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7978CA-0AFE-42AE-AD7E-3A82FF520708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(measure word for paintings, pictures, etc.)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画廊里有一幅美丽的风景画。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Huàláng lǐ yǒu yī fú měilì de fēngjǐng 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beautiful landscape painting in the gallery.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4AE8CC-CEF9-4E12-9816-5224612CB87C}" type="slidenum">
              <a:t>820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服从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服从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(fúcóng)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Obey; submit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在军队里，士兵必须服从命令。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jūnduì lǐ, shìbīng bìxū fúcóng mìnglìng.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army, soldiers must obey orders.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8D5D05-8A96-4EAE-AB0B-679450B78D98}" type="slidenum">
              <a:t>821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Support;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他伸手过来，想扶她站起来。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shēnshǒu guòlái, xiǎng fú tā zhàn qǐlái.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reached out to help her stand 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0338A5-5B62-482A-BF0A-1A6F3E38B569}" type="slidenum">
              <a:t>822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疯狂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疯狂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(fēngkuáng)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Frenzy; madness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那场演唱会引起了疯狂的场面。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chǎng yǎnchàng huì yǐnqǐle fēngkuáng de chǎngmiàn.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concert caused a frenzy.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A8EBFC-E6E1-445C-BAD9-0A7C175CFB5B}" type="slidenum">
              <a:t>823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Crazy; insane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他的举动让人觉得有些疯狂。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jǔdòng ràng rén juédé yǒuxiē fēngkuáng.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actions seem a bit crazy.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46563A-70DC-4FC3-AA7F-331B83F044DC}" type="slidenum">
              <a:t>824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封（动）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Seal; to seal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请在信封上签名并加盖章。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zài xìnfēng shàng qiānmíng bìng jiāgài zhāng.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sign and stamp on the envelope.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B7F38F-960D-4845-9457-F728DF5D8ACD}" type="slidenum">
              <a:t>825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风光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风光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(fēngguāng)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Scenery; 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这里的风光美不胜收。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Zhèlǐ de fēngguāng měi bùshèng shōu.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scenery here is breathtaking.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387E9C-A6A2-43C8-97F8-AA1328F65CC0}" type="slidenum">
              <a:t>826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风度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风度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(fēngdù)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Elegance; demeanor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他的风度给人留下了深刻印象。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fēngdù gěi rén liúxiàle shēnkè yìnxiàng.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demeanor left a deep impression on people.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217C89-D9FF-4BE4-B475-4078ECE2C3EC}" type="slidenum">
              <a:t>827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丰收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丰收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(fēngshōu)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Bumper harvest; abundant harvest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今年是个丰收的年份，农民都很高兴。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Jīnnián shì gè fēngshōu de niánfèn, nóngmín dōu hěn gāoxìng.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year is a bumper harvest, and farmers are very happy.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874A8A-DF0D-4EDE-A7A3-6F33C23360C9}" type="slidenum">
              <a:t>828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分享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分享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(fēnxiǎng)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Share; to share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他喜欢和朋友分享自己的喜悦。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hé péngyǒu fēnxiǎng zìjǐ de xǐyuè.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share his joy with friends.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05AA9A-EBCC-45CB-B096-9B31B036436D}" type="slidenum">
              <a:t>829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7DDD7E-FAF8-444E-BA8E-88F92F727885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分析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分析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(fēnxī)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Analysis; analyze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经济学家对市场进行了深入分析。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Jīngjì xuéjiā duì shìchǎng jìnxíngle shēnrù fēnxī.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Economists conducted a thorough analysis of the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6ACEC4-C3FB-4455-8805-D7975BFC79AE}" type="slidenum">
              <a:t>830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分离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分离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(fēnlí)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Separate; isolation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这种物质可以通过蒸馏分离。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wùzhì kěyǐ tōngguò zhēnglì fēnlí.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substance can be separated by distillation.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8BA2D9-02B3-495F-99F5-91ABF4054AEF}" type="slidenum">
              <a:t>831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分类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分类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(fēnlèi)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Classify; classification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图书馆把图书按照不同的主题进行分类。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Túshūguǎn bǎ túshū ànzhào bùtóng de zhǔtí jìnxíng fēnlèi.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library classifies books according to different themes.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A94131-15ED-4983-A64C-7339683CAD56}" type="slidenum">
              <a:t>832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分解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分解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(fēnjiě)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Decompose; break down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微生物可以分解有机物质。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Wēi shēngwù kěyǐ fēnjiě yǒuqī wùzhì.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Microorganisms can decompose organic matter.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702337-A96A-4E59-B0CB-92DF12EE24E9}" type="slidenum">
              <a:t>833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分成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分成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(fēnchéng)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Divide into; split into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他们决定把利润分成三等份。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juédìng bǎ lìrùn fēnchéng sān děngfèn.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decided to divide the profits into three equal parts.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7226FC-3DC5-456B-A2AB-3691B9C7B173}" type="slidenum">
              <a:t>834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放弃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放弃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(fàngqì)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Give up; abandon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面对困难，我们不能轻易放弃。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Miàn duì kùnnán, wǒmen bùnéng qīngyì fàngqì.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face of difficulties, we should not give up easily.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A5184A-C8FB-42C7-881A-6EA2E3A27BC3}" type="slidenum">
              <a:t>835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放大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放大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(fàngdà)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Magnify; enlarge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在这个程序中，你可以放大或缩小图像。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chéngxù zhōng, nǐ kěyǐ fàngdà huò suōxiǎo túxiàng.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program, you can magnify or shrink the image.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D5A1AC-E22F-4E9E-9AF3-1157D672F3CD}" type="slidenum">
              <a:t>836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防治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防治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(fángzhì)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Prevent and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大家一起努力，共同防治疾病的传播。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Dàjiā yīqǐ nǔlì, gòngtóng fángzhì jíbìng de chuánbò.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Let's work together to prevent and control the spread of the disease.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3E1FDC-A6EC-4A6A-B54C-D7E3650981D5}" type="slidenum">
              <a:t>837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返回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返回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(fǎnhuí)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Return; to return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他计划下个月返回故乡探亲。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jìhuà xià gè yuè fǎnhuí gùxiāng tànqīn.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plans to return to his hometown for a visit next month.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7E31EC-6FA8-4C55-9F44-93BEFC14A643}" type="slidenum">
              <a:t>838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繁荣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繁荣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(fánróng)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Prosperous; prosperity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这个城市经济繁荣，生活水平提高了很多。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chéngshì jīngjì fánróng, shēnghuó shuǐpíng tígāole hěnduō.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city's economy is prosperous, and the standard of living has greatly improved.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A5BA4D-5BE0-4D78-A2B1-0FA483490233}" type="slidenum">
              <a:t>839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46C421-9C8D-4D7B-B721-AAA98D0FD4CC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法制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法制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(fǎzhì)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Legal system; legal framework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建设健全法制是国家的重要任务之一。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Jiànshè jiànquán fǎzhì shì guójiā de zhòngyào rènwù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Building a sound legal system is one of the important tasks of the country.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AD7D60-6753-433C-A85C-FB3FCA808BCE}" type="slidenum">
              <a:t>840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法规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法规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(fǎguī)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Laws and regulations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遵守法规是每个公民的责任。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Zūnshǒu fǎguī shì měi gè gōngmín de zérèn.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Complying with laws and regulations is the responsibility of every citizen.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72AC72-6FBA-49E6-A104-8B16BBCDBAFA}" type="slidenum">
              <a:t>841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罚款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罚款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(fákuǎn)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Fine; to fine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如果超速，将被罚款。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Rúguǒ chāosù, jiāng bèi fákuǎn.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Speeding will result in a fine.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105280-19A3-491B-B3EB-F25DDE0C0CD4}" type="slidenum">
              <a:t>842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Penalty; to penalize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违规者将受到严厉的罚款。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Wéiguī zhě jiāng shòudào yánlì de fákuǎn.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Violators will face severe penalties.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068BBD-B57E-4221-BBBD-46D071403C1B}" type="slidenum">
              <a:t>843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发行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发行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(fāxíng)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Issue; release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这张专辑将在下个月发行。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zhāng zhuānjí jiāng zài xià gè yuè fāxíng.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album will be released next month.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AB6132-2187-4EC0-849B-30586C184BF6}" type="slidenum">
              <a:t>844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发射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发射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(fāshè)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Launch; to launch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火箭成功发射，进入太空。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Huǒjiàn chénggōng fāshè, jìnrù tàikōng.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rocket successfully launched and entered space.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FFC4CD-E570-4528-B0B4-7FD67F22F13A}" type="slidenum">
              <a:t>845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发觉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发觉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(fājué)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Find; discover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他发觉自己犯了一个严重的错误。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fājué zìjǐ fànle yīgè yánzhòng de cuòwù.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discovered that he had made a serious mistake.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BDDB28-34E2-45B5-B4D9-BF98773493C9}" type="slidenum">
              <a:t>846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发布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发布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(fābù)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Publish; release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公司将发布新产品。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jiāng fābù xīn chǎnpǐn.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will release a new product.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1C1929-434E-4C03-9EE1-24E554BC1DF7}" type="slidenum">
              <a:t>847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二维码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二维码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(èr wéi mǎ)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QR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你可以用手机扫描二维码获取更多信息。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yòng shǒujī sǎomiáo èr wéi mǎ huòqǔ gèng duō xìnxī.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use your phone to scan the QR code to get more information.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F5C46D-4A3D-4730-8840-AE8E89DE3860}" type="slidenum">
              <a:t>848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耳朵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耳朵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(ěrduo)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她的耳朵很灵敏，能听到很远的声音。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ěrduo hěn lìngmǐn, néng tīng dào hěn yuǎn de shēngyīn.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Her ears are very sensitive and can hear sounds from afar.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EC26FA-D024-44F3-B8B3-DED57381F696}" type="slidenum">
              <a:t>849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EDE202-351D-4AED-AB06-2770EA485CC2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儿女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儿女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(érnǚ)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Sons and daughters; children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他对儿女非常关爱。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érnǚ fēicháng guān'ài.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cares deeply for his children.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DFE8EE-5153-4C89-B689-B83316E8DCB3}" type="slidenum">
              <a:t>850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(duǒ)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Hide; to hide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他躲在角落里，不敢出来。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duǒ zài jiǎoluò lǐ, bù gǎn chūlái.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hides in the corner and doesn't dare to come out.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52BFE8-90D7-47B1-8FEA-805EA9CB8435}" type="slidenum">
              <a:t>851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朵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(duǒ)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Measure word for flowers; a measure word for clouds, etc.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这朵玫瑰花很漂亮。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duǒ měiguī huā hěn piàoliang.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rose is very beautiful.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BAD0AF-4E26-4BC7-A405-ED87472E4737}" type="slidenum">
              <a:t>852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Metric ton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这辆卡车载重五吨。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liàng kǎchē zài zhòng wǔ dūn.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truck has a load capacity of five tons.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D65695-10C7-41C9-9432-9D1F7815AF5B}" type="slidenum">
              <a:t>853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对应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对应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(duìyìng)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Correspond; correspond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每个单词都对应一个中文意思。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gè dāncí dōu duìyìng yīgè zhōngwén yìsī.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Each word corresponds to a Chinese meaning.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747240-2260-4B4E-BD6D-C2C225DFD3F7}" type="slidenum">
              <a:t>854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对立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对立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(duìlì)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Opposition; to oppose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双方存在严重的对立。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Shuāngfāng cúnzài yánzhòng de duìlì.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serious opposition between the two sides.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F7B82E-D486-4064-BF09-46E24821370C}" type="slidenum">
              <a:t>855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(duī)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Pile; stack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他在院子里堆了一堆木材。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yuànzi lǐ duīle yī duī mùcái.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piled up a stack of wood in the yard.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DAA39E-C615-41B1-A6E6-6BE52B1A3CF9}" type="slidenum">
              <a:t>856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Poison; toxic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这种植物含有毒素。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zhíwù hán yǒu dúsù.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plant contains toxins.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047162-ED7F-462F-95E4-6D4ABA23F583}" type="slidenum">
              <a:t>857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豆制品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豆制品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(dòu zhìpǐn)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Soy products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素食者通常会食用豆制品。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Sùshízhě tōngcháng huì shíyòng dòu zhìpǐn.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Vegetarians often consume soy products.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3DF589-35BF-464C-A542-DB755B11BF8A}" type="slidenum">
              <a:t>858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Cave; hole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他们在山洞里度过了一夜。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zài shāndòng lǐ dùguòle yī yè.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spent the night in a cave.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FC8165-B255-4689-99C2-540C58D0906A}" type="slidenum">
              <a:t>859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A33D4D-8254-481D-8328-5554207E5F2B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Freeze; frozen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天气很冷，水都冻结了。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Tiānqì hěn lěng, shuǐ dōu dòngjiéle.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weather is very cold, and the water has frozen.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CEBFE6-56AE-4D55-A41A-905A6FF34A01}" type="slidenum">
              <a:t>860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动员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动员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(dòngyuán)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Mobilize; mobilization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政府进行了紧急动员。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Zhèngfǔ jìnxíngle jǐnjí dòngyuán.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government has carried out an emergency mobilization.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D8F59C-0904-4146-A534-545A953C6CC9}" type="slidenum">
              <a:t>861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动态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动态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(dòngtài)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Dynamic; development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我们需要了解市场的动态。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xūyào liǎojiě shìchǎng de dòngtài.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need to understand the dynamics of the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7793B4-4103-44EE-AD70-1EE715557EDD}" type="slidenum">
              <a:t>862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动手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动手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(dòngshǒu)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Start working; to do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别动手，我来做。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Bié dòngshǒu, wǒ lái 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Don't do it, I'll do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20AA35-09C8-4CB4-96E6-C9B66A5D453E}" type="slidenum">
              <a:t>863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动机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动机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(dòngjī)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Motive; motivation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了解他的动机对于理解他的行为很重要。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Liǎojiě tā de dòngjī duìyú lǐjiě tā de xíngwéi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Understanding his motives is important for understanding his actions.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D8EB9B-375E-40D9-A11A-A9FE76A98DBC}" type="slidenum">
              <a:t>864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(diū)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Lose; throw away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他丢失了钥匙。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diūshīle yàoshi.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lost his keys.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9F4BAD-E7B5-4804-95B7-2DE96A604A3F}" type="slidenum">
              <a:t>865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调动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(diàodòng)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Mobilize; adjust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领导调动了团队的资源。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Lǐngdǎo diàodòngle tuánduì de zīyuán.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leader mobilized the team's resources.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475757-E6FF-4882-8495-22D38BADBFD9}" type="slidenum">
              <a:t>866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电子版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电子版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(diànzǐ bǎn)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Electronic version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这本书有电子版可以下载。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běn shū yǒu diànzǐ bǎn kěyǐ xiàzài.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book has an electronic version that can be downloaded.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B73D34-FD82-4623-9E3C-848B3740269A}" type="slidenum">
              <a:t>867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电饭锅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电饭锅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(diànfànguō)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Electric rice cooker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我用电饭锅做饭很方便。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yòng diànfànguō zuòfàn hěn fāngbiàn.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an electric rice cooker makes cooking very convenient.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CB8FAE-7265-499F-A0DB-134E27CC7FCD}" type="slidenum">
              <a:t>868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电池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电池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(diànchí)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Battery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这个电子设备需要更换电池。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diànzǐ shèbèi xūyào gēng huàn diànchí.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electronic device needs a battery replacement.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FBEBA2-2880-471B-A598-2C6C0FA063F5}" type="slidenum">
              <a:t>869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2410F8-ECEC-4304-B2F2-2A84EDAF17D4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点燃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(diǎnrán)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Ignite; light 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他用火柴点燃了蜡烛。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yòng huǒchái diǎnránle làzhú.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lit the candle with a match.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0EF58F-17FB-450A-922D-5379770AD209}" type="slidenum">
              <a:t>870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典礼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典礼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(diǎnlǐ)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Ceremony; ritual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婚礼是一种重要的典礼。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Hūnlǐ shì yī zhǒng zhòngyào de diǎnlǐ.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wedding is an important ceremony.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E5A57F-FF45-49C6-9DD9-F6DAAA99D49A}" type="slidenum">
              <a:t>871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递给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递给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(dì gěi)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Pass to; hand over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他递给我一杯水。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dì gěi wǒ yī bēi shuǐ.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passed me a glass of water.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9BEC6F-3ED6-474B-A452-8540223A4475}" type="slidenum">
              <a:t>872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Pass; hand over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他递给我一封信。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dì gěi wǒ yī fēng xìn.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handed me a letter.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193BE5-3EE6-4DD5-9E7B-5B90CECDD77D}" type="slidenum">
              <a:t>873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地震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地震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(dìzhèn)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Earthquake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这个地区经常发生地震。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jīngcháng fāshēng dìzhèn.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Earthquakes frequently occur in this region.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12F38D-2100-4FC7-9E83-2EC7B686C9C9}" type="slidenum">
              <a:t>874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地形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(dìxíng)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Topography; terrain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地形对军事行动有很大影响。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Dìxíng duì jūnshì xíngdòng yǒu hěn dà yǐngxiǎng.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Topography has a significant impact on military operations.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44FD8A-C11B-4477-A16A-4AFFB96548FE}" type="slidenum">
              <a:t>875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地带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地带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(dìdài)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Zone; region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沙漠是一个干旱地带。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Shāmò shì yīgè gānhuàn dìdài.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desert is a dry region.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1491E9-D739-4402-850D-5C850EB80BCA}" type="slidenum">
              <a:t>876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低于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低于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(dīyú)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Below; lower than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这个城市的气温低于零度。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chéngshì de qìwēn dīyú líng dù.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temperature in this city is below zero.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0CB179-B7D0-4711-BB6D-FA81F02A3335}" type="slidenum">
              <a:t>877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等级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等级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(děngjí)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Level; grade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这个游戏有很多不同的等级。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yóuxì yǒu hěnduō bùtóng de děngjí.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game has many different levels.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58E02D-5F9E-4B26-B512-5B917549523A}" type="slidenum">
              <a:t>878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等候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等候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(děnghòu)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Wait; await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他在车站等候了两个小时。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chēzhàn děnghòu le liǎng gè xiǎoshí.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waited at the station for two hours.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5B34E2-049C-49D2-9A79-1235B12C182B}" type="slidenum">
              <a:t>879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9E7AAC-E564-4CA0-A89E-A5E9FF83417E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得以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得以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(déyǐ)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 able to; can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有了这个机会，他得以实现梦想。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Yǒule zhège jīhuì, tā déyǐ shíxiàn mèngxiǎng.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With this opportunity, he can fulfill his dream.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4DF2A6-99AF-4319-B116-5E24DD8F266E}" type="slidenum">
              <a:t>880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得了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得了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(déle)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Have contracted (an illness)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他得了感冒，所以请假了。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déle gǎnmào, suǒyǐ qǐngjiàle.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caught a cold, so he took a sick leave.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C24FDC-5924-4421-8D6C-4F459C911FC6}" type="slidenum">
              <a:t>881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道德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道德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(dàodé)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Morality; ethics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道德是社会稳定的基石。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Dàodé shì shèhuì wěndìng de jīshí.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Morality is the cornerstone of social stability.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C2B7C2-4B5A-4C8B-BDD9-B127E750A621}" type="slidenum">
              <a:t>882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倒是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倒是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(dàoshì)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 the contrary; actually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他不是很聪明，倒是很努力。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bùshì hěn cōngming, dàoshì hěn nǔlì.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not very smart, but he is hardworking.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EF7BCF-4FF2-44A9-A7F6-610011CAD06F}" type="slidenum">
              <a:t>883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到来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到来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(dàolái)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Arrive; arrival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他的生日即将到来。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shēngrì jíjiāng dàolái.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birthday is coming soon.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16EDE5-F16A-4AA4-B8F5-14D9969272FD}" type="slidenum">
              <a:t>884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Block; hinder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用手挡住阳光。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Yòng shǒu dǎng zhù yángguāng.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 your hand to block the sunlight.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AE0E2C-0462-4DF0-988D-79B9A4D18B76}" type="slidenum">
              <a:t>885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当选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当选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(dāngxuǎn)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 elected; election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他在去年当选为市长。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qùnián dāngxuǎn wèi shìzhǎng.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elected as the mayor last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2B4F94-F8F6-476F-B4FA-657C75120437}" type="slidenum">
              <a:t>886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当前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当前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(dāngqián)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Current; present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我们需要解决当前的问题。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xūyào jiějué dāngqián de wèntí.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need to address the current issues.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D0CFFF-7D04-4670-88B7-6FC8F0EFCA24}" type="slidenum">
              <a:t>887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当年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当年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(dāngnián)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those years; in the past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那件事发生在很多年前的当年。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jiàn shì fāshēng zài hěnduō nián qián de dāngnián.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That incident happened many years ago.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62C64C-53C5-48C9-992D-BD0E75659C48}" type="slidenum">
              <a:t>888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当代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当代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(dāngdài)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Contemporary; modern times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这是一位当代著名的画家。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yī wèi dāngdài zhùmíng de huàjiā.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a famous contemporary painter.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540B87-9682-4792-A7D0-C53F452C10CB}" type="slidenum">
              <a:t>889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15D9D9-9385-45DB-ADB8-BAB10B45F898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当场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当场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(dāngchǎng)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 the spot; at the scene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他当场就解决了问题。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dāngchǎng jiù jiějuéle wèntí.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resolved the problem on the spot.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1ED764-DE3E-4C08-B533-20E44AF38B88}" type="slidenum">
              <a:t>890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蛋糕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蛋糕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(dàngāo)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Cake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生日蛋糕上有许多蜡烛。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Shēngrì dàngāo shàng yǒu xǔduō làzhú.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many candles on the birthday cake.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F0E74C-2ABF-4CAF-A1A8-32B8A308C7B8}" type="slidenum">
              <a:t>891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胆小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胆小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(dǎnxiǎo)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Cowardly; timid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他是一个胆小的人，不善于冒险。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dǎnxiǎo de rén, bù shàn yú màoxiǎn.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 timid person and not good at taking risks.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BB46C8-67D5-4833-B3D5-61578FC9500E}" type="slidenum">
              <a:t>892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Gallbladder; courage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他有胆量面对困难。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yǒu dǎnliàng miàn duì kùnnán.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the courage to face difficulties.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E9061C-A806-48D3-B30D-6E03917233C1}" type="slidenum">
              <a:t>893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单一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(dānyī)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Single; solitary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这个小岛上只有一个单一的村庄。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xiǎo dǎo shàng zhǐyǒu yīgè dānyī de cūnzhuāng.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only a single village on this small island.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7E5D22-E223-4D7E-8AC6-10925546C376}" type="slidenum">
              <a:t>894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贷款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贷款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(dàikuǎn)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他向银行申请了一笔贷款。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xiàng yínháng shēnqǐngle yī bǐ dàikuǎn.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applied for a loan from the bank.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29B336-C83F-447E-AFFE-0E65F0999F4B}" type="slidenum">
              <a:t>895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带有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带有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(dài yǒu)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With; have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这本书带有很深的哲学思考。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běn shū dài yǒu hěn shēn de zhéxué sīkǎo.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book has profound philosophical reflections.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FBC313-1183-4FC1-9A86-ED8EBA86FDDE}" type="slidenum">
              <a:t>896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代理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代理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(dàilǐ)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Agent; represent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他是这家公司在中国的代理。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zhè jiā gōngsī zài Zhōngguó de dàilǐ.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the agent of this company in China.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70D1EA-09CD-4B7B-B132-50502E5123D5}" type="slidenum">
              <a:t>897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代价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代价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(dàijià)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Cost; price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取得成功有时候需要付出代价。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Qǔdé chénggōng yǒushíhòu xūyào fùchū dàijià.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Sometimes, achieving success requires paying a price.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C124DE-75F1-4002-A843-E3DC1168021D}" type="slidenum">
              <a:t>898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Wait; stay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请稍等，我马上就来待你。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shāo děng, wǒ mǎshàng jiù lái dài nǐ.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wait a moment; I'll be right there to attend to you.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795580-DD05-4410-9690-3C533701E507}" type="slidenum">
              <a:t>899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F33B3-9675-4E5B-BC1E-D488282A0FE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00EF1C-2E1B-4D6B-B5C5-8D20697960DB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Dull; foolish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他呆呆地站在那里，一言不发。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dāi dāi de zhàn zài nàlǐ, yīyán bùfā.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stood there blankly, saying nothing.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C52EE8-463F-4626-8944-1BC88BD7D18B}" type="slidenum">
              <a:t>900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(dàzhì)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general; roughly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他给了我一个大致的计划。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gěile wǒ yī gè dàzhì de jìhuà.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gave me a rough plan.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D57EC5-E2E2-41A2-89A1-4BF9A6A78499}" type="slidenum">
              <a:t>901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Greater than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大于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 dàyú 1.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 is greater than 1.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DF4E18-DBCD-4F34-A6DD-3373ADB8B365}" type="slidenum">
              <a:t>902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大熊猫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大熊猫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(dàxióngmāo)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Giant panda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大熊猫是中国的国宝之一。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Dàxióngmāo shì Zhōngguó de guóbǎo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giant panda is one of China's national treasures.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B9621B-9E44-4DA7-82F9-0212A0E80F5A}" type="slidenum">
              <a:t>903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(dàxiàng)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Elephant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大象是世界上最大的陆地动物之一。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Dàxiàng shì shìjiè shàng zuì dà de lùdì dòngwù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Elephants are one of the largest land animals in the world.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7100F7-22E1-4B35-98E1-286FA44FEFDA}" type="slidenum">
              <a:t>904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(dàtīng)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Hall; large room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会议将在大厅举行。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Huìyì jiāng zài dàtīng jǔxíng.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meeting will take place in the hall.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427878-3558-44BC-8A6C-9C19028B883D}" type="slidenum">
              <a:t>905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Major event; important matter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这是一件大事，我们需要立即采取行动。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yī jiàn dàshì, wǒmen xūyào lìjí cǎiqǔ xíngdòng.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a major event; we need to take immediate action.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FD5442-DDEB-4918-805D-F2E3228E90EB}" type="slidenum">
              <a:t>906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(dànǎo)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大脑是人体最重要的器官之一。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Dànǎo shì réntǐ zuì zhòngyào de qìguān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brain is one of the most important organs in the human body.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76521E-DFC5-49B5-ACEF-3B5EC85EEEB7}" type="slidenum">
              <a:t>907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大奖赛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大奖赛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(dàjiǎngsài)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Grand Prix; major competition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这场比赛是一场大奖赛。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chǎng bǐsài shì yī chǎng dàjiǎngsài.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competition is a grand prix.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FC4E82-3BDE-4D05-B3A7-EADF05F23667}" type="slidenum">
              <a:t>908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大伙儿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大伙儿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(dàhuǒr)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Everyone; all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大伙儿一起来庆祝吧！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Dàhuǒr yīqǐ lái qìngzhù ba!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Let's all celebrate together!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86AB4C-65DC-46FF-AC95-CB62F3DE5C57}" type="slidenum">
              <a:t>909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376C9B-84C0-47F1-BA88-F8BEA6928307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(dàgāng)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Outline; main points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这是我们计划的大纲。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wǒmen jìhuà de dàgāng.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the outline of our plan.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F38961-C2CE-49FE-A1FE-E5AEB8FFBDA4}" type="slidenum">
              <a:t>910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(dàdōu)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Mostly; for the most part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大都市里的生活节奏很快。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Dàdūshì lǐ de shēnghuó jiézòu hěn kuài.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Life in most big cities is fast-paced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8CFE04-A3B6-47D5-86BE-D96A08459745}" type="slidenum">
              <a:t>911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大胆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(dàdǎn)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Bold; daring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他有一个大胆的计划。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yǒu yīgè dàdǎn de jìhuà.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bold plan.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09672D-CA0D-46A3-BD15-E83195B4CC33}" type="slidenum">
              <a:t>912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打扰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打扰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(dǎrǎo)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disturb; to bother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抱歉打扰了，我可以问个问题吗？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Bàoqiàn dǎrǎole, wǒ kěyǐ wèn gè wèntí ma?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Sorry to bother you, may I ask a question?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6D0943-B3C1-4B04-9AC9-7626962BEF88}" type="slidenum">
              <a:t>913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打架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打架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(dǎjià)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fight; to scuffle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那两个人在街头打架了。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 liǎng gè rén zài jiētóu dǎjiàle.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Those two people had a fight in the street.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A785A8-2E7A-4815-87AA-0930565D048A}" type="slidenum">
              <a:t>914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打击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打击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(dǎjī)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strike; to hit; to attack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这个计划是为了打击犯罪而制定的。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jìhuà shì wèile dǎjī fànzuì ér zhìdìng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 is designed to combat crime.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6E92A4-D022-476F-9157-F7C996034802}" type="slidenum">
              <a:t>915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打包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打包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(dǎbāo)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pack; to bundle 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我们需要在明天之前把所有东西打包好。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xūyào zài míngtiān zhīqián bǎ suǒyǒu dōngxī dǎbāo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need to pack up everything before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30A320-840B-42AC-9BF3-6144C0C4C276}" type="slidenum">
              <a:t>916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打扮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打扮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(dǎbàn)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dress up; to adorn oneself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今晚我要打扮得漂漂亮亮。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Jīnwǎn wǒ yào dǎbàn de piàopiào liàng 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Tonight, I want to dress up and look nice.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A36BFA-606E-4064-8F3C-298AF922AC77}" type="slidenum">
              <a:t>917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打（介）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hit; to strike; to play (a ball game)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他喜欢打篮球。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dǎ lánqiú.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play basketball.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99BBD6-096B-46C2-A929-572600406E80}" type="slidenum">
              <a:t>918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答复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答复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(dáfù)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Reply; answer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我会尽快给你答复的。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huì jǐnkuài gěi nǐ dáfù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will reply to you as soon as possible.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2AA9E1-2A52-4EF7-878E-382EEF2FE200}" type="slidenum">
              <a:t>919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CABDDB-4862-4591-A27F-B8D17D64A507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answer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请等一下，我马上给你答复。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děng yīxià, wǒ mǎshàng gěi nǐ dáfù.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wait a moment; I will answer you shortly.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98E284-D997-45A8-991A-E15F3DE661C1}" type="slidenum">
              <a:t>920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达成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达成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(dáchéng)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reach (an agreement); to achieve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双方最终达成了协议。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Shuāngfāng zuìzhōng dáchéngle xiéyì.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Both sides finally reached an agreement.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7C7059-CE8B-4562-83F3-4F4B42B9F98E}" type="slidenum">
              <a:t>921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这条鱼有多长？大约有六寸。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tiáo yú yǒu duō cháng? Dàyuē yǒu liù cùn.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How long is this fish? It's about six inches.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2F3F7A-0E39-4311-B62C-C0B07D477A34}" type="slidenum">
              <a:t>922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存款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存款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(cúnkuǎn)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Deposit (money)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我将存款放在银行里。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jiāng cúnkuǎn fàng zài yínháng lǐ.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will deposit the money in the bank.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5A6B07-DE89-43C9-AFB3-C9FA16D8B92F}" type="slidenum">
              <a:t>923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(cuì)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Crisp; brittle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这些饼干又脆又好吃。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Zhèxiē bǐnggān yòu cuì yòu hǎochī.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cookies are crispy and delicious.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458DCA-1355-4B60-B4BD-55140B45F716}" type="slidenum">
              <a:t>924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从中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从中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(cóngzhōng)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From among; from 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我们可以从中学到很多东西。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kěyǐ cóngzhōng xué dào hěn duō dōngxi.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can learn a lot from 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251DD9-9E64-40D9-9326-14E27A16E3BF}" type="slidenum">
              <a:t>925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从而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从而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(cóng'ér)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Thus; thereby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通过努力工作，他从而获得了成功。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Tōngguò nǔlì gōngzuò, tā cóng'ér huòdéle chénggōng.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Through hard work, he thereby achieved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277259-B1AA-4481-9CBD-6E3AC4C26BE0}" type="slidenum">
              <a:t>926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聪明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聪明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(cōngmíng)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Smart; intelligent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她是一个聪明的学生。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cōngmíng de xuéshēng.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a smart student.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7EA075-E044-454F-AE54-10AF6776C9F6}" type="slidenum">
              <a:t>927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此时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此时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(cǐshí)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 this time; now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在此时，我们需要团结一致。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cǐshí, wǒmen xūyào tuánjié yīzhì.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 this time, we need to unite.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73FE89-C56D-4253-9CEF-1412EFBE5922}" type="slidenum">
              <a:t>928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此刻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此刻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(cǐkè)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At this moment; now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我想分享此刻的快乐。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xiǎng fēnxiǎng cǐkè de kuàilè.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want to share the joy of this moment.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B7101C-A1EF-4966-B015-9EF4B3B01965}" type="slidenum">
              <a:t>929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E6E588-312B-4FC1-BC1D-46910FAE945D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此后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此后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(cǐhòu)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this; thereafter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此后的几天里，我们继续工作。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Cǐhòu de jǐ tiān lǐ, wǒmen jìxù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days thereafter, we continued working.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F8431D-4BC0-4363-94A9-1682FC91F811}" type="slidenum">
              <a:t>930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辞职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辞职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(cízhí)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resign; resignation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他因为健康问题而辞职。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yīnwèi jiànkāng wèntí ér cízhí.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resigned due to health issues.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DDFD73-CEAA-424E-BEE4-4C6139A222CA}" type="slidenum">
              <a:t>931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辞典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辞典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(cídiǎn)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Dictionary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我在图书馆找到了一本很有用的辞典。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zài túshūguǎn zhǎodàole yī běn hěn yǒuyòng de cídiǎn.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found a very useful dictionary in the library.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63FA77-DCAE-4118-870A-7D2E3071F6F2}" type="slidenum">
              <a:t>932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创立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创立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(chuànglì)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establish; to found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他是这家公司的创立者之一。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zhè jiā gōngsī de chuànglì zhě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one of the founders of this company.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78F4DB-74F8-4983-A40D-35170E4A7ACE}" type="slidenum">
              <a:t>933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闯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(chuǎng)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rush in; to charge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他决定闯进那扇门，看看里面发生了什么。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juédìng chuǎng jìn nà shān mén, kàn kàn lǐmiàn fā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34AD1F-64FE-4511-B0BE-D7B94EF1D853}" type="slidenum">
              <a:t>934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窗帘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窗帘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(chuānglián)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Curtain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她拉开窗帘，让阳光进入房间。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lākāi chuānglián, ràng yángguāng jìnrù fángjiān.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opened the curtains to let the sunlight into the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5C4503-AF35-4F43-97FC-402E8830B1C7}" type="slidenum">
              <a:t>935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传真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传真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(chuánzhēn)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请将文件通过传真发送给我们。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jiāng wénjiàn tōngguò chuánzhēn fāsòng gěi wǒmen.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send the documents to us via fax.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80E32A-3EEA-438F-BE93-A13F055FFC57}" type="slidenum">
              <a:t>936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传递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传递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(chuándì)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transmit; to pass 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信息通过电子邮件传递给了所有团队成员。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Xìnxī tōngguò diànzǐ yóujiàn chuándì gěile suǒyǒu tuánduì chéngyuán.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information was transmitted to all team members via email.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C57A41-6C2E-46ED-A578-C65D72E0F4B5}" type="slidenum">
              <a:t>937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传达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传达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(chuándá)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convey; to communicate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这封信传达了他的谢意和感激之情。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fēng xìn chuándále tā de xièyì hé gǎnjī zhī qíng.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letter conveyed his thanks and gratitude.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DF7040-1A20-4146-9089-F8BF05267CCC}" type="slidenum">
              <a:t>938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处在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处在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(chǔzài)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be in (a certain state or condition)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他们正处在艰难的时期，需要我们的支持。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zhèng chǔzài jiānnán de shíqī, xūyào wǒmen de zhīchí.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are currently in a difficult period and need our support.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5DCAD7-9A5F-4CA0-98EA-464DA8296402}" type="slidenum">
              <a:t>939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74710B-A85B-430F-963B-194CFB65B2CF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处分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处分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(chǔfèn)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Discipline; punishment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公司对违规行为进行了严格的处分。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duì wéiguī xíngwéi jìnxíngle yángé de chǔfèn.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imposed strict discipline on violations.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07C839-11C6-4BB7-A22C-200425E8C680}" type="slidenum">
              <a:t>940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处罚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处罚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(chǔfá)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Punishment; penalty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违规行为将受到严厉的处罚。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Wéiguī xíngwéi jiāng shòudào yánlì de chǔfá.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Violations will be subject to severe punishment.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FF791B-44E3-4EFE-92FA-4BD47B96D30F}" type="slidenum">
              <a:t>941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厨房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厨房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(chúfáng)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Kitchen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她喜欢在厨房里尝试新的菜谱。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zài chúfáng lǐ chángshì xīn de càipǔ.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likes to try new recipes in the kitchen.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361C48-F99F-4E37-B111-4A4E8358FED3}" type="slidenum">
              <a:t>942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除夕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除夕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(chúxī)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New Year's Eve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除夕是中国传统的节日之一。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Chúxī shì Zhōngguó chuántǒng de jiérì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New Year's Eve is one of the traditional festivals in China.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0BECEE-F05F-49B7-B845-FD5C801D945E}" type="slidenum">
              <a:t>943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除非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除非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(chúfēi)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Unless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除非下雨，否则比赛不会取消。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Chúfēi xià yǔ, fǒuzé bǐsài bù huì qǔxiāo.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game won't be canceled unless it rains.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45C558-3305-4642-94F0-6E15F9FB95B2}" type="slidenum">
              <a:t>944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初期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初期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(chūqī)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Early stage; initial period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在公司的初期，我们面临了很多挑战。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gōngsī de chūqī, wǒmen miànlínle hěnduō tiǎozhàn.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early stage of the company, we faced many challenges.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869E80-0D5F-4905-AACB-ABA37314423C}" type="slidenum">
              <a:t>945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出于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出于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(chūyú)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 of; stem from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他的努力出于对家人的责任感。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nǔlì chūyú duì jiārén de zérèn gǎn.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efforts stem from a sense of responsibility towards his family.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765EE7-3C88-4D49-B40C-C63C8B4F6F26}" type="slidenum">
              <a:t>946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出汗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出汗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(chūhàn)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sweat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锻炼后，他总是出很多汗。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Duànliàn hòu, tā zǒngshì chū hěnduō hàn.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exercising, he always sweats a lot.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440084-34CF-4211-A51A-74A6F82B7F6B}" type="slidenum">
              <a:t>947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出差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出差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(chūchāi)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go on a business trip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他这个星期要出差到上海。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zhège xīngqī yào chūchāi dào Shànghǎi.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will go on a business trip to Shanghai this week.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48CCBC-35EA-4BBE-A3B3-A6509851E447}" type="slidenum">
              <a:t>948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出版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出版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(chūbǎn)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publish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这本书是去年出版的。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běn shū shì qùnián chūbǎn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book was published last year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EFA6A9-F44A-4427-AED8-61D2DFF6D669}" type="slidenum">
              <a:t>949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81D2FD-3E6A-4A54-8DC9-FB4FB2C01774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Stinky; smelly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这个房间里有一股臭味。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fángjiān lǐ yǒu yīgǔ chòuwèi.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bad smell in this 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1B34D1-6CFD-445E-AA57-7A8023F3B375}" type="slidenum">
              <a:t>950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Ugly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这座建筑物真的很丑。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jiànzhùwù zhēn de hěn chǒu.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building is really ugly.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B2881A-9898-45AB-9FBF-E0AEB5B233F6}" type="slidenum">
              <a:t>951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Worried; to worry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她的脸上充满了愁容。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liǎn shàng chōngmǎn le chóuróng.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Worry filled her face.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84E7E3-F5BA-4072-8DB9-53D9358F9CB9}" type="slidenum">
              <a:t>952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充足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充足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(chōngzú)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Adequate; sufficient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请确保食物充足。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quèbǎo shíwù chōngzú.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ensure that there is sufficient food.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6A27A8-C9FB-45BB-8E81-D04D448B809C}" type="slidenum">
              <a:t>953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冲突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冲突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(chōngtū)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Conflict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这两个国家之间存在一些冲突。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gè guójiā zhī jiān cúnzài yīxiē chōngtū.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some conflicts between these two countries.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F18A34-6ED8-49C7-97FF-F05A9CEF1B7A}" type="slidenum">
              <a:t>954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冲动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冲动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(chōngdòng)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Impulsive; impulse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不要在冲动的时候做决定。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Bùyào zài chōngdòng de shíhòu zuò juédìng.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Don't make decisions in the heat of the moment.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3452D7-BF05-4E15-A2C5-8C9C9ED3E024}" type="slidenum">
              <a:t>955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他今天早上迟到了。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jīntiān zǎoshang chídào 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late this morning.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2B168F-5477-4125-BB12-AADC2D82FF51}" type="slidenum">
              <a:t>956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池子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池子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(chízi)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Pool; pond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公园里有个小池子。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Gōngyuán lǐ yǒu ge xiǎo chízi.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small pond in the park.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4BEA86-5D1E-4528-B66A-1043AAA00870}" type="slidenum">
              <a:t>957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吃力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吃力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(chīlì)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Strenuous; toil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这项工作对他来说太吃力了。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xiàng gōngzuò duì tā lái shuō tài chīlì 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job is too strenuous for him.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4C6CD9-201A-48A3-8690-D1451C74F9AE}" type="slidenum">
              <a:t>958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乘坐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乘坐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(chéngzuò)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ride (in a vehicle)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我们可以乘坐出租车去机场。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kěyǐ chéngzuò chūzūchē qù jīchǎng.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can take a taxi to the airport.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D82474-B254-4795-AE72-30991782F043}" type="slidenum">
              <a:t>959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139627-B74E-4758-9BD8-6BFCDDF86C6C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乘客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乘客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(chéngkè)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Passenger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火车上的乘客很多。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Huǒchē shàng de chéngkè hěn duō.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many passengers on the train.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F5A28F-E42F-48D2-A96D-5A624D0B8DD6}" type="slidenum">
              <a:t>960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乘车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乘车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(chéngchē)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take a vehicle; to ride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他每天都乘车上班。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měitiān dōu chéngchē shàngbān.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takes a car to work every day.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4B0559-6A96-442E-9A28-E0880B54A1B0}" type="slidenum">
              <a:t>961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ride; to take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我通常乘公共汽车上班。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tōngcháng chéng gōnggòng qìchē shàngbān.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usually take the bus to work.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4BA93F-DC62-4054-AA5C-1AFF51376843}" type="slidenum">
              <a:t>962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城里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城里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(chénglǐ)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city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我们明天去城里购物。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míngtiān qù chénglǐ gòuwù.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will go shopping in the city tomorrow.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2257D3-03C8-4E32-8CCD-7A1ECFD953CD}" type="slidenum">
              <a:t>963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承办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承办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(chéngbàn)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undertake; to host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他们承办了这次会议。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chéngbàn le zhècì huìyì.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hosted this conference.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0DD824-CB89-48BC-B99C-B1AEF9DDA82D}" type="slidenum">
              <a:t>964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成语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成语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(chéngyǔ)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Chengyu; Chinese idiom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学习成语是提高汉语水平的一种方法。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Xuéxí chéngyǔ shì tígāo hànyǔ shuǐpíng de yī zhǒng fāngfǎ.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Learning Chengyu is one way to improve Chinese proficiency.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29D02E-63A2-401C-B6F3-5A3D3474BEC5}" type="slidenum">
              <a:t>965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成效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成效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(chéngxiào)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Result; effectiveness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这个计划取得了显著的成效。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jìhuà qǔdé le xiǎnzhù de chéngxiào.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 has achieved remarkable results.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E64135-E704-4AED-BE6E-F8D572A95E93}" type="slidenum">
              <a:t>966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成交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成交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(chéngjiāo)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complete a transaction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这笔生意已经成交了。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bǐ shēngyì yǐjīng chéngjiāo 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deal has been completed.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7C5ADF-6254-43C0-A6A3-12E38F72FC24}" type="slidenum">
              <a:t>967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成本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成本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(chéngběn)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Cost; production cost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我们需要降低生产成本。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xūyào jiàngdī shēngchǎn chéngběn.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need to reduce production costs.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37328C-C1B3-434B-92E6-9E7A2EE339FF}" type="slidenum">
              <a:t>968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称号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称号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(chēnghào)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Title; appellation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他因其贡献获得了这个称号。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yīn qí gòngxiàn huòdé le zhège chēnghào.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received this title for his contributions.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F31D43-E400-4609-813D-E40D5CF7511F}" type="slidenum">
              <a:t>969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A9FEF1-1BE8-49F9-BBCE-8A954200BA60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称（动）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weigh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请把这些蔬菜称一下。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bǎ zhèxiē shūcài chēng yīxià.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weigh these vegetables.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28F609-753B-436B-9519-2DDEF7F81E07}" type="slidenum">
              <a:t>970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车主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车主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(chēzhǔ)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Car owner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这位先生是一位热心的车主。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xiānshēng shì yī wèi rèxīn de chēzhǔ.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gentleman is a dedicated car owner.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EA7CC4-DE76-424D-B1B8-E9390534F203}" type="slidenum">
              <a:t>971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超越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超越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(chāoyuè)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Surpass; exceed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他们的成绩超越了预期。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de chéngjì chāoyuè le yùqī.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Their performance exceeded expectations.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A303CB-22B9-4737-843E-B2D6943D6821}" type="slidenum">
              <a:t>972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倡导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倡导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(chàngdǎo)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Advocate; promote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这个组织倡导环保理念。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zǔzhī chàngdǎo huánbǎo lǐniàn.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organization advocates environmental protection ideas.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58F5D3-ECD0-431A-B768-F04B96E4A7D4}" type="slidenum">
              <a:t>973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场面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场面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(chǎngmiàn)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Scene; spectacle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那个演出场面很壮观。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Nàge yǎnchū chǎngmiàn hěn zhuàngguān.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scene of that performance is spectacular.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4F1581-3B8A-44CE-83D0-7447EED7C942}" type="slidenum">
              <a:t>974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厂长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厂长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(chǎngzhǎng)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Factory director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这位厂长管理得很有经验。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chǎngzhǎng guǎnlǐ de hěn yǒu jīngyàn.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factory director has a lot of management experience.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E577C0-E907-42A6-9DD3-58BEB783D8B9}" type="slidenum">
              <a:t>975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尝试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尝试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(chángshì)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attempt; to try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你可以尝试一下这种方法。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Nǐ kěyǐ chángshì yīxià zhè zhǒng fāngfǎ.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You can try this method.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DF55D7-7C8C-4C4D-9A45-0D213A0D7EB6}" type="slidenum">
              <a:t>976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尝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taste; to try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尝一尝这个新菜的味道。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Cháng yī cháng zhège xīn cài de wèidào.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Taste the flavor of this new dish.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DD7095-EC77-4118-8E1B-22DD23EF3D62}" type="slidenum">
              <a:t>977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肠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Intestine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这道菜里有肠吗？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dào cài lǐ yǒu cháng ma?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Is there intestine in this dish?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B14B7A-A2DD-4552-8C95-F52F56011277}" type="slidenum">
              <a:t>978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长寿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长寿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(chángshòu)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Longevity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健康的生活方式有助于长寿。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Jiànkāng de shēnghuó fāngshì yǒu zhù yú chángshòu.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healthy lifestyle contributes to longevity.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8545C8-2224-4AFC-9CFF-F77B718D212B}" type="slidenum">
              <a:t>979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912914-37B6-4BB6-A758-D26421E20BBE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长度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长度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(chángdù)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Length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这条河的长度有多少？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tiáo hé de chángdù yǒu duōshǎo?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What is the length of this river?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07DFFD-E6B8-4477-99E7-49E942768E59}" type="slidenum">
              <a:t>980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产业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产业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(chǎnyè)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Industry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这个地区的主要产业是农业。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de zhǔyào chǎnyè shì nóngyè.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main industry in this region is agriculture.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9B14AA-CFBC-42F4-B899-B7593B6432BC}" type="slidenum">
              <a:t>981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拆除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拆除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(chāichú)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dismantle; to tear down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他们计划拆除旧的桥梁。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jìhuà chāichú jiù de qiáoliáng.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plan to dismantle the old bridge.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BA4053-38C2-4B44-84AF-4B33DCA9D7F8}" type="slidenum">
              <a:t>982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(chāi)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dismantle; to take apart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我们需要拆除这座建筑。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xūyào chāichú zhè zuò jiànlì.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need to dismantle this building.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0363D9-E497-46BF-80E2-9A6FF2898BD9}" type="slidenum">
              <a:t>983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差（一）点儿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差（一）点儿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(chà (yī) diǎnr)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Almost; nearly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他差一点儿就赢了比赛。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chà yī diǎnr jiù yíng le bǐsài.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almost won the game.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4A4304-6C0F-4F25-8445-2B517F192D51}" type="slidenum">
              <a:t>984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查询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查询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(cháxún)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inquire; to query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我需要查询一下订单。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xūyào cháxún yīxià dìngdān.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need to inquire about an order.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ACC1D7-6FB3-4DF5-95A7-1D63698C8620}" type="slidenum">
              <a:t>985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insert; to plug 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请插上电源。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chā shàng diànyuán.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plug in the power.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861212-DA2B-427B-AC56-2C3B53C5CBDC}" type="slidenum">
              <a:t>986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差距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差距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(chājù)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Gap; disparity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城乡差距逐渐缩小。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Chéngxiāng chājù zhújiàn suōxiǎo.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urban-rural gap is gradually narrowing.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64076B-AC4C-4E37-BE86-6E06BB5E6EA8}" type="slidenum">
              <a:t>987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差别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差别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(chābié)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Difference; distinction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这两种产品有很大的差别。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zhǒng chǎnpǐn yǒu hěn dà de chābié.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significant difference between these two products.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C7CB63-BC2E-4B28-9CAA-8B2995AB6E5A}" type="slidenum">
              <a:t>988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叉子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叉子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(chāzi)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请给我一个叉子。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gěi wǒ yī gè chāzi.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give me a fork.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C4342B-9802-4089-821C-D43CA74FE80D}" type="slidenum">
              <a:t>989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A60D93-E3E1-4545-9829-2D88987452A0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(chā)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这个叉子很锋利。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chāzi hěn fēnglì.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fork is very sharp.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5C495B-5CC5-422F-9957-55638FF96D14}" type="slidenum">
              <a:t>990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层次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层次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(céngcì)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Level; hierarchy; 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这个问题涉及到不同层次的因素。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shèjí dào bùtóng céngcì de yīnsù.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issue involves factors at different levels.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987C8C-8C79-4FBB-B963-F715EDE77658}" type="slidenum">
              <a:t>991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Volume; book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这是一本很有价值的册子。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shì yī běn hěn yǒu jiàzhí de cèzi.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is a very valuable book.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6342D0-7392-499F-B33B-D7C96544DF97}" type="slidenum">
              <a:t>992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草原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草原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(cǎoyuán)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Grassland; prairie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草原上有成群的牛羊。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Cǎoyuán shàng yǒu chéngqún de niúyáng.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herds of cattle and sheep on the grassland.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DD735E-A6B6-423E-8885-061FC19FE55A}" type="slidenum">
              <a:t>993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餐饮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餐饮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(cānyǐn)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Food and beverage; catering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餐饮服务是这家酒店的一大特色。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Cānyǐn fúwù shì zhè jiā jiǔdiàn de yī dà tèsè.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Food and beverage services are a major feature of this hotel.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8B3B3E-D28B-4971-89BE-C725C8EEDA77}" type="slidenum">
              <a:t>994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餐厅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餐厅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(cāntīng)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Dining hall; dining room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这家酒店的餐厅提供各种美食。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jiā jiǔdiàn de cāntīng tígōng gè zhǒng měishí.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hotel's dining room offers a variety of delicious food.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1A1DE6-1584-4967-B501-E234872F5E14}" type="slidenum">
              <a:t>995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餐馆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餐馆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(cānguǎn)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Restaurant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我们去附近的餐馆吃晚饭。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qù fùjìn de cānguǎn chī wǎnfàn.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Let's go to a nearby restaurant for dinner.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75096B-7B52-4A18-A765-82EE2B1DDFE4}" type="slidenum">
              <a:t>996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彩票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彩票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(cǎipiào)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Lottery ticket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他买了一张彩票，希望能中大奖。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mǎi le yī zhāng cǎipiào, xīwàng néng zhòng dàjiǎng.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bought a lottery ticket, hoping to win a big prize.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083334-2606-4EB4-919C-B55D79BEAAB1}" type="slidenum">
              <a:t>997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采购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采购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(cǎigòu)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purchase; procurement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公司负责采购原材料。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fùzé cǎigòu yuáncáiliào.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is responsible for purchasing raw materials.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14CAF0-2ABD-451C-91CE-EDA6B0109294}" type="slidenum">
              <a:t>998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裁判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裁判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(cáipàn)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Referee; judge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比赛的裁判是公正的。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Bǐsài de cáipàn shì gōngzhèng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referee in the game is fair.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F36B49-0B94-498B-87BF-BAF3548A42AD}" type="slidenum">
              <a:t>999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2023-11-29T02:30:36Z</dcterms:modified>
  <cp:revision>131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