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00.xml" ContentType="application/vnd.openxmlformats-officedocument.presentationml.slide+xml"/>
  <Override PartName="/ppt/slides/slide221.xml" ContentType="application/vnd.openxmlformats-officedocument.presentationml.slide+xml"/>
  <Override PartName="/ppt/slides/slide342.xml" ContentType="application/vnd.openxmlformats-officedocument.presentationml.slide+xml"/>
  <Override PartName="/ppt/slides/slide463.xml" ContentType="application/vnd.openxmlformats-officedocument.presentationml.slide+xml"/>
  <Override PartName="/ppt/slides/slide222.xml" ContentType="application/vnd.openxmlformats-officedocument.presentationml.slide+xml"/>
  <Override PartName="/ppt/slides/slide343.xml" ContentType="application/vnd.openxmlformats-officedocument.presentationml.slide+xml"/>
  <Override PartName="/ppt/slides/slide464.xml" ContentType="application/vnd.openxmlformats-officedocument.presentationml.slide+xml"/>
  <Override PartName="/ppt/slides/slide101.xml" ContentType="application/vnd.openxmlformats-officedocument.presentationml.slide+xml"/>
  <Override PartName="/ppt/slides/slide2.xml" ContentType="application/vnd.openxmlformats-officedocument.presentationml.slide+xml"/>
  <Override PartName="/ppt/slides/slide465.xml" ContentType="application/vnd.openxmlformats-officedocument.presentationml.slide+xml"/>
  <Override PartName="/ppt/slides/slide344.xml" ContentType="application/vnd.openxmlformats-officedocument.presentationml.slide+xml"/>
  <Override PartName="/ppt/slides/slide223.xml" ContentType="application/vnd.openxmlformats-officedocument.presentationml.slide+xml"/>
  <Override PartName="/ppt/slides/slide102.xml" ContentType="application/vnd.openxmlformats-officedocument.presentationml.slide+xml"/>
  <Override PartName="/ppt/slides/slide3.xml" ContentType="application/vnd.openxmlformats-officedocument.presentationml.slide+xml"/>
  <Override PartName="/ppt/slides/slide466.xml" ContentType="application/vnd.openxmlformats-officedocument.presentationml.slide+xml"/>
  <Override PartName="/ppt/slides/slide345.xml" ContentType="application/vnd.openxmlformats-officedocument.presentationml.slide+xml"/>
  <Override PartName="/ppt/slides/slide224.xml" ContentType="application/vnd.openxmlformats-officedocument.presentationml.slide+xml"/>
  <Override PartName="/ppt/slides/slide103.xml" ContentType="application/vnd.openxmlformats-officedocument.presentationml.slide+xml"/>
  <Override PartName="/ppt/slides/slide4.xml" ContentType="application/vnd.openxmlformats-officedocument.presentationml.slide+xml"/>
  <Override PartName="/ppt/slides/slide467.xml" ContentType="application/vnd.openxmlformats-officedocument.presentationml.slide+xml"/>
  <Override PartName="/ppt/slides/slide346.xml" ContentType="application/vnd.openxmlformats-officedocument.presentationml.slide+xml"/>
  <Override PartName="/ppt/slides/slide225.xml" ContentType="application/vnd.openxmlformats-officedocument.presentationml.slide+xml"/>
  <Override PartName="/ppt/slides/slide104.xml" ContentType="application/vnd.openxmlformats-officedocument.presentationml.slide+xml"/>
  <Override PartName="/ppt/slides/slide5.xml" ContentType="application/vnd.openxmlformats-officedocument.presentationml.slide+xml"/>
  <Override PartName="/ppt/slides/slide468.xml" ContentType="application/vnd.openxmlformats-officedocument.presentationml.slide+xml"/>
  <Override PartName="/ppt/slides/slide347.xml" ContentType="application/vnd.openxmlformats-officedocument.presentationml.slide+xml"/>
  <Override PartName="/ppt/slides/slide226.xml" ContentType="application/vnd.openxmlformats-officedocument.presentationml.slide+xml"/>
  <Override PartName="/ppt/slides/slide105.xml" ContentType="application/vnd.openxmlformats-officedocument.presentationml.slide+xml"/>
  <Override PartName="/ppt/slides/slide6.xml" ContentType="application/vnd.openxmlformats-officedocument.presentationml.slide+xml"/>
  <Override PartName="/ppt/slides/slide469.xml" ContentType="application/vnd.openxmlformats-officedocument.presentationml.slide+xml"/>
  <Override PartName="/ppt/slides/slide348.xml" ContentType="application/vnd.openxmlformats-officedocument.presentationml.slide+xml"/>
  <Override PartName="/ppt/slides/slide227.xml" ContentType="application/vnd.openxmlformats-officedocument.presentationml.slide+xml"/>
  <Override PartName="/ppt/slides/slide106.xml" ContentType="application/vnd.openxmlformats-officedocument.presentationml.slide+xml"/>
  <Override PartName="/ppt/slides/slide7.xml" ContentType="application/vnd.openxmlformats-officedocument.presentationml.slide+xml"/>
  <Override PartName="/ppt/slides/slide349.xml" ContentType="application/vnd.openxmlformats-officedocument.presentationml.slide+xml"/>
  <Override PartName="/ppt/slides/slide228.xml" ContentType="application/vnd.openxmlformats-officedocument.presentationml.slide+xml"/>
  <Override PartName="/ppt/slides/slide107.xml" ContentType="application/vnd.openxmlformats-officedocument.presentationml.slide+xml"/>
  <Override PartName="/ppt/slides/slide8.xml" ContentType="application/vnd.openxmlformats-officedocument.presentationml.slide+xml"/>
  <Override PartName="/ppt/slides/slide229.xml" ContentType="application/vnd.openxmlformats-officedocument.presentationml.slide+xml"/>
  <Override PartName="/ppt/slides/slide10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9.xml" ContentType="application/vnd.openxmlformats-officedocument.presentationml.slide+xml"/>
  <Override PartName="/ppt/slides/slide181.xml" ContentType="application/vnd.openxmlformats-officedocument.presentationml.slide+xml"/>
  <Override PartName="/ppt/slides/slide64.xml" ContentType="application/vnd.openxmlformats-officedocument.presentationml.slide+xml"/>
  <Override PartName="/ppt/slides/slide42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22.xml" ContentType="application/vnd.openxmlformats-officedocument.presentationml.slide+xml"/>
  <Override PartName="/ppt/slides/slide45.xml" ContentType="application/vnd.openxmlformats-officedocument.presentationml.slide+xml"/>
  <Override PartName="/ppt/slides/slide23.xml" ContentType="application/vnd.openxmlformats-officedocument.presentationml.slide+xml"/>
  <Override PartName="/ppt/slides/slide46.xml" ContentType="application/vnd.openxmlformats-officedocument.presentationml.slide+xml"/>
  <Override PartName="/ppt/slides/slide24.xml" ContentType="application/vnd.openxmlformats-officedocument.presentationml.slide+xml"/>
  <Override PartName="/ppt/slides/slide47.xml" ContentType="application/vnd.openxmlformats-officedocument.presentationml.slide+xml"/>
  <Override PartName="/ppt/slides/slide25.xml" ContentType="application/vnd.openxmlformats-officedocument.presentationml.slide+xml"/>
  <Override PartName="/ppt/slides/slide48.xml" ContentType="application/vnd.openxmlformats-officedocument.presentationml.slide+xml"/>
  <Override PartName="/ppt/slides/slide26.xml" ContentType="application/vnd.openxmlformats-officedocument.presentationml.slide+xml"/>
  <Override PartName="/ppt/slides/slide4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90.xml" ContentType="application/vnd.openxmlformats-officedocument.presentationml.slide+xml"/>
  <Override PartName="/ppt/slides/slide29.xml" ContentType="application/vnd.openxmlformats-officedocument.presentationml.slide+xml"/>
  <Override PartName="/ppt/slides/slide191.xml" ContentType="application/vnd.openxmlformats-officedocument.presentationml.slide+xml"/>
  <Override PartName="/ppt/slides/slide52.xml" ContentType="application/vnd.openxmlformats-officedocument.presentationml.slide+xml"/>
  <Override PartName="/ppt/slides/slide30.xml" ContentType="application/vnd.openxmlformats-officedocument.presentationml.slide+xml"/>
  <Override PartName="/ppt/slides/slide53.xml" ContentType="application/vnd.openxmlformats-officedocument.presentationml.slide+xml"/>
  <Override PartName="/ppt/slides/slide31.xml" ContentType="application/vnd.openxmlformats-officedocument.presentationml.slide+xml"/>
  <Override PartName="/ppt/slides/slide62.xml" ContentType="application/vnd.openxmlformats-officedocument.presentationml.slide+xml"/>
  <Override PartName="/ppt/slides/slide40.xml" ContentType="application/vnd.openxmlformats-officedocument.presentationml.slide+xml"/>
  <Override PartName="/ppt/slides/slide63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s/slide309.xml" ContentType="application/vnd.openxmlformats-officedocument.presentationml.slide+xml"/>
  <Override PartName="/ppt/slides/slide61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31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208.xml" ContentType="application/vnd.openxmlformats-officedocument.presentationml.slide+xml"/>
  <Override PartName="/ppt/slides/slide329.xml" ContentType="application/vnd.openxmlformats-officedocument.presentationml.slide+xml"/>
  <Override PartName="/ppt/slides/slide81.xml" ContentType="application/vnd.openxmlformats-officedocument.presentationml.slide+xml"/>
  <Override PartName="/ppt/slides/slide209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218.xml" ContentType="application/vnd.openxmlformats-officedocument.presentationml.slide+xml"/>
  <Override PartName="/ppt/slides/slide339.xml" ContentType="application/vnd.openxmlformats-officedocument.presentationml.slide+xml"/>
  <Override PartName="/ppt/slides/slide91.xml" ContentType="application/vnd.openxmlformats-officedocument.presentationml.slide+xml"/>
  <Override PartName="/ppt/slides/slide219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231.xml" ContentType="application/vnd.openxmlformats-officedocument.presentationml.slide+xml"/>
  <Override PartName="/ppt/slides/slide352.xml" ContentType="application/vnd.openxmlformats-officedocument.presentationml.slide+xml"/>
  <Override PartName="/ppt/slides/slide473.xml" ContentType="application/vnd.openxmlformats-officedocument.presentationml.slide+xml"/>
  <Override PartName="/ppt/slides/slide111.xml" ContentType="application/vnd.openxmlformats-officedocument.presentationml.slide+xml"/>
  <Override PartName="/ppt/slides/slide232.xml" ContentType="application/vnd.openxmlformats-officedocument.presentationml.slide+xml"/>
  <Override PartName="/ppt/slides/slide353.xml" ContentType="application/vnd.openxmlformats-officedocument.presentationml.slide+xml"/>
  <Override PartName="/ppt/slides/slide474.xml" ContentType="application/vnd.openxmlformats-officedocument.presentationml.slide+xml"/>
  <Override PartName="/ppt/slides/slide112.xml" ContentType="application/vnd.openxmlformats-officedocument.presentationml.slide+xml"/>
  <Override PartName="/ppt/slides/slide233.xml" ContentType="application/vnd.openxmlformats-officedocument.presentationml.slide+xml"/>
  <Override PartName="/ppt/slides/slide354.xml" ContentType="application/vnd.openxmlformats-officedocument.presentationml.slide+xml"/>
  <Override PartName="/ppt/slides/slide475.xml" ContentType="application/vnd.openxmlformats-officedocument.presentationml.slide+xml"/>
  <Override PartName="/ppt/slides/slide113.xml" ContentType="application/vnd.openxmlformats-officedocument.presentationml.slide+xml"/>
  <Override PartName="/ppt/slides/slide234.xml" ContentType="application/vnd.openxmlformats-officedocument.presentationml.slide+xml"/>
  <Override PartName="/ppt/slides/slide355.xml" ContentType="application/vnd.openxmlformats-officedocument.presentationml.slide+xml"/>
  <Override PartName="/ppt/slides/slide476.xml" ContentType="application/vnd.openxmlformats-officedocument.presentationml.slide+xml"/>
  <Override PartName="/ppt/slides/slide114.xml" ContentType="application/vnd.openxmlformats-officedocument.presentationml.slide+xml"/>
  <Override PartName="/ppt/slides/slide235.xml" ContentType="application/vnd.openxmlformats-officedocument.presentationml.slide+xml"/>
  <Override PartName="/ppt/slides/slide356.xml" ContentType="application/vnd.openxmlformats-officedocument.presentationml.slide+xml"/>
  <Override PartName="/ppt/slides/slide477.xml" ContentType="application/vnd.openxmlformats-officedocument.presentationml.slide+xml"/>
  <Override PartName="/ppt/slides/slide115.xml" ContentType="application/vnd.openxmlformats-officedocument.presentationml.slide+xml"/>
  <Override PartName="/ppt/slides/slide236.xml" ContentType="application/vnd.openxmlformats-officedocument.presentationml.slide+xml"/>
  <Override PartName="/ppt/slides/slide357.xml" ContentType="application/vnd.openxmlformats-officedocument.presentationml.slide+xml"/>
  <Override PartName="/ppt/slides/slide478.xml" ContentType="application/vnd.openxmlformats-officedocument.presentationml.slide+xml"/>
  <Override PartName="/ppt/slides/slide116.xml" ContentType="application/vnd.openxmlformats-officedocument.presentationml.slide+xml"/>
  <Override PartName="/ppt/slides/slide237.xml" ContentType="application/vnd.openxmlformats-officedocument.presentationml.slide+xml"/>
  <Override PartName="/ppt/slides/slide358.xml" ContentType="application/vnd.openxmlformats-officedocument.presentationml.slide+xml"/>
  <Override PartName="/ppt/slides/slide479.xml" ContentType="application/vnd.openxmlformats-officedocument.presentationml.slide+xml"/>
  <Override PartName="/ppt/slides/slide117.xml" ContentType="application/vnd.openxmlformats-officedocument.presentationml.slide+xml"/>
  <Override PartName="/ppt/slides/slide238.xml" ContentType="application/vnd.openxmlformats-officedocument.presentationml.slide+xml"/>
  <Override PartName="/ppt/slides/slide359.xml" ContentType="application/vnd.openxmlformats-officedocument.presentationml.slide+xml"/>
  <Override PartName="/ppt/slides/slide118.xml" ContentType="application/vnd.openxmlformats-officedocument.presentationml.slide+xml"/>
  <Override PartName="/ppt/slides/slide239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241.xml" ContentType="application/vnd.openxmlformats-officedocument.presentationml.slide+xml"/>
  <Override PartName="/ppt/slides/slide362.xml" ContentType="application/vnd.openxmlformats-officedocument.presentationml.slide+xml"/>
  <Override PartName="/ppt/slides/slide483.xml" ContentType="application/vnd.openxmlformats-officedocument.presentationml.slide+xml"/>
  <Override PartName="/ppt/slides/slide121.xml" ContentType="application/vnd.openxmlformats-officedocument.presentationml.slide+xml"/>
  <Override PartName="/ppt/slides/slide242.xml" ContentType="application/vnd.openxmlformats-officedocument.presentationml.slide+xml"/>
  <Override PartName="/ppt/slides/slide363.xml" ContentType="application/vnd.openxmlformats-officedocument.presentationml.slide+xml"/>
  <Override PartName="/ppt/slides/slide484.xml" ContentType="application/vnd.openxmlformats-officedocument.presentationml.slide+xml"/>
  <Override PartName="/ppt/slides/slide122.xml" ContentType="application/vnd.openxmlformats-officedocument.presentationml.slide+xml"/>
  <Override PartName="/ppt/slides/slide243.xml" ContentType="application/vnd.openxmlformats-officedocument.presentationml.slide+xml"/>
  <Override PartName="/ppt/slides/slide364.xml" ContentType="application/vnd.openxmlformats-officedocument.presentationml.slide+xml"/>
  <Override PartName="/ppt/slides/slide485.xml" ContentType="application/vnd.openxmlformats-officedocument.presentationml.slide+xml"/>
  <Override PartName="/ppt/slides/slide123.xml" ContentType="application/vnd.openxmlformats-officedocument.presentationml.slide+xml"/>
  <Override PartName="/ppt/slides/slide244.xml" ContentType="application/vnd.openxmlformats-officedocument.presentationml.slide+xml"/>
  <Override PartName="/ppt/slides/slide365.xml" ContentType="application/vnd.openxmlformats-officedocument.presentationml.slide+xml"/>
  <Override PartName="/ppt/slides/slide486.xml" ContentType="application/vnd.openxmlformats-officedocument.presentationml.slide+xml"/>
  <Override PartName="/ppt/slides/slide124.xml" ContentType="application/vnd.openxmlformats-officedocument.presentationml.slide+xml"/>
  <Override PartName="/ppt/slides/slide245.xml" ContentType="application/vnd.openxmlformats-officedocument.presentationml.slide+xml"/>
  <Override PartName="/ppt/slides/slide366.xml" ContentType="application/vnd.openxmlformats-officedocument.presentationml.slide+xml"/>
  <Override PartName="/ppt/slides/slide487.xml" ContentType="application/vnd.openxmlformats-officedocument.presentationml.slide+xml"/>
  <Override PartName="/ppt/slides/slide125.xml" ContentType="application/vnd.openxmlformats-officedocument.presentationml.slide+xml"/>
  <Override PartName="/ppt/slides/slide246.xml" ContentType="application/vnd.openxmlformats-officedocument.presentationml.slide+xml"/>
  <Override PartName="/ppt/slides/slide367.xml" ContentType="application/vnd.openxmlformats-officedocument.presentationml.slide+xml"/>
  <Override PartName="/ppt/slides/slide488.xml" ContentType="application/vnd.openxmlformats-officedocument.presentationml.slide+xml"/>
  <Override PartName="/ppt/slides/slide126.xml" ContentType="application/vnd.openxmlformats-officedocument.presentationml.slide+xml"/>
  <Override PartName="/ppt/slides/slide247.xml" ContentType="application/vnd.openxmlformats-officedocument.presentationml.slide+xml"/>
  <Override PartName="/ppt/slides/slide368.xml" ContentType="application/vnd.openxmlformats-officedocument.presentationml.slide+xml"/>
  <Override PartName="/ppt/slides/slide489.xml" ContentType="application/vnd.openxmlformats-officedocument.presentationml.slide+xml"/>
  <Override PartName="/ppt/slides/slide127.xml" ContentType="application/vnd.openxmlformats-officedocument.presentationml.slide+xml"/>
  <Override PartName="/ppt/slides/slide248.xml" ContentType="application/vnd.openxmlformats-officedocument.presentationml.slide+xml"/>
  <Override PartName="/ppt/slides/slide369.xml" ContentType="application/vnd.openxmlformats-officedocument.presentationml.slide+xml"/>
  <Override PartName="/ppt/slides/slide128.xml" ContentType="application/vnd.openxmlformats-officedocument.presentationml.slide+xml"/>
  <Override PartName="/ppt/slides/slide249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251.xml" ContentType="application/vnd.openxmlformats-officedocument.presentationml.slide+xml"/>
  <Override PartName="/ppt/slides/slide372.xml" ContentType="application/vnd.openxmlformats-officedocument.presentationml.slide+xml"/>
  <Override PartName="/ppt/slides/slide493.xml" ContentType="application/vnd.openxmlformats-officedocument.presentationml.slide+xml"/>
  <Override PartName="/ppt/slides/slide131.xml" ContentType="application/vnd.openxmlformats-officedocument.presentationml.slide+xml"/>
  <Override PartName="/ppt/slides/slide252.xml" ContentType="application/vnd.openxmlformats-officedocument.presentationml.slide+xml"/>
  <Override PartName="/ppt/slides/slide373.xml" ContentType="application/vnd.openxmlformats-officedocument.presentationml.slide+xml"/>
  <Override PartName="/ppt/slides/slide494.xml" ContentType="application/vnd.openxmlformats-officedocument.presentationml.slide+xml"/>
  <Override PartName="/ppt/slides/slide132.xml" ContentType="application/vnd.openxmlformats-officedocument.presentationml.slide+xml"/>
  <Override PartName="/ppt/slides/slide253.xml" ContentType="application/vnd.openxmlformats-officedocument.presentationml.slide+xml"/>
  <Override PartName="/ppt/slides/slide374.xml" ContentType="application/vnd.openxmlformats-officedocument.presentationml.slide+xml"/>
  <Override PartName="/ppt/slides/slide495.xml" ContentType="application/vnd.openxmlformats-officedocument.presentationml.slide+xml"/>
  <Override PartName="/ppt/slides/slide133.xml" ContentType="application/vnd.openxmlformats-officedocument.presentationml.slide+xml"/>
  <Override PartName="/ppt/slides/slide254.xml" ContentType="application/vnd.openxmlformats-officedocument.presentationml.slide+xml"/>
  <Override PartName="/ppt/slides/slide375.xml" ContentType="application/vnd.openxmlformats-officedocument.presentationml.slide+xml"/>
  <Override PartName="/ppt/slides/slide496.xml" ContentType="application/vnd.openxmlformats-officedocument.presentationml.slide+xml"/>
  <Override PartName="/ppt/slides/slide134.xml" ContentType="application/vnd.openxmlformats-officedocument.presentationml.slide+xml"/>
  <Override PartName="/ppt/slides/slide255.xml" ContentType="application/vnd.openxmlformats-officedocument.presentationml.slide+xml"/>
  <Override PartName="/ppt/slides/slide376.xml" ContentType="application/vnd.openxmlformats-officedocument.presentationml.slide+xml"/>
  <Override PartName="/ppt/slides/slide497.xml" ContentType="application/vnd.openxmlformats-officedocument.presentationml.slide+xml"/>
  <Override PartName="/ppt/slides/slide135.xml" ContentType="application/vnd.openxmlformats-officedocument.presentationml.slide+xml"/>
  <Override PartName="/ppt/slides/slide256.xml" ContentType="application/vnd.openxmlformats-officedocument.presentationml.slide+xml"/>
  <Override PartName="/ppt/slides/slide377.xml" ContentType="application/vnd.openxmlformats-officedocument.presentationml.slide+xml"/>
  <Override PartName="/ppt/slides/slide498.xml" ContentType="application/vnd.openxmlformats-officedocument.presentationml.slide+xml"/>
  <Override PartName="/ppt/slides/slide136.xml" ContentType="application/vnd.openxmlformats-officedocument.presentationml.slide+xml"/>
  <Override PartName="/ppt/slides/slide257.xml" ContentType="application/vnd.openxmlformats-officedocument.presentationml.slide+xml"/>
  <Override PartName="/ppt/slides/slide378.xml" ContentType="application/vnd.openxmlformats-officedocument.presentationml.slide+xml"/>
  <Override PartName="/ppt/slides/slide499.xml" ContentType="application/vnd.openxmlformats-officedocument.presentationml.slide+xml"/>
  <Override PartName="/ppt/slides/slide137.xml" ContentType="application/vnd.openxmlformats-officedocument.presentationml.slide+xml"/>
  <Override PartName="/ppt/slides/slide258.xml" ContentType="application/vnd.openxmlformats-officedocument.presentationml.slide+xml"/>
  <Override PartName="/ppt/slides/slide379.xml" ContentType="application/vnd.openxmlformats-officedocument.presentationml.slide+xml"/>
  <Override PartName="/ppt/slides/slide138.xml" ContentType="application/vnd.openxmlformats-officedocument.presentationml.slide+xml"/>
  <Override PartName="/ppt/slides/slide259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261.xml" ContentType="application/vnd.openxmlformats-officedocument.presentationml.slide+xml"/>
  <Override PartName="/ppt/slides/slide382.xml" ContentType="application/vnd.openxmlformats-officedocument.presentationml.slide+xml"/>
  <Override PartName="/ppt/slides/slide141.xml" ContentType="application/vnd.openxmlformats-officedocument.presentationml.slide+xml"/>
  <Override PartName="/ppt/slides/slide262.xml" ContentType="application/vnd.openxmlformats-officedocument.presentationml.slide+xml"/>
  <Override PartName="/ppt/slides/slide383.xml" ContentType="application/vnd.openxmlformats-officedocument.presentationml.slide+xml"/>
  <Override PartName="/ppt/slides/slide142.xml" ContentType="application/vnd.openxmlformats-officedocument.presentationml.slide+xml"/>
  <Override PartName="/ppt/slides/slide263.xml" ContentType="application/vnd.openxmlformats-officedocument.presentationml.slide+xml"/>
  <Override PartName="/ppt/slides/slide384.xml" ContentType="application/vnd.openxmlformats-officedocument.presentationml.slide+xml"/>
  <Override PartName="/ppt/slides/slide143.xml" ContentType="application/vnd.openxmlformats-officedocument.presentationml.slide+xml"/>
  <Override PartName="/ppt/slides/slide264.xml" ContentType="application/vnd.openxmlformats-officedocument.presentationml.slide+xml"/>
  <Override PartName="/ppt/slides/slide385.xml" ContentType="application/vnd.openxmlformats-officedocument.presentationml.slide+xml"/>
  <Override PartName="/ppt/slides/slide144.xml" ContentType="application/vnd.openxmlformats-officedocument.presentationml.slide+xml"/>
  <Override PartName="/ppt/slides/slide265.xml" ContentType="application/vnd.openxmlformats-officedocument.presentationml.slide+xml"/>
  <Override PartName="/ppt/slides/slide386.xml" ContentType="application/vnd.openxmlformats-officedocument.presentationml.slide+xml"/>
  <Override PartName="/ppt/slides/slide145.xml" ContentType="application/vnd.openxmlformats-officedocument.presentationml.slide+xml"/>
  <Override PartName="/ppt/slides/slide266.xml" ContentType="application/vnd.openxmlformats-officedocument.presentationml.slide+xml"/>
  <Override PartName="/ppt/slides/slide387.xml" ContentType="application/vnd.openxmlformats-officedocument.presentationml.slide+xml"/>
  <Override PartName="/ppt/slides/slide146.xml" ContentType="application/vnd.openxmlformats-officedocument.presentationml.slide+xml"/>
  <Override PartName="/ppt/slides/slide267.xml" ContentType="application/vnd.openxmlformats-officedocument.presentationml.slide+xml"/>
  <Override PartName="/ppt/slides/slide388.xml" ContentType="application/vnd.openxmlformats-officedocument.presentationml.slide+xml"/>
  <Override PartName="/ppt/slides/slide147.xml" ContentType="application/vnd.openxmlformats-officedocument.presentationml.slide+xml"/>
  <Override PartName="/ppt/slides/slide268.xml" ContentType="application/vnd.openxmlformats-officedocument.presentationml.slide+xml"/>
  <Override PartName="/ppt/slides/slide389.xml" ContentType="application/vnd.openxmlformats-officedocument.presentationml.slide+xml"/>
  <Override PartName="/ppt/slides/slide148.xml" ContentType="application/vnd.openxmlformats-officedocument.presentationml.slide+xml"/>
  <Override PartName="/ppt/slides/slide269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271.xml" ContentType="application/vnd.openxmlformats-officedocument.presentationml.slide+xml"/>
  <Override PartName="/ppt/slides/slide392.xml" ContentType="application/vnd.openxmlformats-officedocument.presentationml.slide+xml"/>
  <Override PartName="/ppt/slides/slide151.xml" ContentType="application/vnd.openxmlformats-officedocument.presentationml.slide+xml"/>
  <Override PartName="/ppt/slides/slide272.xml" ContentType="application/vnd.openxmlformats-officedocument.presentationml.slide+xml"/>
  <Override PartName="/ppt/slides/slide393.xml" ContentType="application/vnd.openxmlformats-officedocument.presentationml.slide+xml"/>
  <Override PartName="/ppt/slides/slide152.xml" ContentType="application/vnd.openxmlformats-officedocument.presentationml.slide+xml"/>
  <Override PartName="/ppt/slides/slide273.xml" ContentType="application/vnd.openxmlformats-officedocument.presentationml.slide+xml"/>
  <Override PartName="/ppt/slides/slide394.xml" ContentType="application/vnd.openxmlformats-officedocument.presentationml.slide+xml"/>
  <Override PartName="/ppt/slides/slide153.xml" ContentType="application/vnd.openxmlformats-officedocument.presentationml.slide+xml"/>
  <Override PartName="/ppt/slides/slide274.xml" ContentType="application/vnd.openxmlformats-officedocument.presentationml.slide+xml"/>
  <Override PartName="/ppt/slides/slide395.xml" ContentType="application/vnd.openxmlformats-officedocument.presentationml.slide+xml"/>
  <Override PartName="/ppt/slides/slide154.xml" ContentType="application/vnd.openxmlformats-officedocument.presentationml.slide+xml"/>
  <Override PartName="/ppt/slides/slide275.xml" ContentType="application/vnd.openxmlformats-officedocument.presentationml.slide+xml"/>
  <Override PartName="/ppt/slides/slide396.xml" ContentType="application/vnd.openxmlformats-officedocument.presentationml.slide+xml"/>
  <Override PartName="/ppt/slides/slide155.xml" ContentType="application/vnd.openxmlformats-officedocument.presentationml.slide+xml"/>
  <Override PartName="/ppt/slides/slide276.xml" ContentType="application/vnd.openxmlformats-officedocument.presentationml.slide+xml"/>
  <Override PartName="/ppt/slides/slide397.xml" ContentType="application/vnd.openxmlformats-officedocument.presentationml.slide+xml"/>
  <Override PartName="/ppt/slides/slide156.xml" ContentType="application/vnd.openxmlformats-officedocument.presentationml.slide+xml"/>
  <Override PartName="/ppt/slides/slide277.xml" ContentType="application/vnd.openxmlformats-officedocument.presentationml.slide+xml"/>
  <Override PartName="/ppt/slides/slide398.xml" ContentType="application/vnd.openxmlformats-officedocument.presentationml.slide+xml"/>
  <Override PartName="/ppt/slides/slide157.xml" ContentType="application/vnd.openxmlformats-officedocument.presentationml.slide+xml"/>
  <Override PartName="/ppt/slides/slide278.xml" ContentType="application/vnd.openxmlformats-officedocument.presentationml.slide+xml"/>
  <Override PartName="/ppt/slides/slide399.xml" ContentType="application/vnd.openxmlformats-officedocument.presentationml.slide+xml"/>
  <Override PartName="/ppt/slides/slide158.xml" ContentType="application/vnd.openxmlformats-officedocument.presentationml.slide+xml"/>
  <Override PartName="/ppt/slides/slide279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281.xml" ContentType="application/vnd.openxmlformats-officedocument.presentationml.slide+xml"/>
  <Override PartName="/ppt/slides/slide161.xml" ContentType="application/vnd.openxmlformats-officedocument.presentationml.slide+xml"/>
  <Override PartName="/ppt/slides/slide282.xml" ContentType="application/vnd.openxmlformats-officedocument.presentationml.slide+xml"/>
  <Override PartName="/ppt/slides/slide162.xml" ContentType="application/vnd.openxmlformats-officedocument.presentationml.slide+xml"/>
  <Override PartName="/ppt/slides/slide283.xml" ContentType="application/vnd.openxmlformats-officedocument.presentationml.slide+xml"/>
  <Override PartName="/ppt/slides/slide163.xml" ContentType="application/vnd.openxmlformats-officedocument.presentationml.slide+xml"/>
  <Override PartName="/ppt/slides/slide284.xml" ContentType="application/vnd.openxmlformats-officedocument.presentationml.slide+xml"/>
  <Override PartName="/ppt/slides/slide164.xml" ContentType="application/vnd.openxmlformats-officedocument.presentationml.slide+xml"/>
  <Override PartName="/ppt/slides/slide285.xml" ContentType="application/vnd.openxmlformats-officedocument.presentationml.slide+xml"/>
  <Override PartName="/ppt/slides/slide165.xml" ContentType="application/vnd.openxmlformats-officedocument.presentationml.slide+xml"/>
  <Override PartName="/ppt/slides/slide286.xml" ContentType="application/vnd.openxmlformats-officedocument.presentationml.slide+xml"/>
  <Override PartName="/ppt/slides/slide166.xml" ContentType="application/vnd.openxmlformats-officedocument.presentationml.slide+xml"/>
  <Override PartName="/ppt/slides/slide287.xml" ContentType="application/vnd.openxmlformats-officedocument.presentationml.slide+xml"/>
  <Override PartName="/ppt/slides/slide167.xml" ContentType="application/vnd.openxmlformats-officedocument.presentationml.slide+xml"/>
  <Override PartName="/ppt/slides/slide288.xml" ContentType="application/vnd.openxmlformats-officedocument.presentationml.slide+xml"/>
  <Override PartName="/ppt/slides/slide168.xml" ContentType="application/vnd.openxmlformats-officedocument.presentationml.slide+xml"/>
  <Override PartName="/ppt/slides/slide289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291.xml" ContentType="application/vnd.openxmlformats-officedocument.presentationml.slide+xml"/>
  <Override PartName="/ppt/slides/slide171.xml" ContentType="application/vnd.openxmlformats-officedocument.presentationml.slide+xml"/>
  <Override PartName="/ppt/slides/slide292.xml" ContentType="application/vnd.openxmlformats-officedocument.presentationml.slide+xml"/>
  <Override PartName="/ppt/slides/slide172.xml" ContentType="application/vnd.openxmlformats-officedocument.presentationml.slide+xml"/>
  <Override PartName="/ppt/slides/slide293.xml" ContentType="application/vnd.openxmlformats-officedocument.presentationml.slide+xml"/>
  <Override PartName="/ppt/slides/slide173.xml" ContentType="application/vnd.openxmlformats-officedocument.presentationml.slide+xml"/>
  <Override PartName="/ppt/slides/slide294.xml" ContentType="application/vnd.openxmlformats-officedocument.presentationml.slide+xml"/>
  <Override PartName="/ppt/slides/slide174.xml" ContentType="application/vnd.openxmlformats-officedocument.presentationml.slide+xml"/>
  <Override PartName="/ppt/slides/slide295.xml" ContentType="application/vnd.openxmlformats-officedocument.presentationml.slide+xml"/>
  <Override PartName="/ppt/slides/slide175.xml" ContentType="application/vnd.openxmlformats-officedocument.presentationml.slide+xml"/>
  <Override PartName="/ppt/slides/slide296.xml" ContentType="application/vnd.openxmlformats-officedocument.presentationml.slide+xml"/>
  <Override PartName="/ppt/slides/slide176.xml" ContentType="application/vnd.openxmlformats-officedocument.presentationml.slide+xml"/>
  <Override PartName="/ppt/slides/slide297.xml" ContentType="application/vnd.openxmlformats-officedocument.presentationml.slide+xml"/>
  <Override PartName="/ppt/slides/slide177.xml" ContentType="application/vnd.openxmlformats-officedocument.presentationml.slide+xml"/>
  <Override PartName="/ppt/slides/slide298.xml" ContentType="application/vnd.openxmlformats-officedocument.presentationml.slide+xml"/>
  <Override PartName="/ppt/slides/slide178.xml" ContentType="application/vnd.openxmlformats-officedocument.presentationml.slide+xml"/>
  <Override PartName="/ppt/slides/slide299.xml" ContentType="application/vnd.openxmlformats-officedocument.presentationml.slide+xml"/>
  <Override PartName="/ppt/slides/slide179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321.xml" ContentType="application/vnd.openxmlformats-officedocument.presentationml.slide+xml"/>
  <Override PartName="/ppt/slides/slide442.xml" ContentType="application/vnd.openxmlformats-officedocument.presentationml.slide+xml"/>
  <Override PartName="/ppt/slides/slide201.xml" ContentType="application/vnd.openxmlformats-officedocument.presentationml.slide+xml"/>
  <Override PartName="/ppt/slides/slide322.xml" ContentType="application/vnd.openxmlformats-officedocument.presentationml.slide+xml"/>
  <Override PartName="/ppt/slides/slide443.xml" ContentType="application/vnd.openxmlformats-officedocument.presentationml.slide+xml"/>
  <Override PartName="/ppt/slides/slide202.xml" ContentType="application/vnd.openxmlformats-officedocument.presentationml.slide+xml"/>
  <Override PartName="/ppt/slides/slide323.xml" ContentType="application/vnd.openxmlformats-officedocument.presentationml.slide+xml"/>
  <Override PartName="/ppt/slides/slide444.xml" ContentType="application/vnd.openxmlformats-officedocument.presentationml.slide+xml"/>
  <Override PartName="/ppt/slides/slide203.xml" ContentType="application/vnd.openxmlformats-officedocument.presentationml.slide+xml"/>
  <Override PartName="/ppt/slides/slide324.xml" ContentType="application/vnd.openxmlformats-officedocument.presentationml.slide+xml"/>
  <Override PartName="/ppt/slides/slide445.xml" ContentType="application/vnd.openxmlformats-officedocument.presentationml.slide+xml"/>
  <Override PartName="/ppt/slides/slide204.xml" ContentType="application/vnd.openxmlformats-officedocument.presentationml.slide+xml"/>
  <Override PartName="/ppt/slides/slide325.xml" ContentType="application/vnd.openxmlformats-officedocument.presentationml.slide+xml"/>
  <Override PartName="/ppt/slides/slide446.xml" ContentType="application/vnd.openxmlformats-officedocument.presentationml.slide+xml"/>
  <Override PartName="/ppt/slides/slide205.xml" ContentType="application/vnd.openxmlformats-officedocument.presentationml.slide+xml"/>
  <Override PartName="/ppt/slides/slide326.xml" ContentType="application/vnd.openxmlformats-officedocument.presentationml.slide+xml"/>
  <Override PartName="/ppt/slides/slide447.xml" ContentType="application/vnd.openxmlformats-officedocument.presentationml.slide+xml"/>
  <Override PartName="/ppt/slides/slide206.xml" ContentType="application/vnd.openxmlformats-officedocument.presentationml.slide+xml"/>
  <Override PartName="/ppt/slides/slide327.xml" ContentType="application/vnd.openxmlformats-officedocument.presentationml.slide+xml"/>
  <Override PartName="/ppt/slides/slide448.xml" ContentType="application/vnd.openxmlformats-officedocument.presentationml.slide+xml"/>
  <Override PartName="/ppt/slides/slide207.xml" ContentType="application/vnd.openxmlformats-officedocument.presentationml.slide+xml"/>
  <Override PartName="/ppt/slides/slide328.xml" ContentType="application/vnd.openxmlformats-officedocument.presentationml.slide+xml"/>
  <Override PartName="/ppt/slides/slide449.xml" ContentType="application/vnd.openxmlformats-officedocument.presentationml.slide+xml"/>
  <Override PartName="/ppt/slides/slide210.xml" ContentType="application/vnd.openxmlformats-officedocument.presentationml.slide+xml"/>
  <Override PartName="/ppt/slides/slide331.xml" ContentType="application/vnd.openxmlformats-officedocument.presentationml.slide+xml"/>
  <Override PartName="/ppt/slides/slide452.xml" ContentType="application/vnd.openxmlformats-officedocument.presentationml.slide+xml"/>
  <Override PartName="/ppt/slides/slide211.xml" ContentType="application/vnd.openxmlformats-officedocument.presentationml.slide+xml"/>
  <Override PartName="/ppt/slides/slide332.xml" ContentType="application/vnd.openxmlformats-officedocument.presentationml.slide+xml"/>
  <Override PartName="/ppt/slides/slide453.xml" ContentType="application/vnd.openxmlformats-officedocument.presentationml.slide+xml"/>
  <Override PartName="/ppt/slides/slide212.xml" ContentType="application/vnd.openxmlformats-officedocument.presentationml.slide+xml"/>
  <Override PartName="/ppt/slides/slide333.xml" ContentType="application/vnd.openxmlformats-officedocument.presentationml.slide+xml"/>
  <Override PartName="/ppt/slides/slide454.xml" ContentType="application/vnd.openxmlformats-officedocument.presentationml.slide+xml"/>
  <Override PartName="/ppt/slides/slide213.xml" ContentType="application/vnd.openxmlformats-officedocument.presentationml.slide+xml"/>
  <Override PartName="/ppt/slides/slide334.xml" ContentType="application/vnd.openxmlformats-officedocument.presentationml.slide+xml"/>
  <Override PartName="/ppt/slides/slide455.xml" ContentType="application/vnd.openxmlformats-officedocument.presentationml.slide+xml"/>
  <Override PartName="/ppt/slides/slide214.xml" ContentType="application/vnd.openxmlformats-officedocument.presentationml.slide+xml"/>
  <Override PartName="/ppt/slides/slide335.xml" ContentType="application/vnd.openxmlformats-officedocument.presentationml.slide+xml"/>
  <Override PartName="/ppt/slides/slide456.xml" ContentType="application/vnd.openxmlformats-officedocument.presentationml.slide+xml"/>
  <Override PartName="/ppt/slides/slide215.xml" ContentType="application/vnd.openxmlformats-officedocument.presentationml.slide+xml"/>
  <Override PartName="/ppt/slides/slide336.xml" ContentType="application/vnd.openxmlformats-officedocument.presentationml.slide+xml"/>
  <Override PartName="/ppt/slides/slide457.xml" ContentType="application/vnd.openxmlformats-officedocument.presentationml.slide+xml"/>
  <Override PartName="/ppt/slides/slide216.xml" ContentType="application/vnd.openxmlformats-officedocument.presentationml.slide+xml"/>
  <Override PartName="/ppt/slides/slide337.xml" ContentType="application/vnd.openxmlformats-officedocument.presentationml.slide+xml"/>
  <Override PartName="/ppt/slides/slide458.xml" ContentType="application/vnd.openxmlformats-officedocument.presentationml.slide+xml"/>
  <Override PartName="/ppt/slides/slide217.xml" ContentType="application/vnd.openxmlformats-officedocument.presentationml.slide+xml"/>
  <Override PartName="/ppt/slides/slide338.xml" ContentType="application/vnd.openxmlformats-officedocument.presentationml.slide+xml"/>
  <Override PartName="/ppt/slides/slide459.xml" ContentType="application/vnd.openxmlformats-officedocument.presentationml.slide+xml"/>
  <Override PartName="/ppt/slides/slide220.xml" ContentType="application/vnd.openxmlformats-officedocument.presentationml.slide+xml"/>
  <Override PartName="/ppt/slides/slide341.xml" ContentType="application/vnd.openxmlformats-officedocument.presentationml.slide+xml"/>
  <Override PartName="/ppt/slides/slide462.xml" ContentType="application/vnd.openxmlformats-officedocument.presentationml.slide+xml"/>
  <Override PartName="/ppt/slides/slide230.xml" ContentType="application/vnd.openxmlformats-officedocument.presentationml.slide+xml"/>
  <Override PartName="/ppt/slides/slide351.xml" ContentType="application/vnd.openxmlformats-officedocument.presentationml.slide+xml"/>
  <Override PartName="/ppt/slides/slide472.xml" ContentType="application/vnd.openxmlformats-officedocument.presentationml.slide+xml"/>
  <Override PartName="/ppt/slides/slide240.xml" ContentType="application/vnd.openxmlformats-officedocument.presentationml.slide+xml"/>
  <Override PartName="/ppt/slides/slide361.xml" ContentType="application/vnd.openxmlformats-officedocument.presentationml.slide+xml"/>
  <Override PartName="/ppt/slides/slide482.xml" ContentType="application/vnd.openxmlformats-officedocument.presentationml.slide+xml"/>
  <Override PartName="/ppt/slides/slide250.xml" ContentType="application/vnd.openxmlformats-officedocument.presentationml.slide+xml"/>
  <Override PartName="/ppt/slides/slide371.xml" ContentType="application/vnd.openxmlformats-officedocument.presentationml.slide+xml"/>
  <Override PartName="/ppt/slides/slide492.xml" ContentType="application/vnd.openxmlformats-officedocument.presentationml.slide+xml"/>
  <Override PartName="/ppt/slides/slide260.xml" ContentType="application/vnd.openxmlformats-officedocument.presentationml.slide+xml"/>
  <Override PartName="/ppt/slides/slide381.xml" ContentType="application/vnd.openxmlformats-officedocument.presentationml.slide+xml"/>
  <Override PartName="/ppt/slides/slide270.xml" ContentType="application/vnd.openxmlformats-officedocument.presentationml.slide+xml"/>
  <Override PartName="/ppt/slides/slide391.xml" ContentType="application/vnd.openxmlformats-officedocument.presentationml.slide+xml"/>
  <Override PartName="/ppt/slides/slide280.xml" ContentType="application/vnd.openxmlformats-officedocument.presentationml.slide+xml"/>
  <Override PartName="/ppt/slides/slide290.xml" ContentType="application/vnd.openxmlformats-officedocument.presentationml.slide+xml"/>
  <Override PartName="/ppt/slides/slide300.xml" ContentType="application/vnd.openxmlformats-officedocument.presentationml.slide+xml"/>
  <Override PartName="/ppt/slides/slide421.xml" ContentType="application/vnd.openxmlformats-officedocument.presentationml.slide+xml"/>
  <Override PartName="/ppt/slides/slide301.xml" ContentType="application/vnd.openxmlformats-officedocument.presentationml.slide+xml"/>
  <Override PartName="/ppt/slides/slide422.xml" ContentType="application/vnd.openxmlformats-officedocument.presentationml.slide+xml"/>
  <Override PartName="/ppt/slides/slide302.xml" ContentType="application/vnd.openxmlformats-officedocument.presentationml.slide+xml"/>
  <Override PartName="/ppt/slides/slide423.xml" ContentType="application/vnd.openxmlformats-officedocument.presentationml.slide+xml"/>
  <Override PartName="/ppt/slides/slide303.xml" ContentType="application/vnd.openxmlformats-officedocument.presentationml.slide+xml"/>
  <Override PartName="/ppt/slides/slide424.xml" ContentType="application/vnd.openxmlformats-officedocument.presentationml.slide+xml"/>
  <Override PartName="/ppt/slides/slide304.xml" ContentType="application/vnd.openxmlformats-officedocument.presentationml.slide+xml"/>
  <Override PartName="/ppt/slides/slide425.xml" ContentType="application/vnd.openxmlformats-officedocument.presentationml.slide+xml"/>
  <Override PartName="/ppt/slides/slide305.xml" ContentType="application/vnd.openxmlformats-officedocument.presentationml.slide+xml"/>
  <Override PartName="/ppt/slides/slide426.xml" ContentType="application/vnd.openxmlformats-officedocument.presentationml.slide+xml"/>
  <Override PartName="/ppt/slides/slide306.xml" ContentType="application/vnd.openxmlformats-officedocument.presentationml.slide+xml"/>
  <Override PartName="/ppt/slides/slide427.xml" ContentType="application/vnd.openxmlformats-officedocument.presentationml.slide+xml"/>
  <Override PartName="/ppt/slides/slide307.xml" ContentType="application/vnd.openxmlformats-officedocument.presentationml.slide+xml"/>
  <Override PartName="/ppt/slides/slide428.xml" ContentType="application/vnd.openxmlformats-officedocument.presentationml.slide+xml"/>
  <Override PartName="/ppt/slides/slide308.xml" ContentType="application/vnd.openxmlformats-officedocument.presentationml.slide+xml"/>
  <Override PartName="/ppt/slides/slide429.xml" ContentType="application/vnd.openxmlformats-officedocument.presentationml.slide+xml"/>
  <Override PartName="/ppt/slides/slide310.xml" ContentType="application/vnd.openxmlformats-officedocument.presentationml.slide+xml"/>
  <Override PartName="/ppt/slides/slide431.xml" ContentType="application/vnd.openxmlformats-officedocument.presentationml.slide+xml"/>
  <Override PartName="/ppt/slides/slide311.xml" ContentType="application/vnd.openxmlformats-officedocument.presentationml.slide+xml"/>
  <Override PartName="/ppt/slides/slide432.xml" ContentType="application/vnd.openxmlformats-officedocument.presentationml.slide+xml"/>
  <Override PartName="/ppt/slides/slide312.xml" ContentType="application/vnd.openxmlformats-officedocument.presentationml.slide+xml"/>
  <Override PartName="/ppt/slides/slide433.xml" ContentType="application/vnd.openxmlformats-officedocument.presentationml.slide+xml"/>
  <Override PartName="/ppt/slides/slide313.xml" ContentType="application/vnd.openxmlformats-officedocument.presentationml.slide+xml"/>
  <Override PartName="/ppt/slides/slide434.xml" ContentType="application/vnd.openxmlformats-officedocument.presentationml.slide+xml"/>
  <Override PartName="/ppt/slides/slide314.xml" ContentType="application/vnd.openxmlformats-officedocument.presentationml.slide+xml"/>
  <Override PartName="/ppt/slides/slide435.xml" ContentType="application/vnd.openxmlformats-officedocument.presentationml.slide+xml"/>
  <Override PartName="/ppt/slides/slide315.xml" ContentType="application/vnd.openxmlformats-officedocument.presentationml.slide+xml"/>
  <Override PartName="/ppt/slides/slide436.xml" ContentType="application/vnd.openxmlformats-officedocument.presentationml.slide+xml"/>
  <Override PartName="/ppt/slides/slide316.xml" ContentType="application/vnd.openxmlformats-officedocument.presentationml.slide+xml"/>
  <Override PartName="/ppt/slides/slide437.xml" ContentType="application/vnd.openxmlformats-officedocument.presentationml.slide+xml"/>
  <Override PartName="/ppt/slides/slide317.xml" ContentType="application/vnd.openxmlformats-officedocument.presentationml.slide+xml"/>
  <Override PartName="/ppt/slides/slide438.xml" ContentType="application/vnd.openxmlformats-officedocument.presentationml.slide+xml"/>
  <Override PartName="/ppt/slides/slide318.xml" ContentType="application/vnd.openxmlformats-officedocument.presentationml.slide+xml"/>
  <Override PartName="/ppt/slides/slide439.xml" ContentType="application/vnd.openxmlformats-officedocument.presentationml.slide+xml"/>
  <Override PartName="/ppt/slides/slide320.xml" ContentType="application/vnd.openxmlformats-officedocument.presentationml.slide+xml"/>
  <Override PartName="/ppt/slides/slide441.xml" ContentType="application/vnd.openxmlformats-officedocument.presentationml.slide+xml"/>
  <Override PartName="/ppt/slides/slide330.xml" ContentType="application/vnd.openxmlformats-officedocument.presentationml.slide+xml"/>
  <Override PartName="/ppt/slides/slide451.xml" ContentType="application/vnd.openxmlformats-officedocument.presentationml.slide+xml"/>
  <Override PartName="/ppt/slides/slide340.xml" ContentType="application/vnd.openxmlformats-officedocument.presentationml.slide+xml"/>
  <Override PartName="/ppt/slides/slide461.xml" ContentType="application/vnd.openxmlformats-officedocument.presentationml.slide+xml"/>
  <Override PartName="/ppt/slides/slide350.xml" ContentType="application/vnd.openxmlformats-officedocument.presentationml.slide+xml"/>
  <Override PartName="/ppt/slides/slide471.xml" ContentType="application/vnd.openxmlformats-officedocument.presentationml.slide+xml"/>
  <Override PartName="/ppt/slides/slide360.xml" ContentType="application/vnd.openxmlformats-officedocument.presentationml.slide+xml"/>
  <Override PartName="/ppt/slides/slide481.xml" ContentType="application/vnd.openxmlformats-officedocument.presentationml.slide+xml"/>
  <Override PartName="/ppt/slides/slide370.xml" ContentType="application/vnd.openxmlformats-officedocument.presentationml.slide+xml"/>
  <Override PartName="/ppt/slides/slide491.xml" ContentType="application/vnd.openxmlformats-officedocument.presentationml.slide+xml"/>
  <Override PartName="/ppt/slides/slide380.xml" ContentType="application/vnd.openxmlformats-officedocument.presentationml.slide+xml"/>
  <Override PartName="/ppt/slides/slide39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30.xml" ContentType="application/vnd.openxmlformats-officedocument.presentationml.slide+xml"/>
  <Override PartName="/ppt/slides/slide440.xml" ContentType="application/vnd.openxmlformats-officedocument.presentationml.slide+xml"/>
  <Override PartName="/ppt/slides/slide450.xml" ContentType="application/vnd.openxmlformats-officedocument.presentationml.slide+xml"/>
  <Override PartName="/ppt/slides/slide460.xml" ContentType="application/vnd.openxmlformats-officedocument.presentationml.slide+xml"/>
  <Override PartName="/ppt/slides/slide470.xml" ContentType="application/vnd.openxmlformats-officedocument.presentationml.slide+xml"/>
  <Override PartName="/ppt/slides/slide480.xml" ContentType="application/vnd.openxmlformats-officedocument.presentationml.slide+xml"/>
  <Override PartName="/ppt/slides/slide49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_rels/slide463.xml.rels" ContentType="application/vnd.openxmlformats-package.relationships+xml"/>
  <Override PartName="/ppt/slides/_rels/slide342.xml.rels" ContentType="application/vnd.openxmlformats-package.relationships+xml"/>
  <Override PartName="/ppt/slides/_rels/slide221.xml.rels" ContentType="application/vnd.openxmlformats-package.relationships+xml"/>
  <Override PartName="/ppt/slides/_rels/slide100.xml.rels" ContentType="application/vnd.openxmlformats-package.relationships+xml"/>
  <Override PartName="/ppt/slides/_rels/slide1.xml.rels" ContentType="application/vnd.openxmlformats-package.relationships+xml"/>
  <Override PartName="/ppt/slides/_rels/slide464.xml.rels" ContentType="application/vnd.openxmlformats-package.relationships+xml"/>
  <Override PartName="/ppt/slides/_rels/slide343.xml.rels" ContentType="application/vnd.openxmlformats-package.relationships+xml"/>
  <Override PartName="/ppt/slides/_rels/slide222.xml.rels" ContentType="application/vnd.openxmlformats-package.relationships+xml"/>
  <Override PartName="/ppt/slides/_rels/slide101.xml.rels" ContentType="application/vnd.openxmlformats-package.relationships+xml"/>
  <Override PartName="/ppt/slides/_rels/slide2.xml.rels" ContentType="application/vnd.openxmlformats-package.relationships+xml"/>
  <Override PartName="/ppt/slides/_rels/slide465.xml.rels" ContentType="application/vnd.openxmlformats-package.relationships+xml"/>
  <Override PartName="/ppt/slides/_rels/slide344.xml.rels" ContentType="application/vnd.openxmlformats-package.relationships+xml"/>
  <Override PartName="/ppt/slides/_rels/slide223.xml.rels" ContentType="application/vnd.openxmlformats-package.relationships+xml"/>
  <Override PartName="/ppt/slides/_rels/slide102.xml.rels" ContentType="application/vnd.openxmlformats-package.relationships+xml"/>
  <Override PartName="/ppt/slides/_rels/slide3.xml.rels" ContentType="application/vnd.openxmlformats-package.relationships+xml"/>
  <Override PartName="/ppt/slides/_rels/slide466.xml.rels" ContentType="application/vnd.openxmlformats-package.relationships+xml"/>
  <Override PartName="/ppt/slides/_rels/slide345.xml.rels" ContentType="application/vnd.openxmlformats-package.relationships+xml"/>
  <Override PartName="/ppt/slides/_rels/slide224.xml.rels" ContentType="application/vnd.openxmlformats-package.relationships+xml"/>
  <Override PartName="/ppt/slides/_rels/slide103.xml.rels" ContentType="application/vnd.openxmlformats-package.relationships+xml"/>
  <Override PartName="/ppt/slides/_rels/slide4.xml.rels" ContentType="application/vnd.openxmlformats-package.relationships+xml"/>
  <Override PartName="/ppt/slides/_rels/slide467.xml.rels" ContentType="application/vnd.openxmlformats-package.relationships+xml"/>
  <Override PartName="/ppt/slides/_rels/slide346.xml.rels" ContentType="application/vnd.openxmlformats-package.relationships+xml"/>
  <Override PartName="/ppt/slides/_rels/slide225.xml.rels" ContentType="application/vnd.openxmlformats-package.relationships+xml"/>
  <Override PartName="/ppt/slides/_rels/slide104.xml.rels" ContentType="application/vnd.openxmlformats-package.relationships+xml"/>
  <Override PartName="/ppt/slides/_rels/slide5.xml.rels" ContentType="application/vnd.openxmlformats-package.relationships+xml"/>
  <Override PartName="/ppt/slides/_rels/slide468.xml.rels" ContentType="application/vnd.openxmlformats-package.relationships+xml"/>
  <Override PartName="/ppt/slides/_rels/slide347.xml.rels" ContentType="application/vnd.openxmlformats-package.relationships+xml"/>
  <Override PartName="/ppt/slides/_rels/slide226.xml.rels" ContentType="application/vnd.openxmlformats-package.relationships+xml"/>
  <Override PartName="/ppt/slides/_rels/slide105.xml.rels" ContentType="application/vnd.openxmlformats-package.relationships+xml"/>
  <Override PartName="/ppt/slides/_rels/slide6.xml.rels" ContentType="application/vnd.openxmlformats-package.relationships+xml"/>
  <Override PartName="/ppt/slides/_rels/slide469.xml.rels" ContentType="application/vnd.openxmlformats-package.relationships+xml"/>
  <Override PartName="/ppt/slides/_rels/slide348.xml.rels" ContentType="application/vnd.openxmlformats-package.relationships+xml"/>
  <Override PartName="/ppt/slides/_rels/slide227.xml.rels" ContentType="application/vnd.openxmlformats-package.relationships+xml"/>
  <Override PartName="/ppt/slides/_rels/slide106.xml.rels" ContentType="application/vnd.openxmlformats-package.relationships+xml"/>
  <Override PartName="/ppt/slides/_rels/slide7.xml.rels" ContentType="application/vnd.openxmlformats-package.relationships+xml"/>
  <Override PartName="/ppt/slides/_rels/slide349.xml.rels" ContentType="application/vnd.openxmlformats-package.relationships+xml"/>
  <Override PartName="/ppt/slides/_rels/slide228.xml.rels" ContentType="application/vnd.openxmlformats-package.relationships+xml"/>
  <Override PartName="/ppt/slides/_rels/slide107.xml.rels" ContentType="application/vnd.openxmlformats-package.relationships+xml"/>
  <Override PartName="/ppt/slides/_rels/slide8.xml.rels" ContentType="application/vnd.openxmlformats-package.relationships+xml"/>
  <Override PartName="/ppt/slides/_rels/slide229.xml.rels" ContentType="application/vnd.openxmlformats-package.relationships+xml"/>
  <Override PartName="/ppt/slides/_rels/slide108.xml.rels" ContentType="application/vnd.openxmlformats-package.relationships+xml"/>
  <Override PartName="/ppt/slides/_rels/slide9.xml.rels" ContentType="application/vnd.openxmlformats-package.relationships+xml"/>
  <Override PartName="/ppt/slides/_rels/slide5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55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57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59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0.xml.rels" ContentType="application/vnd.openxmlformats-package.relationships+xml"/>
  <Override PartName="/ppt/slides/_rels/slide18.xml.rels" ContentType="application/vnd.openxmlformats-package.relationships+xml"/>
  <Override PartName="/ppt/slides/_rels/slide181.xml.rels" ContentType="application/vnd.openxmlformats-package.relationships+xml"/>
  <Override PartName="/ppt/slides/_rels/slide19.xml.rels" ContentType="application/vnd.openxmlformats-package.relationships+xml"/>
  <Override PartName="/ppt/slides/_rels/slide64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190.xml.rels" ContentType="application/vnd.openxmlformats-package.relationships+xml"/>
  <Override PartName="/ppt/slides/_rels/slide28.xml.rels" ContentType="application/vnd.openxmlformats-package.relationships+xml"/>
  <Override PartName="/ppt/slides/_rels/slide191.xml.rels" ContentType="application/vnd.openxmlformats-package.relationships+xml"/>
  <Override PartName="/ppt/slides/_rels/slide29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62.xml.rels" ContentType="application/vnd.openxmlformats-package.relationships+xml"/>
  <Override PartName="/ppt/slides/_rels/slide40.xml.rels" ContentType="application/vnd.openxmlformats-package.relationships+xml"/>
  <Override PartName="/ppt/slides/_rels/slide63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_rels/slide30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31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329.xml.rels" ContentType="application/vnd.openxmlformats-package.relationships+xml"/>
  <Override PartName="/ppt/slides/_rels/slide208.xml.rels" ContentType="application/vnd.openxmlformats-package.relationships+xml"/>
  <Override PartName="/ppt/slides/_rels/slide80.xml.rels" ContentType="application/vnd.openxmlformats-package.relationships+xml"/>
  <Override PartName="/ppt/slides/_rels/slide209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339.xml.rels" ContentType="application/vnd.openxmlformats-package.relationships+xml"/>
  <Override PartName="/ppt/slides/_rels/slide218.xml.rels" ContentType="application/vnd.openxmlformats-package.relationships+xml"/>
  <Override PartName="/ppt/slides/_rels/slide90.xml.rels" ContentType="application/vnd.openxmlformats-package.relationships+xml"/>
  <Override PartName="/ppt/slides/_rels/slide219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9.xml.rels" ContentType="application/vnd.openxmlformats-package.relationships+xml"/>
  <Override PartName="/ppt/slides/_rels/slide473.xml.rels" ContentType="application/vnd.openxmlformats-package.relationships+xml"/>
  <Override PartName="/ppt/slides/_rels/slide352.xml.rels" ContentType="application/vnd.openxmlformats-package.relationships+xml"/>
  <Override PartName="/ppt/slides/_rels/slide231.xml.rels" ContentType="application/vnd.openxmlformats-package.relationships+xml"/>
  <Override PartName="/ppt/slides/_rels/slide110.xml.rels" ContentType="application/vnd.openxmlformats-package.relationships+xml"/>
  <Override PartName="/ppt/slides/_rels/slide474.xml.rels" ContentType="application/vnd.openxmlformats-package.relationships+xml"/>
  <Override PartName="/ppt/slides/_rels/slide353.xml.rels" ContentType="application/vnd.openxmlformats-package.relationships+xml"/>
  <Override PartName="/ppt/slides/_rels/slide232.xml.rels" ContentType="application/vnd.openxmlformats-package.relationships+xml"/>
  <Override PartName="/ppt/slides/_rels/slide111.xml.rels" ContentType="application/vnd.openxmlformats-package.relationships+xml"/>
  <Override PartName="/ppt/slides/_rels/slide475.xml.rels" ContentType="application/vnd.openxmlformats-package.relationships+xml"/>
  <Override PartName="/ppt/slides/_rels/slide354.xml.rels" ContentType="application/vnd.openxmlformats-package.relationships+xml"/>
  <Override PartName="/ppt/slides/_rels/slide233.xml.rels" ContentType="application/vnd.openxmlformats-package.relationships+xml"/>
  <Override PartName="/ppt/slides/_rels/slide112.xml.rels" ContentType="application/vnd.openxmlformats-package.relationships+xml"/>
  <Override PartName="/ppt/slides/_rels/slide476.xml.rels" ContentType="application/vnd.openxmlformats-package.relationships+xml"/>
  <Override PartName="/ppt/slides/_rels/slide355.xml.rels" ContentType="application/vnd.openxmlformats-package.relationships+xml"/>
  <Override PartName="/ppt/slides/_rels/slide234.xml.rels" ContentType="application/vnd.openxmlformats-package.relationships+xml"/>
  <Override PartName="/ppt/slides/_rels/slide113.xml.rels" ContentType="application/vnd.openxmlformats-package.relationships+xml"/>
  <Override PartName="/ppt/slides/_rels/slide477.xml.rels" ContentType="application/vnd.openxmlformats-package.relationships+xml"/>
  <Override PartName="/ppt/slides/_rels/slide356.xml.rels" ContentType="application/vnd.openxmlformats-package.relationships+xml"/>
  <Override PartName="/ppt/slides/_rels/slide235.xml.rels" ContentType="application/vnd.openxmlformats-package.relationships+xml"/>
  <Override PartName="/ppt/slides/_rels/slide114.xml.rels" ContentType="application/vnd.openxmlformats-package.relationships+xml"/>
  <Override PartName="/ppt/slides/_rels/slide478.xml.rels" ContentType="application/vnd.openxmlformats-package.relationships+xml"/>
  <Override PartName="/ppt/slides/_rels/slide357.xml.rels" ContentType="application/vnd.openxmlformats-package.relationships+xml"/>
  <Override PartName="/ppt/slides/_rels/slide236.xml.rels" ContentType="application/vnd.openxmlformats-package.relationships+xml"/>
  <Override PartName="/ppt/slides/_rels/slide115.xml.rels" ContentType="application/vnd.openxmlformats-package.relationships+xml"/>
  <Override PartName="/ppt/slides/_rels/slide479.xml.rels" ContentType="application/vnd.openxmlformats-package.relationships+xml"/>
  <Override PartName="/ppt/slides/_rels/slide358.xml.rels" ContentType="application/vnd.openxmlformats-package.relationships+xml"/>
  <Override PartName="/ppt/slides/_rels/slide237.xml.rels" ContentType="application/vnd.openxmlformats-package.relationships+xml"/>
  <Override PartName="/ppt/slides/_rels/slide116.xml.rels" ContentType="application/vnd.openxmlformats-package.relationships+xml"/>
  <Override PartName="/ppt/slides/_rels/slide359.xml.rels" ContentType="application/vnd.openxmlformats-package.relationships+xml"/>
  <Override PartName="/ppt/slides/_rels/slide238.xml.rels" ContentType="application/vnd.openxmlformats-package.relationships+xml"/>
  <Override PartName="/ppt/slides/_rels/slide117.xml.rels" ContentType="application/vnd.openxmlformats-package.relationships+xml"/>
  <Override PartName="/ppt/slides/_rels/slide239.xml.rels" ContentType="application/vnd.openxmlformats-package.relationships+xml"/>
  <Override PartName="/ppt/slides/_rels/slide118.xml.rels" ContentType="application/vnd.openxmlformats-package.relationships+xml"/>
  <Override PartName="/ppt/slides/_rels/slide119.xml.rels" ContentType="application/vnd.openxmlformats-package.relationships+xml"/>
  <Override PartName="/ppt/slides/_rels/slide483.xml.rels" ContentType="application/vnd.openxmlformats-package.relationships+xml"/>
  <Override PartName="/ppt/slides/_rels/slide362.xml.rels" ContentType="application/vnd.openxmlformats-package.relationships+xml"/>
  <Override PartName="/ppt/slides/_rels/slide241.xml.rels" ContentType="application/vnd.openxmlformats-package.relationships+xml"/>
  <Override PartName="/ppt/slides/_rels/slide120.xml.rels" ContentType="application/vnd.openxmlformats-package.relationships+xml"/>
  <Override PartName="/ppt/slides/_rels/slide484.xml.rels" ContentType="application/vnd.openxmlformats-package.relationships+xml"/>
  <Override PartName="/ppt/slides/_rels/slide363.xml.rels" ContentType="application/vnd.openxmlformats-package.relationships+xml"/>
  <Override PartName="/ppt/slides/_rels/slide242.xml.rels" ContentType="application/vnd.openxmlformats-package.relationships+xml"/>
  <Override PartName="/ppt/slides/_rels/slide121.xml.rels" ContentType="application/vnd.openxmlformats-package.relationships+xml"/>
  <Override PartName="/ppt/slides/_rels/slide485.xml.rels" ContentType="application/vnd.openxmlformats-package.relationships+xml"/>
  <Override PartName="/ppt/slides/_rels/slide364.xml.rels" ContentType="application/vnd.openxmlformats-package.relationships+xml"/>
  <Override PartName="/ppt/slides/_rels/slide243.xml.rels" ContentType="application/vnd.openxmlformats-package.relationships+xml"/>
  <Override PartName="/ppt/slides/_rels/slide122.xml.rels" ContentType="application/vnd.openxmlformats-package.relationships+xml"/>
  <Override PartName="/ppt/slides/_rels/slide486.xml.rels" ContentType="application/vnd.openxmlformats-package.relationships+xml"/>
  <Override PartName="/ppt/slides/_rels/slide365.xml.rels" ContentType="application/vnd.openxmlformats-package.relationships+xml"/>
  <Override PartName="/ppt/slides/_rels/slide244.xml.rels" ContentType="application/vnd.openxmlformats-package.relationships+xml"/>
  <Override PartName="/ppt/slides/_rels/slide123.xml.rels" ContentType="application/vnd.openxmlformats-package.relationships+xml"/>
  <Override PartName="/ppt/slides/_rels/slide487.xml.rels" ContentType="application/vnd.openxmlformats-package.relationships+xml"/>
  <Override PartName="/ppt/slides/_rels/slide366.xml.rels" ContentType="application/vnd.openxmlformats-package.relationships+xml"/>
  <Override PartName="/ppt/slides/_rels/slide245.xml.rels" ContentType="application/vnd.openxmlformats-package.relationships+xml"/>
  <Override PartName="/ppt/slides/_rels/slide124.xml.rels" ContentType="application/vnd.openxmlformats-package.relationships+xml"/>
  <Override PartName="/ppt/slides/_rels/slide488.xml.rels" ContentType="application/vnd.openxmlformats-package.relationships+xml"/>
  <Override PartName="/ppt/slides/_rels/slide367.xml.rels" ContentType="application/vnd.openxmlformats-package.relationships+xml"/>
  <Override PartName="/ppt/slides/_rels/slide246.xml.rels" ContentType="application/vnd.openxmlformats-package.relationships+xml"/>
  <Override PartName="/ppt/slides/_rels/slide125.xml.rels" ContentType="application/vnd.openxmlformats-package.relationships+xml"/>
  <Override PartName="/ppt/slides/_rels/slide489.xml.rels" ContentType="application/vnd.openxmlformats-package.relationships+xml"/>
  <Override PartName="/ppt/slides/_rels/slide368.xml.rels" ContentType="application/vnd.openxmlformats-package.relationships+xml"/>
  <Override PartName="/ppt/slides/_rels/slide247.xml.rels" ContentType="application/vnd.openxmlformats-package.relationships+xml"/>
  <Override PartName="/ppt/slides/_rels/slide126.xml.rels" ContentType="application/vnd.openxmlformats-package.relationships+xml"/>
  <Override PartName="/ppt/slides/_rels/slide369.xml.rels" ContentType="application/vnd.openxmlformats-package.relationships+xml"/>
  <Override PartName="/ppt/slides/_rels/slide248.xml.rels" ContentType="application/vnd.openxmlformats-package.relationships+xml"/>
  <Override PartName="/ppt/slides/_rels/slide127.xml.rels" ContentType="application/vnd.openxmlformats-package.relationships+xml"/>
  <Override PartName="/ppt/slides/_rels/slide249.xml.rels" ContentType="application/vnd.openxmlformats-package.relationships+xml"/>
  <Override PartName="/ppt/slides/_rels/slide128.xml.rels" ContentType="application/vnd.openxmlformats-package.relationships+xml"/>
  <Override PartName="/ppt/slides/_rels/slide129.xml.rels" ContentType="application/vnd.openxmlformats-package.relationships+xml"/>
  <Override PartName="/ppt/slides/_rels/slide493.xml.rels" ContentType="application/vnd.openxmlformats-package.relationships+xml"/>
  <Override PartName="/ppt/slides/_rels/slide372.xml.rels" ContentType="application/vnd.openxmlformats-package.relationships+xml"/>
  <Override PartName="/ppt/slides/_rels/slide251.xml.rels" ContentType="application/vnd.openxmlformats-package.relationships+xml"/>
  <Override PartName="/ppt/slides/_rels/slide130.xml.rels" ContentType="application/vnd.openxmlformats-package.relationships+xml"/>
  <Override PartName="/ppt/slides/_rels/slide494.xml.rels" ContentType="application/vnd.openxmlformats-package.relationships+xml"/>
  <Override PartName="/ppt/slides/_rels/slide373.xml.rels" ContentType="application/vnd.openxmlformats-package.relationships+xml"/>
  <Override PartName="/ppt/slides/_rels/slide252.xml.rels" ContentType="application/vnd.openxmlformats-package.relationships+xml"/>
  <Override PartName="/ppt/slides/_rels/slide131.xml.rels" ContentType="application/vnd.openxmlformats-package.relationships+xml"/>
  <Override PartName="/ppt/slides/_rels/slide495.xml.rels" ContentType="application/vnd.openxmlformats-package.relationships+xml"/>
  <Override PartName="/ppt/slides/_rels/slide374.xml.rels" ContentType="application/vnd.openxmlformats-package.relationships+xml"/>
  <Override PartName="/ppt/slides/_rels/slide253.xml.rels" ContentType="application/vnd.openxmlformats-package.relationships+xml"/>
  <Override PartName="/ppt/slides/_rels/slide132.xml.rels" ContentType="application/vnd.openxmlformats-package.relationships+xml"/>
  <Override PartName="/ppt/slides/_rels/slide496.xml.rels" ContentType="application/vnd.openxmlformats-package.relationships+xml"/>
  <Override PartName="/ppt/slides/_rels/slide375.xml.rels" ContentType="application/vnd.openxmlformats-package.relationships+xml"/>
  <Override PartName="/ppt/slides/_rels/slide254.xml.rels" ContentType="application/vnd.openxmlformats-package.relationships+xml"/>
  <Override PartName="/ppt/slides/_rels/slide133.xml.rels" ContentType="application/vnd.openxmlformats-package.relationships+xml"/>
  <Override PartName="/ppt/slides/_rels/slide497.xml.rels" ContentType="application/vnd.openxmlformats-package.relationships+xml"/>
  <Override PartName="/ppt/slides/_rels/slide376.xml.rels" ContentType="application/vnd.openxmlformats-package.relationships+xml"/>
  <Override PartName="/ppt/slides/_rels/slide255.xml.rels" ContentType="application/vnd.openxmlformats-package.relationships+xml"/>
  <Override PartName="/ppt/slides/_rels/slide134.xml.rels" ContentType="application/vnd.openxmlformats-package.relationships+xml"/>
  <Override PartName="/ppt/slides/_rels/slide498.xml.rels" ContentType="application/vnd.openxmlformats-package.relationships+xml"/>
  <Override PartName="/ppt/slides/_rels/slide377.xml.rels" ContentType="application/vnd.openxmlformats-package.relationships+xml"/>
  <Override PartName="/ppt/slides/_rels/slide256.xml.rels" ContentType="application/vnd.openxmlformats-package.relationships+xml"/>
  <Override PartName="/ppt/slides/_rels/slide135.xml.rels" ContentType="application/vnd.openxmlformats-package.relationships+xml"/>
  <Override PartName="/ppt/slides/_rels/slide499.xml.rels" ContentType="application/vnd.openxmlformats-package.relationships+xml"/>
  <Override PartName="/ppt/slides/_rels/slide378.xml.rels" ContentType="application/vnd.openxmlformats-package.relationships+xml"/>
  <Override PartName="/ppt/slides/_rels/slide257.xml.rels" ContentType="application/vnd.openxmlformats-package.relationships+xml"/>
  <Override PartName="/ppt/slides/_rels/slide136.xml.rels" ContentType="application/vnd.openxmlformats-package.relationships+xml"/>
  <Override PartName="/ppt/slides/_rels/slide379.xml.rels" ContentType="application/vnd.openxmlformats-package.relationships+xml"/>
  <Override PartName="/ppt/slides/_rels/slide258.xml.rels" ContentType="application/vnd.openxmlformats-package.relationships+xml"/>
  <Override PartName="/ppt/slides/_rels/slide137.xml.rels" ContentType="application/vnd.openxmlformats-package.relationships+xml"/>
  <Override PartName="/ppt/slides/_rels/slide259.xml.rels" ContentType="application/vnd.openxmlformats-package.relationships+xml"/>
  <Override PartName="/ppt/slides/_rels/slide138.xml.rels" ContentType="application/vnd.openxmlformats-package.relationships+xml"/>
  <Override PartName="/ppt/slides/_rels/slide139.xml.rels" ContentType="application/vnd.openxmlformats-package.relationships+xml"/>
  <Override PartName="/ppt/slides/_rels/slide382.xml.rels" ContentType="application/vnd.openxmlformats-package.relationships+xml"/>
  <Override PartName="/ppt/slides/_rels/slide261.xml.rels" ContentType="application/vnd.openxmlformats-package.relationships+xml"/>
  <Override PartName="/ppt/slides/_rels/slide140.xml.rels" ContentType="application/vnd.openxmlformats-package.relationships+xml"/>
  <Override PartName="/ppt/slides/_rels/slide383.xml.rels" ContentType="application/vnd.openxmlformats-package.relationships+xml"/>
  <Override PartName="/ppt/slides/_rels/slide262.xml.rels" ContentType="application/vnd.openxmlformats-package.relationships+xml"/>
  <Override PartName="/ppt/slides/_rels/slide141.xml.rels" ContentType="application/vnd.openxmlformats-package.relationships+xml"/>
  <Override PartName="/ppt/slides/_rels/slide384.xml.rels" ContentType="application/vnd.openxmlformats-package.relationships+xml"/>
  <Override PartName="/ppt/slides/_rels/slide263.xml.rels" ContentType="application/vnd.openxmlformats-package.relationships+xml"/>
  <Override PartName="/ppt/slides/_rels/slide142.xml.rels" ContentType="application/vnd.openxmlformats-package.relationships+xml"/>
  <Override PartName="/ppt/slides/_rels/slide385.xml.rels" ContentType="application/vnd.openxmlformats-package.relationships+xml"/>
  <Override PartName="/ppt/slides/_rels/slide264.xml.rels" ContentType="application/vnd.openxmlformats-package.relationships+xml"/>
  <Override PartName="/ppt/slides/_rels/slide143.xml.rels" ContentType="application/vnd.openxmlformats-package.relationships+xml"/>
  <Override PartName="/ppt/slides/_rels/slide386.xml.rels" ContentType="application/vnd.openxmlformats-package.relationships+xml"/>
  <Override PartName="/ppt/slides/_rels/slide265.xml.rels" ContentType="application/vnd.openxmlformats-package.relationships+xml"/>
  <Override PartName="/ppt/slides/_rels/slide144.xml.rels" ContentType="application/vnd.openxmlformats-package.relationships+xml"/>
  <Override PartName="/ppt/slides/_rels/slide387.xml.rels" ContentType="application/vnd.openxmlformats-package.relationships+xml"/>
  <Override PartName="/ppt/slides/_rels/slide266.xml.rels" ContentType="application/vnd.openxmlformats-package.relationships+xml"/>
  <Override PartName="/ppt/slides/_rels/slide145.xml.rels" ContentType="application/vnd.openxmlformats-package.relationships+xml"/>
  <Override PartName="/ppt/slides/_rels/slide388.xml.rels" ContentType="application/vnd.openxmlformats-package.relationships+xml"/>
  <Override PartName="/ppt/slides/_rels/slide267.xml.rels" ContentType="application/vnd.openxmlformats-package.relationships+xml"/>
  <Override PartName="/ppt/slides/_rels/slide146.xml.rels" ContentType="application/vnd.openxmlformats-package.relationships+xml"/>
  <Override PartName="/ppt/slides/_rels/slide389.xml.rels" ContentType="application/vnd.openxmlformats-package.relationships+xml"/>
  <Override PartName="/ppt/slides/_rels/slide268.xml.rels" ContentType="application/vnd.openxmlformats-package.relationships+xml"/>
  <Override PartName="/ppt/slides/_rels/slide147.xml.rels" ContentType="application/vnd.openxmlformats-package.relationships+xml"/>
  <Override PartName="/ppt/slides/_rels/slide269.xml.rels" ContentType="application/vnd.openxmlformats-package.relationships+xml"/>
  <Override PartName="/ppt/slides/_rels/slide148.xml.rels" ContentType="application/vnd.openxmlformats-package.relationships+xml"/>
  <Override PartName="/ppt/slides/_rels/slide149.xml.rels" ContentType="application/vnd.openxmlformats-package.relationships+xml"/>
  <Override PartName="/ppt/slides/_rels/slide392.xml.rels" ContentType="application/vnd.openxmlformats-package.relationships+xml"/>
  <Override PartName="/ppt/slides/_rels/slide271.xml.rels" ContentType="application/vnd.openxmlformats-package.relationships+xml"/>
  <Override PartName="/ppt/slides/_rels/slide150.xml.rels" ContentType="application/vnd.openxmlformats-package.relationships+xml"/>
  <Override PartName="/ppt/slides/_rels/slide393.xml.rels" ContentType="application/vnd.openxmlformats-package.relationships+xml"/>
  <Override PartName="/ppt/slides/_rels/slide272.xml.rels" ContentType="application/vnd.openxmlformats-package.relationships+xml"/>
  <Override PartName="/ppt/slides/_rels/slide151.xml.rels" ContentType="application/vnd.openxmlformats-package.relationships+xml"/>
  <Override PartName="/ppt/slides/_rels/slide394.xml.rels" ContentType="application/vnd.openxmlformats-package.relationships+xml"/>
  <Override PartName="/ppt/slides/_rels/slide273.xml.rels" ContentType="application/vnd.openxmlformats-package.relationships+xml"/>
  <Override PartName="/ppt/slides/_rels/slide152.xml.rels" ContentType="application/vnd.openxmlformats-package.relationships+xml"/>
  <Override PartName="/ppt/slides/_rels/slide395.xml.rels" ContentType="application/vnd.openxmlformats-package.relationships+xml"/>
  <Override PartName="/ppt/slides/_rels/slide274.xml.rels" ContentType="application/vnd.openxmlformats-package.relationships+xml"/>
  <Override PartName="/ppt/slides/_rels/slide153.xml.rels" ContentType="application/vnd.openxmlformats-package.relationships+xml"/>
  <Override PartName="/ppt/slides/_rels/slide396.xml.rels" ContentType="application/vnd.openxmlformats-package.relationships+xml"/>
  <Override PartName="/ppt/slides/_rels/slide275.xml.rels" ContentType="application/vnd.openxmlformats-package.relationships+xml"/>
  <Override PartName="/ppt/slides/_rels/slide154.xml.rels" ContentType="application/vnd.openxmlformats-package.relationships+xml"/>
  <Override PartName="/ppt/slides/_rels/slide397.xml.rels" ContentType="application/vnd.openxmlformats-package.relationships+xml"/>
  <Override PartName="/ppt/slides/_rels/slide276.xml.rels" ContentType="application/vnd.openxmlformats-package.relationships+xml"/>
  <Override PartName="/ppt/slides/_rels/slide155.xml.rels" ContentType="application/vnd.openxmlformats-package.relationships+xml"/>
  <Override PartName="/ppt/slides/_rels/slide398.xml.rels" ContentType="application/vnd.openxmlformats-package.relationships+xml"/>
  <Override PartName="/ppt/slides/_rels/slide277.xml.rels" ContentType="application/vnd.openxmlformats-package.relationships+xml"/>
  <Override PartName="/ppt/slides/_rels/slide156.xml.rels" ContentType="application/vnd.openxmlformats-package.relationships+xml"/>
  <Override PartName="/ppt/slides/_rels/slide399.xml.rels" ContentType="application/vnd.openxmlformats-package.relationships+xml"/>
  <Override PartName="/ppt/slides/_rels/slide278.xml.rels" ContentType="application/vnd.openxmlformats-package.relationships+xml"/>
  <Override PartName="/ppt/slides/_rels/slide157.xml.rels" ContentType="application/vnd.openxmlformats-package.relationships+xml"/>
  <Override PartName="/ppt/slides/_rels/slide279.xml.rels" ContentType="application/vnd.openxmlformats-package.relationships+xml"/>
  <Override PartName="/ppt/slides/_rels/slide158.xml.rels" ContentType="application/vnd.openxmlformats-package.relationships+xml"/>
  <Override PartName="/ppt/slides/_rels/slide159.xml.rels" ContentType="application/vnd.openxmlformats-package.relationships+xml"/>
  <Override PartName="/ppt/slides/_rels/slide281.xml.rels" ContentType="application/vnd.openxmlformats-package.relationships+xml"/>
  <Override PartName="/ppt/slides/_rels/slide160.xml.rels" ContentType="application/vnd.openxmlformats-package.relationships+xml"/>
  <Override PartName="/ppt/slides/_rels/slide282.xml.rels" ContentType="application/vnd.openxmlformats-package.relationships+xml"/>
  <Override PartName="/ppt/slides/_rels/slide161.xml.rels" ContentType="application/vnd.openxmlformats-package.relationships+xml"/>
  <Override PartName="/ppt/slides/_rels/slide283.xml.rels" ContentType="application/vnd.openxmlformats-package.relationships+xml"/>
  <Override PartName="/ppt/slides/_rels/slide162.xml.rels" ContentType="application/vnd.openxmlformats-package.relationships+xml"/>
  <Override PartName="/ppt/slides/_rels/slide284.xml.rels" ContentType="application/vnd.openxmlformats-package.relationships+xml"/>
  <Override PartName="/ppt/slides/_rels/slide163.xml.rels" ContentType="application/vnd.openxmlformats-package.relationships+xml"/>
  <Override PartName="/ppt/slides/_rels/slide285.xml.rels" ContentType="application/vnd.openxmlformats-package.relationships+xml"/>
  <Override PartName="/ppt/slides/_rels/slide164.xml.rels" ContentType="application/vnd.openxmlformats-package.relationships+xml"/>
  <Override PartName="/ppt/slides/_rels/slide286.xml.rels" ContentType="application/vnd.openxmlformats-package.relationships+xml"/>
  <Override PartName="/ppt/slides/_rels/slide165.xml.rels" ContentType="application/vnd.openxmlformats-package.relationships+xml"/>
  <Override PartName="/ppt/slides/_rels/slide287.xml.rels" ContentType="application/vnd.openxmlformats-package.relationships+xml"/>
  <Override PartName="/ppt/slides/_rels/slide166.xml.rels" ContentType="application/vnd.openxmlformats-package.relationships+xml"/>
  <Override PartName="/ppt/slides/_rels/slide288.xml.rels" ContentType="application/vnd.openxmlformats-package.relationships+xml"/>
  <Override PartName="/ppt/slides/_rels/slide167.xml.rels" ContentType="application/vnd.openxmlformats-package.relationships+xml"/>
  <Override PartName="/ppt/slides/_rels/slide289.xml.rels" ContentType="application/vnd.openxmlformats-package.relationships+xml"/>
  <Override PartName="/ppt/slides/_rels/slide168.xml.rels" ContentType="application/vnd.openxmlformats-package.relationships+xml"/>
  <Override PartName="/ppt/slides/_rels/slide169.xml.rels" ContentType="application/vnd.openxmlformats-package.relationships+xml"/>
  <Override PartName="/ppt/slides/_rels/slide291.xml.rels" ContentType="application/vnd.openxmlformats-package.relationships+xml"/>
  <Override PartName="/ppt/slides/_rels/slide170.xml.rels" ContentType="application/vnd.openxmlformats-package.relationships+xml"/>
  <Override PartName="/ppt/slides/_rels/slide292.xml.rels" ContentType="application/vnd.openxmlformats-package.relationships+xml"/>
  <Override PartName="/ppt/slides/_rels/slide171.xml.rels" ContentType="application/vnd.openxmlformats-package.relationships+xml"/>
  <Override PartName="/ppt/slides/_rels/slide293.xml.rels" ContentType="application/vnd.openxmlformats-package.relationships+xml"/>
  <Override PartName="/ppt/slides/_rels/slide172.xml.rels" ContentType="application/vnd.openxmlformats-package.relationships+xml"/>
  <Override PartName="/ppt/slides/_rels/slide294.xml.rels" ContentType="application/vnd.openxmlformats-package.relationships+xml"/>
  <Override PartName="/ppt/slides/_rels/slide173.xml.rels" ContentType="application/vnd.openxmlformats-package.relationships+xml"/>
  <Override PartName="/ppt/slides/_rels/slide295.xml.rels" ContentType="application/vnd.openxmlformats-package.relationships+xml"/>
  <Override PartName="/ppt/slides/_rels/slide174.xml.rels" ContentType="application/vnd.openxmlformats-package.relationships+xml"/>
  <Override PartName="/ppt/slides/_rels/slide296.xml.rels" ContentType="application/vnd.openxmlformats-package.relationships+xml"/>
  <Override PartName="/ppt/slides/_rels/slide175.xml.rels" ContentType="application/vnd.openxmlformats-package.relationships+xml"/>
  <Override PartName="/ppt/slides/_rels/slide297.xml.rels" ContentType="application/vnd.openxmlformats-package.relationships+xml"/>
  <Override PartName="/ppt/slides/_rels/slide176.xml.rels" ContentType="application/vnd.openxmlformats-package.relationships+xml"/>
  <Override PartName="/ppt/slides/_rels/slide298.xml.rels" ContentType="application/vnd.openxmlformats-package.relationships+xml"/>
  <Override PartName="/ppt/slides/_rels/slide177.xml.rels" ContentType="application/vnd.openxmlformats-package.relationships+xml"/>
  <Override PartName="/ppt/slides/_rels/slide299.xml.rels" ContentType="application/vnd.openxmlformats-package.relationships+xml"/>
  <Override PartName="/ppt/slides/_rels/slide178.xml.rels" ContentType="application/vnd.openxmlformats-package.relationships+xml"/>
  <Override PartName="/ppt/slides/_rels/slide179.xml.rels" ContentType="application/vnd.openxmlformats-package.relationships+xml"/>
  <Override PartName="/ppt/slides/_rels/slide182.xml.rels" ContentType="application/vnd.openxmlformats-package.relationships+xml"/>
  <Override PartName="/ppt/slides/_rels/slide183.xml.rels" ContentType="application/vnd.openxmlformats-package.relationships+xml"/>
  <Override PartName="/ppt/slides/_rels/slide184.xml.rels" ContentType="application/vnd.openxmlformats-package.relationships+xml"/>
  <Override PartName="/ppt/slides/_rels/slide185.xml.rels" ContentType="application/vnd.openxmlformats-package.relationships+xml"/>
  <Override PartName="/ppt/slides/_rels/slide186.xml.rels" ContentType="application/vnd.openxmlformats-package.relationships+xml"/>
  <Override PartName="/ppt/slides/_rels/slide187.xml.rels" ContentType="application/vnd.openxmlformats-package.relationships+xml"/>
  <Override PartName="/ppt/slides/_rels/slide188.xml.rels" ContentType="application/vnd.openxmlformats-package.relationships+xml"/>
  <Override PartName="/ppt/slides/_rels/slide189.xml.rels" ContentType="application/vnd.openxmlformats-package.relationships+xml"/>
  <Override PartName="/ppt/slides/_rels/slide192.xml.rels" ContentType="application/vnd.openxmlformats-package.relationships+xml"/>
  <Override PartName="/ppt/slides/_rels/slide193.xml.rels" ContentType="application/vnd.openxmlformats-package.relationships+xml"/>
  <Override PartName="/ppt/slides/_rels/slide194.xml.rels" ContentType="application/vnd.openxmlformats-package.relationships+xml"/>
  <Override PartName="/ppt/slides/_rels/slide195.xml.rels" ContentType="application/vnd.openxmlformats-package.relationships+xml"/>
  <Override PartName="/ppt/slides/_rels/slide196.xml.rels" ContentType="application/vnd.openxmlformats-package.relationships+xml"/>
  <Override PartName="/ppt/slides/_rels/slide197.xml.rels" ContentType="application/vnd.openxmlformats-package.relationships+xml"/>
  <Override PartName="/ppt/slides/_rels/slide198.xml.rels" ContentType="application/vnd.openxmlformats-package.relationships+xml"/>
  <Override PartName="/ppt/slides/_rels/slide199.xml.rels" ContentType="application/vnd.openxmlformats-package.relationships+xml"/>
  <Override PartName="/ppt/slides/_rels/slide442.xml.rels" ContentType="application/vnd.openxmlformats-package.relationships+xml"/>
  <Override PartName="/ppt/slides/_rels/slide321.xml.rels" ContentType="application/vnd.openxmlformats-package.relationships+xml"/>
  <Override PartName="/ppt/slides/_rels/slide200.xml.rels" ContentType="application/vnd.openxmlformats-package.relationships+xml"/>
  <Override PartName="/ppt/slides/_rels/slide443.xml.rels" ContentType="application/vnd.openxmlformats-package.relationships+xml"/>
  <Override PartName="/ppt/slides/_rels/slide322.xml.rels" ContentType="application/vnd.openxmlformats-package.relationships+xml"/>
  <Override PartName="/ppt/slides/_rels/slide201.xml.rels" ContentType="application/vnd.openxmlformats-package.relationships+xml"/>
  <Override PartName="/ppt/slides/_rels/slide444.xml.rels" ContentType="application/vnd.openxmlformats-package.relationships+xml"/>
  <Override PartName="/ppt/slides/_rels/slide323.xml.rels" ContentType="application/vnd.openxmlformats-package.relationships+xml"/>
  <Override PartName="/ppt/slides/_rels/slide202.xml.rels" ContentType="application/vnd.openxmlformats-package.relationships+xml"/>
  <Override PartName="/ppt/slides/_rels/slide445.xml.rels" ContentType="application/vnd.openxmlformats-package.relationships+xml"/>
  <Override PartName="/ppt/slides/_rels/slide324.xml.rels" ContentType="application/vnd.openxmlformats-package.relationships+xml"/>
  <Override PartName="/ppt/slides/_rels/slide203.xml.rels" ContentType="application/vnd.openxmlformats-package.relationships+xml"/>
  <Override PartName="/ppt/slides/_rels/slide446.xml.rels" ContentType="application/vnd.openxmlformats-package.relationships+xml"/>
  <Override PartName="/ppt/slides/_rels/slide325.xml.rels" ContentType="application/vnd.openxmlformats-package.relationships+xml"/>
  <Override PartName="/ppt/slides/_rels/slide204.xml.rels" ContentType="application/vnd.openxmlformats-package.relationships+xml"/>
  <Override PartName="/ppt/slides/_rels/slide447.xml.rels" ContentType="application/vnd.openxmlformats-package.relationships+xml"/>
  <Override PartName="/ppt/slides/_rels/slide326.xml.rels" ContentType="application/vnd.openxmlformats-package.relationships+xml"/>
  <Override PartName="/ppt/slides/_rels/slide205.xml.rels" ContentType="application/vnd.openxmlformats-package.relationships+xml"/>
  <Override PartName="/ppt/slides/_rels/slide448.xml.rels" ContentType="application/vnd.openxmlformats-package.relationships+xml"/>
  <Override PartName="/ppt/slides/_rels/slide327.xml.rels" ContentType="application/vnd.openxmlformats-package.relationships+xml"/>
  <Override PartName="/ppt/slides/_rels/slide206.xml.rels" ContentType="application/vnd.openxmlformats-package.relationships+xml"/>
  <Override PartName="/ppt/slides/_rels/slide449.xml.rels" ContentType="application/vnd.openxmlformats-package.relationships+xml"/>
  <Override PartName="/ppt/slides/_rels/slide328.xml.rels" ContentType="application/vnd.openxmlformats-package.relationships+xml"/>
  <Override PartName="/ppt/slides/_rels/slide207.xml.rels" ContentType="application/vnd.openxmlformats-package.relationships+xml"/>
  <Override PartName="/ppt/slides/_rels/slide452.xml.rels" ContentType="application/vnd.openxmlformats-package.relationships+xml"/>
  <Override PartName="/ppt/slides/_rels/slide331.xml.rels" ContentType="application/vnd.openxmlformats-package.relationships+xml"/>
  <Override PartName="/ppt/slides/_rels/slide210.xml.rels" ContentType="application/vnd.openxmlformats-package.relationships+xml"/>
  <Override PartName="/ppt/slides/_rels/slide453.xml.rels" ContentType="application/vnd.openxmlformats-package.relationships+xml"/>
  <Override PartName="/ppt/slides/_rels/slide332.xml.rels" ContentType="application/vnd.openxmlformats-package.relationships+xml"/>
  <Override PartName="/ppt/slides/_rels/slide211.xml.rels" ContentType="application/vnd.openxmlformats-package.relationships+xml"/>
  <Override PartName="/ppt/slides/_rels/slide454.xml.rels" ContentType="application/vnd.openxmlformats-package.relationships+xml"/>
  <Override PartName="/ppt/slides/_rels/slide333.xml.rels" ContentType="application/vnd.openxmlformats-package.relationships+xml"/>
  <Override PartName="/ppt/slides/_rels/slide212.xml.rels" ContentType="application/vnd.openxmlformats-package.relationships+xml"/>
  <Override PartName="/ppt/slides/_rels/slide455.xml.rels" ContentType="application/vnd.openxmlformats-package.relationships+xml"/>
  <Override PartName="/ppt/slides/_rels/slide334.xml.rels" ContentType="application/vnd.openxmlformats-package.relationships+xml"/>
  <Override PartName="/ppt/slides/_rels/slide213.xml.rels" ContentType="application/vnd.openxmlformats-package.relationships+xml"/>
  <Override PartName="/ppt/slides/_rels/slide456.xml.rels" ContentType="application/vnd.openxmlformats-package.relationships+xml"/>
  <Override PartName="/ppt/slides/_rels/slide335.xml.rels" ContentType="application/vnd.openxmlformats-package.relationships+xml"/>
  <Override PartName="/ppt/slides/_rels/slide214.xml.rels" ContentType="application/vnd.openxmlformats-package.relationships+xml"/>
  <Override PartName="/ppt/slides/_rels/slide457.xml.rels" ContentType="application/vnd.openxmlformats-package.relationships+xml"/>
  <Override PartName="/ppt/slides/_rels/slide336.xml.rels" ContentType="application/vnd.openxmlformats-package.relationships+xml"/>
  <Override PartName="/ppt/slides/_rels/slide215.xml.rels" ContentType="application/vnd.openxmlformats-package.relationships+xml"/>
  <Override PartName="/ppt/slides/_rels/slide458.xml.rels" ContentType="application/vnd.openxmlformats-package.relationships+xml"/>
  <Override PartName="/ppt/slides/_rels/slide337.xml.rels" ContentType="application/vnd.openxmlformats-package.relationships+xml"/>
  <Override PartName="/ppt/slides/_rels/slide216.xml.rels" ContentType="application/vnd.openxmlformats-package.relationships+xml"/>
  <Override PartName="/ppt/slides/_rels/slide459.xml.rels" ContentType="application/vnd.openxmlformats-package.relationships+xml"/>
  <Override PartName="/ppt/slides/_rels/slide338.xml.rels" ContentType="application/vnd.openxmlformats-package.relationships+xml"/>
  <Override PartName="/ppt/slides/_rels/slide217.xml.rels" ContentType="application/vnd.openxmlformats-package.relationships+xml"/>
  <Override PartName="/ppt/slides/_rels/slide462.xml.rels" ContentType="application/vnd.openxmlformats-package.relationships+xml"/>
  <Override PartName="/ppt/slides/_rels/slide341.xml.rels" ContentType="application/vnd.openxmlformats-package.relationships+xml"/>
  <Override PartName="/ppt/slides/_rels/slide220.xml.rels" ContentType="application/vnd.openxmlformats-package.relationships+xml"/>
  <Override PartName="/ppt/slides/_rels/slide472.xml.rels" ContentType="application/vnd.openxmlformats-package.relationships+xml"/>
  <Override PartName="/ppt/slides/_rels/slide351.xml.rels" ContentType="application/vnd.openxmlformats-package.relationships+xml"/>
  <Override PartName="/ppt/slides/_rels/slide230.xml.rels" ContentType="application/vnd.openxmlformats-package.relationships+xml"/>
  <Override PartName="/ppt/slides/_rels/slide482.xml.rels" ContentType="application/vnd.openxmlformats-package.relationships+xml"/>
  <Override PartName="/ppt/slides/_rels/slide361.xml.rels" ContentType="application/vnd.openxmlformats-package.relationships+xml"/>
  <Override PartName="/ppt/slides/_rels/slide240.xml.rels" ContentType="application/vnd.openxmlformats-package.relationships+xml"/>
  <Override PartName="/ppt/slides/_rels/slide492.xml.rels" ContentType="application/vnd.openxmlformats-package.relationships+xml"/>
  <Override PartName="/ppt/slides/_rels/slide371.xml.rels" ContentType="application/vnd.openxmlformats-package.relationships+xml"/>
  <Override PartName="/ppt/slides/_rels/slide250.xml.rels" ContentType="application/vnd.openxmlformats-package.relationships+xml"/>
  <Override PartName="/ppt/slides/_rels/slide381.xml.rels" ContentType="application/vnd.openxmlformats-package.relationships+xml"/>
  <Override PartName="/ppt/slides/_rels/slide260.xml.rels" ContentType="application/vnd.openxmlformats-package.relationships+xml"/>
  <Override PartName="/ppt/slides/_rels/slide391.xml.rels" ContentType="application/vnd.openxmlformats-package.relationships+xml"/>
  <Override PartName="/ppt/slides/_rels/slide270.xml.rels" ContentType="application/vnd.openxmlformats-package.relationships+xml"/>
  <Override PartName="/ppt/slides/_rels/slide280.xml.rels" ContentType="application/vnd.openxmlformats-package.relationships+xml"/>
  <Override PartName="/ppt/slides/_rels/slide290.xml.rels" ContentType="application/vnd.openxmlformats-package.relationships+xml"/>
  <Override PartName="/ppt/slides/_rels/slide421.xml.rels" ContentType="application/vnd.openxmlformats-package.relationships+xml"/>
  <Override PartName="/ppt/slides/_rels/slide300.xml.rels" ContentType="application/vnd.openxmlformats-package.relationships+xml"/>
  <Override PartName="/ppt/slides/_rels/slide422.xml.rels" ContentType="application/vnd.openxmlformats-package.relationships+xml"/>
  <Override PartName="/ppt/slides/_rels/slide301.xml.rels" ContentType="application/vnd.openxmlformats-package.relationships+xml"/>
  <Override PartName="/ppt/slides/_rels/slide423.xml.rels" ContentType="application/vnd.openxmlformats-package.relationships+xml"/>
  <Override PartName="/ppt/slides/_rels/slide302.xml.rels" ContentType="application/vnd.openxmlformats-package.relationships+xml"/>
  <Override PartName="/ppt/slides/_rels/slide424.xml.rels" ContentType="application/vnd.openxmlformats-package.relationships+xml"/>
  <Override PartName="/ppt/slides/_rels/slide303.xml.rels" ContentType="application/vnd.openxmlformats-package.relationships+xml"/>
  <Override PartName="/ppt/slides/_rels/slide425.xml.rels" ContentType="application/vnd.openxmlformats-package.relationships+xml"/>
  <Override PartName="/ppt/slides/_rels/slide304.xml.rels" ContentType="application/vnd.openxmlformats-package.relationships+xml"/>
  <Override PartName="/ppt/slides/_rels/slide426.xml.rels" ContentType="application/vnd.openxmlformats-package.relationships+xml"/>
  <Override PartName="/ppt/slides/_rels/slide305.xml.rels" ContentType="application/vnd.openxmlformats-package.relationships+xml"/>
  <Override PartName="/ppt/slides/_rels/slide427.xml.rels" ContentType="application/vnd.openxmlformats-package.relationships+xml"/>
  <Override PartName="/ppt/slides/_rels/slide306.xml.rels" ContentType="application/vnd.openxmlformats-package.relationships+xml"/>
  <Override PartName="/ppt/slides/_rels/slide428.xml.rels" ContentType="application/vnd.openxmlformats-package.relationships+xml"/>
  <Override PartName="/ppt/slides/_rels/slide307.xml.rels" ContentType="application/vnd.openxmlformats-package.relationships+xml"/>
  <Override PartName="/ppt/slides/_rels/slide429.xml.rels" ContentType="application/vnd.openxmlformats-package.relationships+xml"/>
  <Override PartName="/ppt/slides/_rels/slide308.xml.rels" ContentType="application/vnd.openxmlformats-package.relationships+xml"/>
  <Override PartName="/ppt/slides/_rels/slide431.xml.rels" ContentType="application/vnd.openxmlformats-package.relationships+xml"/>
  <Override PartName="/ppt/slides/_rels/slide310.xml.rels" ContentType="application/vnd.openxmlformats-package.relationships+xml"/>
  <Override PartName="/ppt/slides/_rels/slide432.xml.rels" ContentType="application/vnd.openxmlformats-package.relationships+xml"/>
  <Override PartName="/ppt/slides/_rels/slide311.xml.rels" ContentType="application/vnd.openxmlformats-package.relationships+xml"/>
  <Override PartName="/ppt/slides/_rels/slide433.xml.rels" ContentType="application/vnd.openxmlformats-package.relationships+xml"/>
  <Override PartName="/ppt/slides/_rels/slide312.xml.rels" ContentType="application/vnd.openxmlformats-package.relationships+xml"/>
  <Override PartName="/ppt/slides/_rels/slide434.xml.rels" ContentType="application/vnd.openxmlformats-package.relationships+xml"/>
  <Override PartName="/ppt/slides/_rels/slide313.xml.rels" ContentType="application/vnd.openxmlformats-package.relationships+xml"/>
  <Override PartName="/ppt/slides/_rels/slide435.xml.rels" ContentType="application/vnd.openxmlformats-package.relationships+xml"/>
  <Override PartName="/ppt/slides/_rels/slide314.xml.rels" ContentType="application/vnd.openxmlformats-package.relationships+xml"/>
  <Override PartName="/ppt/slides/_rels/slide436.xml.rels" ContentType="application/vnd.openxmlformats-package.relationships+xml"/>
  <Override PartName="/ppt/slides/_rels/slide315.xml.rels" ContentType="application/vnd.openxmlformats-package.relationships+xml"/>
  <Override PartName="/ppt/slides/_rels/slide437.xml.rels" ContentType="application/vnd.openxmlformats-package.relationships+xml"/>
  <Override PartName="/ppt/slides/_rels/slide316.xml.rels" ContentType="application/vnd.openxmlformats-package.relationships+xml"/>
  <Override PartName="/ppt/slides/_rels/slide438.xml.rels" ContentType="application/vnd.openxmlformats-package.relationships+xml"/>
  <Override PartName="/ppt/slides/_rels/slide317.xml.rels" ContentType="application/vnd.openxmlformats-package.relationships+xml"/>
  <Override PartName="/ppt/slides/_rels/slide439.xml.rels" ContentType="application/vnd.openxmlformats-package.relationships+xml"/>
  <Override PartName="/ppt/slides/_rels/slide318.xml.rels" ContentType="application/vnd.openxmlformats-package.relationships+xml"/>
  <Override PartName="/ppt/slides/_rels/slide441.xml.rels" ContentType="application/vnd.openxmlformats-package.relationships+xml"/>
  <Override PartName="/ppt/slides/_rels/slide320.xml.rels" ContentType="application/vnd.openxmlformats-package.relationships+xml"/>
  <Override PartName="/ppt/slides/_rels/slide451.xml.rels" ContentType="application/vnd.openxmlformats-package.relationships+xml"/>
  <Override PartName="/ppt/slides/_rels/slide330.xml.rels" ContentType="application/vnd.openxmlformats-package.relationships+xml"/>
  <Override PartName="/ppt/slides/_rels/slide461.xml.rels" ContentType="application/vnd.openxmlformats-package.relationships+xml"/>
  <Override PartName="/ppt/slides/_rels/slide340.xml.rels" ContentType="application/vnd.openxmlformats-package.relationships+xml"/>
  <Override PartName="/ppt/slides/_rels/slide471.xml.rels" ContentType="application/vnd.openxmlformats-package.relationships+xml"/>
  <Override PartName="/ppt/slides/_rels/slide350.xml.rels" ContentType="application/vnd.openxmlformats-package.relationships+xml"/>
  <Override PartName="/ppt/slides/_rels/slide481.xml.rels" ContentType="application/vnd.openxmlformats-package.relationships+xml"/>
  <Override PartName="/ppt/slides/_rels/slide360.xml.rels" ContentType="application/vnd.openxmlformats-package.relationships+xml"/>
  <Override PartName="/ppt/slides/_rels/slide491.xml.rels" ContentType="application/vnd.openxmlformats-package.relationships+xml"/>
  <Override PartName="/ppt/slides/_rels/slide370.xml.rels" ContentType="application/vnd.openxmlformats-package.relationships+xml"/>
  <Override PartName="/ppt/slides/_rels/slide380.xml.rels" ContentType="application/vnd.openxmlformats-package.relationships+xml"/>
  <Override PartName="/ppt/slides/_rels/slide390.xml.rels" ContentType="application/vnd.openxmlformats-package.relationships+xml"/>
  <Override PartName="/ppt/slides/_rels/slide400.xml.rels" ContentType="application/vnd.openxmlformats-package.relationships+xml"/>
  <Override PartName="/ppt/slides/_rels/slide401.xml.rels" ContentType="application/vnd.openxmlformats-package.relationships+xml"/>
  <Override PartName="/ppt/slides/_rels/slide402.xml.rels" ContentType="application/vnd.openxmlformats-package.relationships+xml"/>
  <Override PartName="/ppt/slides/_rels/slide403.xml.rels" ContentType="application/vnd.openxmlformats-package.relationships+xml"/>
  <Override PartName="/ppt/slides/_rels/slide404.xml.rels" ContentType="application/vnd.openxmlformats-package.relationships+xml"/>
  <Override PartName="/ppt/slides/_rels/slide405.xml.rels" ContentType="application/vnd.openxmlformats-package.relationships+xml"/>
  <Override PartName="/ppt/slides/_rels/slide406.xml.rels" ContentType="application/vnd.openxmlformats-package.relationships+xml"/>
  <Override PartName="/ppt/slides/_rels/slide407.xml.rels" ContentType="application/vnd.openxmlformats-package.relationships+xml"/>
  <Override PartName="/ppt/slides/_rels/slide408.xml.rels" ContentType="application/vnd.openxmlformats-package.relationships+xml"/>
  <Override PartName="/ppt/slides/_rels/slide409.xml.rels" ContentType="application/vnd.openxmlformats-package.relationships+xml"/>
  <Override PartName="/ppt/slides/_rels/slide410.xml.rels" ContentType="application/vnd.openxmlformats-package.relationships+xml"/>
  <Override PartName="/ppt/slides/_rels/slide411.xml.rels" ContentType="application/vnd.openxmlformats-package.relationships+xml"/>
  <Override PartName="/ppt/slides/_rels/slide412.xml.rels" ContentType="application/vnd.openxmlformats-package.relationships+xml"/>
  <Override PartName="/ppt/slides/_rels/slide413.xml.rels" ContentType="application/vnd.openxmlformats-package.relationships+xml"/>
  <Override PartName="/ppt/slides/_rels/slide414.xml.rels" ContentType="application/vnd.openxmlformats-package.relationships+xml"/>
  <Override PartName="/ppt/slides/_rels/slide415.xml.rels" ContentType="application/vnd.openxmlformats-package.relationships+xml"/>
  <Override PartName="/ppt/slides/_rels/slide416.xml.rels" ContentType="application/vnd.openxmlformats-package.relationships+xml"/>
  <Override PartName="/ppt/slides/_rels/slide417.xml.rels" ContentType="application/vnd.openxmlformats-package.relationships+xml"/>
  <Override PartName="/ppt/slides/_rels/slide418.xml.rels" ContentType="application/vnd.openxmlformats-package.relationships+xml"/>
  <Override PartName="/ppt/slides/_rels/slide419.xml.rels" ContentType="application/vnd.openxmlformats-package.relationships+xml"/>
  <Override PartName="/ppt/slides/_rels/slide420.xml.rels" ContentType="application/vnd.openxmlformats-package.relationships+xml"/>
  <Override PartName="/ppt/slides/_rels/slide430.xml.rels" ContentType="application/vnd.openxmlformats-package.relationships+xml"/>
  <Override PartName="/ppt/slides/_rels/slide440.xml.rels" ContentType="application/vnd.openxmlformats-package.relationships+xml"/>
  <Override PartName="/ppt/slides/_rels/slide450.xml.rels" ContentType="application/vnd.openxmlformats-package.relationships+xml"/>
  <Override PartName="/ppt/slides/_rels/slide460.xml.rels" ContentType="application/vnd.openxmlformats-package.relationships+xml"/>
  <Override PartName="/ppt/slides/_rels/slide470.xml.rels" ContentType="application/vnd.openxmlformats-package.relationships+xml"/>
  <Override PartName="/ppt/slides/_rels/slide480.xml.rels" ContentType="application/vnd.openxmlformats-package.relationships+xml"/>
  <Override PartName="/ppt/slides/_rels/slide490.xml.rels" ContentType="application/vnd.openxmlformats-package.relationships+xml"/>
  <Override PartName="/ppt/slides/_rels/slide500.xml.rels" ContentType="application/vnd.openxmlformats-package.relationships+xml"/>
  <Override PartName="/ppt/slides/_rels/slide501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19" r:id="rId168"/>
    <p:sldId id="420" r:id="rId169"/>
    <p:sldId id="421" r:id="rId170"/>
    <p:sldId id="422" r:id="rId171"/>
    <p:sldId id="423" r:id="rId172"/>
    <p:sldId id="424" r:id="rId173"/>
    <p:sldId id="425" r:id="rId174"/>
    <p:sldId id="426" r:id="rId175"/>
    <p:sldId id="427" r:id="rId176"/>
    <p:sldId id="428" r:id="rId177"/>
    <p:sldId id="429" r:id="rId178"/>
    <p:sldId id="430" r:id="rId179"/>
    <p:sldId id="431" r:id="rId180"/>
    <p:sldId id="432" r:id="rId181"/>
    <p:sldId id="433" r:id="rId182"/>
    <p:sldId id="434" r:id="rId183"/>
    <p:sldId id="435" r:id="rId184"/>
    <p:sldId id="436" r:id="rId185"/>
    <p:sldId id="437" r:id="rId186"/>
    <p:sldId id="438" r:id="rId187"/>
    <p:sldId id="439" r:id="rId188"/>
    <p:sldId id="440" r:id="rId189"/>
    <p:sldId id="441" r:id="rId190"/>
    <p:sldId id="442" r:id="rId191"/>
    <p:sldId id="443" r:id="rId192"/>
    <p:sldId id="444" r:id="rId193"/>
    <p:sldId id="445" r:id="rId194"/>
    <p:sldId id="446" r:id="rId195"/>
    <p:sldId id="447" r:id="rId196"/>
    <p:sldId id="448" r:id="rId197"/>
    <p:sldId id="449" r:id="rId198"/>
    <p:sldId id="450" r:id="rId199"/>
    <p:sldId id="451" r:id="rId200"/>
    <p:sldId id="452" r:id="rId201"/>
    <p:sldId id="453" r:id="rId202"/>
    <p:sldId id="454" r:id="rId203"/>
    <p:sldId id="455" r:id="rId204"/>
    <p:sldId id="456" r:id="rId205"/>
    <p:sldId id="457" r:id="rId206"/>
    <p:sldId id="458" r:id="rId207"/>
    <p:sldId id="459" r:id="rId208"/>
    <p:sldId id="460" r:id="rId209"/>
    <p:sldId id="461" r:id="rId210"/>
    <p:sldId id="462" r:id="rId211"/>
    <p:sldId id="463" r:id="rId212"/>
    <p:sldId id="464" r:id="rId213"/>
    <p:sldId id="465" r:id="rId214"/>
    <p:sldId id="466" r:id="rId215"/>
    <p:sldId id="467" r:id="rId216"/>
    <p:sldId id="468" r:id="rId217"/>
    <p:sldId id="469" r:id="rId218"/>
    <p:sldId id="470" r:id="rId219"/>
    <p:sldId id="471" r:id="rId220"/>
    <p:sldId id="472" r:id="rId221"/>
    <p:sldId id="473" r:id="rId222"/>
    <p:sldId id="474" r:id="rId223"/>
    <p:sldId id="475" r:id="rId224"/>
    <p:sldId id="476" r:id="rId225"/>
    <p:sldId id="477" r:id="rId226"/>
    <p:sldId id="478" r:id="rId227"/>
    <p:sldId id="479" r:id="rId228"/>
    <p:sldId id="480" r:id="rId229"/>
    <p:sldId id="481" r:id="rId230"/>
    <p:sldId id="482" r:id="rId231"/>
    <p:sldId id="483" r:id="rId232"/>
    <p:sldId id="484" r:id="rId233"/>
    <p:sldId id="485" r:id="rId234"/>
    <p:sldId id="486" r:id="rId235"/>
    <p:sldId id="487" r:id="rId236"/>
    <p:sldId id="488" r:id="rId237"/>
    <p:sldId id="489" r:id="rId238"/>
    <p:sldId id="490" r:id="rId239"/>
    <p:sldId id="491" r:id="rId240"/>
    <p:sldId id="492" r:id="rId241"/>
    <p:sldId id="493" r:id="rId242"/>
    <p:sldId id="494" r:id="rId243"/>
    <p:sldId id="495" r:id="rId244"/>
    <p:sldId id="496" r:id="rId245"/>
    <p:sldId id="497" r:id="rId246"/>
    <p:sldId id="498" r:id="rId247"/>
    <p:sldId id="499" r:id="rId248"/>
    <p:sldId id="500" r:id="rId249"/>
    <p:sldId id="501" r:id="rId250"/>
    <p:sldId id="502" r:id="rId251"/>
    <p:sldId id="503" r:id="rId252"/>
    <p:sldId id="504" r:id="rId253"/>
    <p:sldId id="505" r:id="rId254"/>
    <p:sldId id="506" r:id="rId255"/>
    <p:sldId id="507" r:id="rId256"/>
    <p:sldId id="508" r:id="rId257"/>
    <p:sldId id="509" r:id="rId258"/>
    <p:sldId id="510" r:id="rId259"/>
    <p:sldId id="511" r:id="rId260"/>
    <p:sldId id="512" r:id="rId261"/>
    <p:sldId id="513" r:id="rId262"/>
    <p:sldId id="514" r:id="rId263"/>
    <p:sldId id="515" r:id="rId264"/>
    <p:sldId id="516" r:id="rId265"/>
    <p:sldId id="517" r:id="rId266"/>
    <p:sldId id="518" r:id="rId267"/>
    <p:sldId id="519" r:id="rId268"/>
    <p:sldId id="520" r:id="rId269"/>
    <p:sldId id="521" r:id="rId270"/>
    <p:sldId id="522" r:id="rId271"/>
    <p:sldId id="523" r:id="rId272"/>
    <p:sldId id="524" r:id="rId273"/>
    <p:sldId id="525" r:id="rId274"/>
    <p:sldId id="526" r:id="rId275"/>
    <p:sldId id="527" r:id="rId276"/>
    <p:sldId id="528" r:id="rId277"/>
    <p:sldId id="529" r:id="rId278"/>
    <p:sldId id="530" r:id="rId279"/>
    <p:sldId id="531" r:id="rId280"/>
    <p:sldId id="532" r:id="rId281"/>
    <p:sldId id="533" r:id="rId282"/>
    <p:sldId id="534" r:id="rId283"/>
    <p:sldId id="535" r:id="rId284"/>
    <p:sldId id="536" r:id="rId285"/>
    <p:sldId id="537" r:id="rId286"/>
    <p:sldId id="538" r:id="rId287"/>
    <p:sldId id="539" r:id="rId288"/>
    <p:sldId id="540" r:id="rId289"/>
    <p:sldId id="541" r:id="rId290"/>
    <p:sldId id="542" r:id="rId291"/>
    <p:sldId id="543" r:id="rId292"/>
    <p:sldId id="544" r:id="rId293"/>
    <p:sldId id="545" r:id="rId294"/>
    <p:sldId id="546" r:id="rId295"/>
    <p:sldId id="547" r:id="rId296"/>
    <p:sldId id="548" r:id="rId297"/>
    <p:sldId id="549" r:id="rId298"/>
    <p:sldId id="550" r:id="rId299"/>
    <p:sldId id="551" r:id="rId300"/>
    <p:sldId id="552" r:id="rId301"/>
    <p:sldId id="553" r:id="rId302"/>
    <p:sldId id="554" r:id="rId303"/>
    <p:sldId id="555" r:id="rId304"/>
    <p:sldId id="556" r:id="rId305"/>
    <p:sldId id="557" r:id="rId306"/>
    <p:sldId id="558" r:id="rId307"/>
    <p:sldId id="559" r:id="rId308"/>
    <p:sldId id="560" r:id="rId309"/>
    <p:sldId id="561" r:id="rId310"/>
    <p:sldId id="562" r:id="rId311"/>
    <p:sldId id="563" r:id="rId312"/>
    <p:sldId id="564" r:id="rId313"/>
    <p:sldId id="565" r:id="rId314"/>
    <p:sldId id="566" r:id="rId315"/>
    <p:sldId id="567" r:id="rId316"/>
    <p:sldId id="568" r:id="rId317"/>
    <p:sldId id="569" r:id="rId318"/>
    <p:sldId id="570" r:id="rId319"/>
    <p:sldId id="571" r:id="rId320"/>
    <p:sldId id="572" r:id="rId321"/>
    <p:sldId id="573" r:id="rId322"/>
    <p:sldId id="574" r:id="rId323"/>
    <p:sldId id="575" r:id="rId324"/>
    <p:sldId id="576" r:id="rId325"/>
    <p:sldId id="577" r:id="rId326"/>
    <p:sldId id="578" r:id="rId327"/>
    <p:sldId id="579" r:id="rId328"/>
    <p:sldId id="580" r:id="rId329"/>
    <p:sldId id="581" r:id="rId330"/>
    <p:sldId id="582" r:id="rId331"/>
    <p:sldId id="583" r:id="rId332"/>
    <p:sldId id="584" r:id="rId333"/>
    <p:sldId id="585" r:id="rId334"/>
    <p:sldId id="586" r:id="rId335"/>
    <p:sldId id="587" r:id="rId336"/>
    <p:sldId id="588" r:id="rId337"/>
    <p:sldId id="589" r:id="rId338"/>
    <p:sldId id="590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603" r:id="rId352"/>
    <p:sldId id="604" r:id="rId353"/>
    <p:sldId id="605" r:id="rId354"/>
    <p:sldId id="606" r:id="rId355"/>
    <p:sldId id="607" r:id="rId356"/>
    <p:sldId id="608" r:id="rId357"/>
    <p:sldId id="609" r:id="rId358"/>
    <p:sldId id="610" r:id="rId359"/>
    <p:sldId id="611" r:id="rId360"/>
    <p:sldId id="612" r:id="rId361"/>
    <p:sldId id="613" r:id="rId362"/>
    <p:sldId id="614" r:id="rId363"/>
    <p:sldId id="615" r:id="rId364"/>
    <p:sldId id="616" r:id="rId365"/>
    <p:sldId id="617" r:id="rId366"/>
    <p:sldId id="618" r:id="rId367"/>
    <p:sldId id="619" r:id="rId368"/>
    <p:sldId id="620" r:id="rId369"/>
    <p:sldId id="621" r:id="rId370"/>
    <p:sldId id="622" r:id="rId371"/>
    <p:sldId id="623" r:id="rId372"/>
    <p:sldId id="624" r:id="rId373"/>
    <p:sldId id="625" r:id="rId374"/>
    <p:sldId id="626" r:id="rId375"/>
    <p:sldId id="627" r:id="rId376"/>
    <p:sldId id="628" r:id="rId377"/>
    <p:sldId id="629" r:id="rId378"/>
    <p:sldId id="630" r:id="rId379"/>
    <p:sldId id="631" r:id="rId380"/>
    <p:sldId id="632" r:id="rId381"/>
    <p:sldId id="633" r:id="rId382"/>
    <p:sldId id="634" r:id="rId383"/>
    <p:sldId id="635" r:id="rId384"/>
    <p:sldId id="636" r:id="rId385"/>
    <p:sldId id="637" r:id="rId386"/>
    <p:sldId id="638" r:id="rId387"/>
    <p:sldId id="639" r:id="rId388"/>
    <p:sldId id="640" r:id="rId389"/>
    <p:sldId id="641" r:id="rId390"/>
    <p:sldId id="642" r:id="rId391"/>
    <p:sldId id="643" r:id="rId392"/>
    <p:sldId id="644" r:id="rId393"/>
    <p:sldId id="645" r:id="rId394"/>
    <p:sldId id="646" r:id="rId395"/>
    <p:sldId id="647" r:id="rId396"/>
    <p:sldId id="648" r:id="rId397"/>
    <p:sldId id="649" r:id="rId398"/>
    <p:sldId id="650" r:id="rId399"/>
    <p:sldId id="651" r:id="rId400"/>
    <p:sldId id="652" r:id="rId401"/>
    <p:sldId id="653" r:id="rId402"/>
    <p:sldId id="654" r:id="rId403"/>
    <p:sldId id="655" r:id="rId404"/>
    <p:sldId id="656" r:id="rId405"/>
    <p:sldId id="657" r:id="rId406"/>
    <p:sldId id="658" r:id="rId407"/>
    <p:sldId id="659" r:id="rId408"/>
    <p:sldId id="660" r:id="rId409"/>
    <p:sldId id="661" r:id="rId410"/>
    <p:sldId id="662" r:id="rId411"/>
    <p:sldId id="663" r:id="rId412"/>
    <p:sldId id="664" r:id="rId413"/>
    <p:sldId id="665" r:id="rId414"/>
    <p:sldId id="666" r:id="rId415"/>
    <p:sldId id="667" r:id="rId416"/>
    <p:sldId id="668" r:id="rId417"/>
    <p:sldId id="669" r:id="rId418"/>
    <p:sldId id="670" r:id="rId419"/>
    <p:sldId id="671" r:id="rId420"/>
    <p:sldId id="672" r:id="rId421"/>
    <p:sldId id="673" r:id="rId422"/>
    <p:sldId id="674" r:id="rId423"/>
    <p:sldId id="675" r:id="rId424"/>
    <p:sldId id="676" r:id="rId425"/>
    <p:sldId id="677" r:id="rId426"/>
    <p:sldId id="678" r:id="rId427"/>
    <p:sldId id="679" r:id="rId428"/>
    <p:sldId id="680" r:id="rId429"/>
    <p:sldId id="681" r:id="rId430"/>
    <p:sldId id="682" r:id="rId431"/>
    <p:sldId id="683" r:id="rId432"/>
    <p:sldId id="684" r:id="rId433"/>
    <p:sldId id="685" r:id="rId434"/>
    <p:sldId id="686" r:id="rId435"/>
    <p:sldId id="687" r:id="rId436"/>
    <p:sldId id="688" r:id="rId437"/>
    <p:sldId id="689" r:id="rId438"/>
    <p:sldId id="690" r:id="rId439"/>
    <p:sldId id="691" r:id="rId440"/>
    <p:sldId id="692" r:id="rId441"/>
    <p:sldId id="693" r:id="rId442"/>
    <p:sldId id="694" r:id="rId443"/>
    <p:sldId id="695" r:id="rId444"/>
    <p:sldId id="696" r:id="rId445"/>
    <p:sldId id="697" r:id="rId446"/>
    <p:sldId id="698" r:id="rId447"/>
    <p:sldId id="699" r:id="rId448"/>
    <p:sldId id="700" r:id="rId449"/>
    <p:sldId id="701" r:id="rId450"/>
    <p:sldId id="702" r:id="rId451"/>
    <p:sldId id="703" r:id="rId452"/>
    <p:sldId id="704" r:id="rId453"/>
    <p:sldId id="705" r:id="rId454"/>
    <p:sldId id="706" r:id="rId455"/>
    <p:sldId id="707" r:id="rId456"/>
    <p:sldId id="708" r:id="rId457"/>
    <p:sldId id="709" r:id="rId458"/>
    <p:sldId id="710" r:id="rId459"/>
    <p:sldId id="711" r:id="rId460"/>
    <p:sldId id="712" r:id="rId461"/>
    <p:sldId id="713" r:id="rId462"/>
    <p:sldId id="714" r:id="rId463"/>
    <p:sldId id="715" r:id="rId464"/>
    <p:sldId id="716" r:id="rId465"/>
    <p:sldId id="717" r:id="rId466"/>
    <p:sldId id="718" r:id="rId467"/>
    <p:sldId id="719" r:id="rId468"/>
    <p:sldId id="720" r:id="rId469"/>
    <p:sldId id="721" r:id="rId470"/>
    <p:sldId id="722" r:id="rId471"/>
    <p:sldId id="723" r:id="rId472"/>
    <p:sldId id="724" r:id="rId473"/>
    <p:sldId id="725" r:id="rId474"/>
    <p:sldId id="726" r:id="rId475"/>
    <p:sldId id="727" r:id="rId476"/>
    <p:sldId id="728" r:id="rId477"/>
    <p:sldId id="729" r:id="rId478"/>
    <p:sldId id="730" r:id="rId479"/>
    <p:sldId id="731" r:id="rId480"/>
    <p:sldId id="732" r:id="rId481"/>
    <p:sldId id="733" r:id="rId482"/>
    <p:sldId id="734" r:id="rId483"/>
    <p:sldId id="735" r:id="rId484"/>
    <p:sldId id="736" r:id="rId485"/>
    <p:sldId id="737" r:id="rId486"/>
    <p:sldId id="738" r:id="rId487"/>
    <p:sldId id="739" r:id="rId488"/>
    <p:sldId id="740" r:id="rId489"/>
    <p:sldId id="741" r:id="rId490"/>
    <p:sldId id="742" r:id="rId491"/>
    <p:sldId id="743" r:id="rId492"/>
    <p:sldId id="744" r:id="rId493"/>
    <p:sldId id="745" r:id="rId494"/>
    <p:sldId id="746" r:id="rId495"/>
    <p:sldId id="747" r:id="rId496"/>
    <p:sldId id="748" r:id="rId497"/>
    <p:sldId id="749" r:id="rId498"/>
    <p:sldId id="750" r:id="rId499"/>
    <p:sldId id="751" r:id="rId500"/>
    <p:sldId id="752" r:id="rId501"/>
    <p:sldId id="753" r:id="rId502"/>
    <p:sldId id="754" r:id="rId503"/>
    <p:sldId id="755" r:id="rId504"/>
    <p:sldId id="756" r:id="rId50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<Relationship Id="rId123" Type="http://schemas.openxmlformats.org/officeDocument/2006/relationships/slide" Target="slides/slide119.xml"/><Relationship Id="rId124" Type="http://schemas.openxmlformats.org/officeDocument/2006/relationships/slide" Target="slides/slide120.xml"/><Relationship Id="rId125" Type="http://schemas.openxmlformats.org/officeDocument/2006/relationships/slide" Target="slides/slide121.xml"/><Relationship Id="rId126" Type="http://schemas.openxmlformats.org/officeDocument/2006/relationships/slide" Target="slides/slide122.xml"/><Relationship Id="rId127" Type="http://schemas.openxmlformats.org/officeDocument/2006/relationships/slide" Target="slides/slide123.xml"/><Relationship Id="rId128" Type="http://schemas.openxmlformats.org/officeDocument/2006/relationships/slide" Target="slides/slide124.xml"/><Relationship Id="rId129" Type="http://schemas.openxmlformats.org/officeDocument/2006/relationships/slide" Target="slides/slide125.xml"/><Relationship Id="rId130" Type="http://schemas.openxmlformats.org/officeDocument/2006/relationships/slide" Target="slides/slide126.xml"/><Relationship Id="rId131" Type="http://schemas.openxmlformats.org/officeDocument/2006/relationships/slide" Target="slides/slide127.xml"/><Relationship Id="rId132" Type="http://schemas.openxmlformats.org/officeDocument/2006/relationships/slide" Target="slides/slide128.xml"/><Relationship Id="rId133" Type="http://schemas.openxmlformats.org/officeDocument/2006/relationships/slide" Target="slides/slide129.xml"/><Relationship Id="rId134" Type="http://schemas.openxmlformats.org/officeDocument/2006/relationships/slide" Target="slides/slide130.xml"/><Relationship Id="rId135" Type="http://schemas.openxmlformats.org/officeDocument/2006/relationships/slide" Target="slides/slide131.xml"/><Relationship Id="rId136" Type="http://schemas.openxmlformats.org/officeDocument/2006/relationships/slide" Target="slides/slide132.xml"/><Relationship Id="rId137" Type="http://schemas.openxmlformats.org/officeDocument/2006/relationships/slide" Target="slides/slide133.xml"/><Relationship Id="rId138" Type="http://schemas.openxmlformats.org/officeDocument/2006/relationships/slide" Target="slides/slide134.xml"/><Relationship Id="rId139" Type="http://schemas.openxmlformats.org/officeDocument/2006/relationships/slide" Target="slides/slide135.xml"/><Relationship Id="rId140" Type="http://schemas.openxmlformats.org/officeDocument/2006/relationships/slide" Target="slides/slide136.xml"/><Relationship Id="rId141" Type="http://schemas.openxmlformats.org/officeDocument/2006/relationships/slide" Target="slides/slide137.xml"/><Relationship Id="rId142" Type="http://schemas.openxmlformats.org/officeDocument/2006/relationships/slide" Target="slides/slide138.xml"/><Relationship Id="rId143" Type="http://schemas.openxmlformats.org/officeDocument/2006/relationships/slide" Target="slides/slide139.xml"/><Relationship Id="rId144" Type="http://schemas.openxmlformats.org/officeDocument/2006/relationships/slide" Target="slides/slide140.xml"/><Relationship Id="rId145" Type="http://schemas.openxmlformats.org/officeDocument/2006/relationships/slide" Target="slides/slide141.xml"/><Relationship Id="rId146" Type="http://schemas.openxmlformats.org/officeDocument/2006/relationships/slide" Target="slides/slide142.xml"/><Relationship Id="rId147" Type="http://schemas.openxmlformats.org/officeDocument/2006/relationships/slide" Target="slides/slide143.xml"/><Relationship Id="rId148" Type="http://schemas.openxmlformats.org/officeDocument/2006/relationships/slide" Target="slides/slide144.xml"/><Relationship Id="rId149" Type="http://schemas.openxmlformats.org/officeDocument/2006/relationships/slide" Target="slides/slide145.xml"/><Relationship Id="rId150" Type="http://schemas.openxmlformats.org/officeDocument/2006/relationships/slide" Target="slides/slide146.xml"/><Relationship Id="rId151" Type="http://schemas.openxmlformats.org/officeDocument/2006/relationships/slide" Target="slides/slide147.xml"/><Relationship Id="rId152" Type="http://schemas.openxmlformats.org/officeDocument/2006/relationships/slide" Target="slides/slide148.xml"/><Relationship Id="rId153" Type="http://schemas.openxmlformats.org/officeDocument/2006/relationships/slide" Target="slides/slide149.xml"/><Relationship Id="rId154" Type="http://schemas.openxmlformats.org/officeDocument/2006/relationships/slide" Target="slides/slide150.xml"/><Relationship Id="rId155" Type="http://schemas.openxmlformats.org/officeDocument/2006/relationships/slide" Target="slides/slide151.xml"/><Relationship Id="rId156" Type="http://schemas.openxmlformats.org/officeDocument/2006/relationships/slide" Target="slides/slide152.xml"/><Relationship Id="rId157" Type="http://schemas.openxmlformats.org/officeDocument/2006/relationships/slide" Target="slides/slide153.xml"/><Relationship Id="rId158" Type="http://schemas.openxmlformats.org/officeDocument/2006/relationships/slide" Target="slides/slide154.xml"/><Relationship Id="rId159" Type="http://schemas.openxmlformats.org/officeDocument/2006/relationships/slide" Target="slides/slide155.xml"/><Relationship Id="rId160" Type="http://schemas.openxmlformats.org/officeDocument/2006/relationships/slide" Target="slides/slide156.xml"/><Relationship Id="rId161" Type="http://schemas.openxmlformats.org/officeDocument/2006/relationships/slide" Target="slides/slide157.xml"/><Relationship Id="rId162" Type="http://schemas.openxmlformats.org/officeDocument/2006/relationships/slide" Target="slides/slide158.xml"/><Relationship Id="rId163" Type="http://schemas.openxmlformats.org/officeDocument/2006/relationships/slide" Target="slides/slide159.xml"/><Relationship Id="rId164" Type="http://schemas.openxmlformats.org/officeDocument/2006/relationships/slide" Target="slides/slide160.xml"/><Relationship Id="rId165" Type="http://schemas.openxmlformats.org/officeDocument/2006/relationships/slide" Target="slides/slide161.xml"/><Relationship Id="rId166" Type="http://schemas.openxmlformats.org/officeDocument/2006/relationships/slide" Target="slides/slide162.xml"/><Relationship Id="rId167" Type="http://schemas.openxmlformats.org/officeDocument/2006/relationships/slide" Target="slides/slide163.xml"/><Relationship Id="rId168" Type="http://schemas.openxmlformats.org/officeDocument/2006/relationships/slide" Target="slides/slide164.xml"/><Relationship Id="rId169" Type="http://schemas.openxmlformats.org/officeDocument/2006/relationships/slide" Target="slides/slide165.xml"/><Relationship Id="rId170" Type="http://schemas.openxmlformats.org/officeDocument/2006/relationships/slide" Target="slides/slide166.xml"/><Relationship Id="rId171" Type="http://schemas.openxmlformats.org/officeDocument/2006/relationships/slide" Target="slides/slide167.xml"/><Relationship Id="rId172" Type="http://schemas.openxmlformats.org/officeDocument/2006/relationships/slide" Target="slides/slide168.xml"/><Relationship Id="rId173" Type="http://schemas.openxmlformats.org/officeDocument/2006/relationships/slide" Target="slides/slide169.xml"/><Relationship Id="rId174" Type="http://schemas.openxmlformats.org/officeDocument/2006/relationships/slide" Target="slides/slide170.xml"/><Relationship Id="rId175" Type="http://schemas.openxmlformats.org/officeDocument/2006/relationships/slide" Target="slides/slide171.xml"/><Relationship Id="rId176" Type="http://schemas.openxmlformats.org/officeDocument/2006/relationships/slide" Target="slides/slide172.xml"/><Relationship Id="rId177" Type="http://schemas.openxmlformats.org/officeDocument/2006/relationships/slide" Target="slides/slide173.xml"/><Relationship Id="rId178" Type="http://schemas.openxmlformats.org/officeDocument/2006/relationships/slide" Target="slides/slide174.xml"/><Relationship Id="rId179" Type="http://schemas.openxmlformats.org/officeDocument/2006/relationships/slide" Target="slides/slide175.xml"/><Relationship Id="rId180" Type="http://schemas.openxmlformats.org/officeDocument/2006/relationships/slide" Target="slides/slide176.xml"/><Relationship Id="rId181" Type="http://schemas.openxmlformats.org/officeDocument/2006/relationships/slide" Target="slides/slide177.xml"/><Relationship Id="rId182" Type="http://schemas.openxmlformats.org/officeDocument/2006/relationships/slide" Target="slides/slide178.xml"/><Relationship Id="rId183" Type="http://schemas.openxmlformats.org/officeDocument/2006/relationships/slide" Target="slides/slide179.xml"/><Relationship Id="rId184" Type="http://schemas.openxmlformats.org/officeDocument/2006/relationships/slide" Target="slides/slide180.xml"/><Relationship Id="rId185" Type="http://schemas.openxmlformats.org/officeDocument/2006/relationships/slide" Target="slides/slide181.xml"/><Relationship Id="rId186" Type="http://schemas.openxmlformats.org/officeDocument/2006/relationships/slide" Target="slides/slide182.xml"/><Relationship Id="rId187" Type="http://schemas.openxmlformats.org/officeDocument/2006/relationships/slide" Target="slides/slide183.xml"/><Relationship Id="rId188" Type="http://schemas.openxmlformats.org/officeDocument/2006/relationships/slide" Target="slides/slide184.xml"/><Relationship Id="rId189" Type="http://schemas.openxmlformats.org/officeDocument/2006/relationships/slide" Target="slides/slide185.xml"/><Relationship Id="rId190" Type="http://schemas.openxmlformats.org/officeDocument/2006/relationships/slide" Target="slides/slide186.xml"/><Relationship Id="rId191" Type="http://schemas.openxmlformats.org/officeDocument/2006/relationships/slide" Target="slides/slide187.xml"/><Relationship Id="rId192" Type="http://schemas.openxmlformats.org/officeDocument/2006/relationships/slide" Target="slides/slide188.xml"/><Relationship Id="rId193" Type="http://schemas.openxmlformats.org/officeDocument/2006/relationships/slide" Target="slides/slide189.xml"/><Relationship Id="rId194" Type="http://schemas.openxmlformats.org/officeDocument/2006/relationships/slide" Target="slides/slide190.xml"/><Relationship Id="rId195" Type="http://schemas.openxmlformats.org/officeDocument/2006/relationships/slide" Target="slides/slide191.xml"/><Relationship Id="rId196" Type="http://schemas.openxmlformats.org/officeDocument/2006/relationships/slide" Target="slides/slide192.xml"/><Relationship Id="rId197" Type="http://schemas.openxmlformats.org/officeDocument/2006/relationships/slide" Target="slides/slide193.xml"/><Relationship Id="rId198" Type="http://schemas.openxmlformats.org/officeDocument/2006/relationships/slide" Target="slides/slide194.xml"/><Relationship Id="rId199" Type="http://schemas.openxmlformats.org/officeDocument/2006/relationships/slide" Target="slides/slide195.xml"/><Relationship Id="rId200" Type="http://schemas.openxmlformats.org/officeDocument/2006/relationships/slide" Target="slides/slide196.xml"/><Relationship Id="rId201" Type="http://schemas.openxmlformats.org/officeDocument/2006/relationships/slide" Target="slides/slide197.xml"/><Relationship Id="rId202" Type="http://schemas.openxmlformats.org/officeDocument/2006/relationships/slide" Target="slides/slide198.xml"/><Relationship Id="rId203" Type="http://schemas.openxmlformats.org/officeDocument/2006/relationships/slide" Target="slides/slide199.xml"/><Relationship Id="rId204" Type="http://schemas.openxmlformats.org/officeDocument/2006/relationships/slide" Target="slides/slide200.xml"/><Relationship Id="rId205" Type="http://schemas.openxmlformats.org/officeDocument/2006/relationships/slide" Target="slides/slide201.xml"/><Relationship Id="rId206" Type="http://schemas.openxmlformats.org/officeDocument/2006/relationships/slide" Target="slides/slide202.xml"/><Relationship Id="rId207" Type="http://schemas.openxmlformats.org/officeDocument/2006/relationships/slide" Target="slides/slide203.xml"/><Relationship Id="rId208" Type="http://schemas.openxmlformats.org/officeDocument/2006/relationships/slide" Target="slides/slide204.xml"/><Relationship Id="rId209" Type="http://schemas.openxmlformats.org/officeDocument/2006/relationships/slide" Target="slides/slide205.xml"/><Relationship Id="rId210" Type="http://schemas.openxmlformats.org/officeDocument/2006/relationships/slide" Target="slides/slide206.xml"/><Relationship Id="rId211" Type="http://schemas.openxmlformats.org/officeDocument/2006/relationships/slide" Target="slides/slide207.xml"/><Relationship Id="rId212" Type="http://schemas.openxmlformats.org/officeDocument/2006/relationships/slide" Target="slides/slide208.xml"/><Relationship Id="rId213" Type="http://schemas.openxmlformats.org/officeDocument/2006/relationships/slide" Target="slides/slide209.xml"/><Relationship Id="rId214" Type="http://schemas.openxmlformats.org/officeDocument/2006/relationships/slide" Target="slides/slide210.xml"/><Relationship Id="rId215" Type="http://schemas.openxmlformats.org/officeDocument/2006/relationships/slide" Target="slides/slide211.xml"/><Relationship Id="rId216" Type="http://schemas.openxmlformats.org/officeDocument/2006/relationships/slide" Target="slides/slide212.xml"/><Relationship Id="rId217" Type="http://schemas.openxmlformats.org/officeDocument/2006/relationships/slide" Target="slides/slide213.xml"/><Relationship Id="rId218" Type="http://schemas.openxmlformats.org/officeDocument/2006/relationships/slide" Target="slides/slide214.xml"/><Relationship Id="rId219" Type="http://schemas.openxmlformats.org/officeDocument/2006/relationships/slide" Target="slides/slide215.xml"/><Relationship Id="rId220" Type="http://schemas.openxmlformats.org/officeDocument/2006/relationships/slide" Target="slides/slide216.xml"/><Relationship Id="rId221" Type="http://schemas.openxmlformats.org/officeDocument/2006/relationships/slide" Target="slides/slide217.xml"/><Relationship Id="rId222" Type="http://schemas.openxmlformats.org/officeDocument/2006/relationships/slide" Target="slides/slide218.xml"/><Relationship Id="rId223" Type="http://schemas.openxmlformats.org/officeDocument/2006/relationships/slide" Target="slides/slide219.xml"/><Relationship Id="rId224" Type="http://schemas.openxmlformats.org/officeDocument/2006/relationships/slide" Target="slides/slide220.xml"/><Relationship Id="rId225" Type="http://schemas.openxmlformats.org/officeDocument/2006/relationships/slide" Target="slides/slide221.xml"/><Relationship Id="rId226" Type="http://schemas.openxmlformats.org/officeDocument/2006/relationships/slide" Target="slides/slide222.xml"/><Relationship Id="rId227" Type="http://schemas.openxmlformats.org/officeDocument/2006/relationships/slide" Target="slides/slide223.xml"/><Relationship Id="rId228" Type="http://schemas.openxmlformats.org/officeDocument/2006/relationships/slide" Target="slides/slide224.xml"/><Relationship Id="rId229" Type="http://schemas.openxmlformats.org/officeDocument/2006/relationships/slide" Target="slides/slide225.xml"/><Relationship Id="rId230" Type="http://schemas.openxmlformats.org/officeDocument/2006/relationships/slide" Target="slides/slide226.xml"/><Relationship Id="rId231" Type="http://schemas.openxmlformats.org/officeDocument/2006/relationships/slide" Target="slides/slide227.xml"/><Relationship Id="rId232" Type="http://schemas.openxmlformats.org/officeDocument/2006/relationships/slide" Target="slides/slide228.xml"/><Relationship Id="rId233" Type="http://schemas.openxmlformats.org/officeDocument/2006/relationships/slide" Target="slides/slide229.xml"/><Relationship Id="rId234" Type="http://schemas.openxmlformats.org/officeDocument/2006/relationships/slide" Target="slides/slide230.xml"/><Relationship Id="rId235" Type="http://schemas.openxmlformats.org/officeDocument/2006/relationships/slide" Target="slides/slide231.xml"/><Relationship Id="rId236" Type="http://schemas.openxmlformats.org/officeDocument/2006/relationships/slide" Target="slides/slide232.xml"/><Relationship Id="rId237" Type="http://schemas.openxmlformats.org/officeDocument/2006/relationships/slide" Target="slides/slide233.xml"/><Relationship Id="rId238" Type="http://schemas.openxmlformats.org/officeDocument/2006/relationships/slide" Target="slides/slide234.xml"/><Relationship Id="rId239" Type="http://schemas.openxmlformats.org/officeDocument/2006/relationships/slide" Target="slides/slide235.xml"/><Relationship Id="rId240" Type="http://schemas.openxmlformats.org/officeDocument/2006/relationships/slide" Target="slides/slide236.xml"/><Relationship Id="rId241" Type="http://schemas.openxmlformats.org/officeDocument/2006/relationships/slide" Target="slides/slide237.xml"/><Relationship Id="rId242" Type="http://schemas.openxmlformats.org/officeDocument/2006/relationships/slide" Target="slides/slide238.xml"/><Relationship Id="rId243" Type="http://schemas.openxmlformats.org/officeDocument/2006/relationships/slide" Target="slides/slide239.xml"/><Relationship Id="rId244" Type="http://schemas.openxmlformats.org/officeDocument/2006/relationships/slide" Target="slides/slide240.xml"/><Relationship Id="rId245" Type="http://schemas.openxmlformats.org/officeDocument/2006/relationships/slide" Target="slides/slide241.xml"/><Relationship Id="rId246" Type="http://schemas.openxmlformats.org/officeDocument/2006/relationships/slide" Target="slides/slide242.xml"/><Relationship Id="rId247" Type="http://schemas.openxmlformats.org/officeDocument/2006/relationships/slide" Target="slides/slide243.xml"/><Relationship Id="rId248" Type="http://schemas.openxmlformats.org/officeDocument/2006/relationships/slide" Target="slides/slide244.xml"/><Relationship Id="rId249" Type="http://schemas.openxmlformats.org/officeDocument/2006/relationships/slide" Target="slides/slide245.xml"/><Relationship Id="rId250" Type="http://schemas.openxmlformats.org/officeDocument/2006/relationships/slide" Target="slides/slide246.xml"/><Relationship Id="rId251" Type="http://schemas.openxmlformats.org/officeDocument/2006/relationships/slide" Target="slides/slide247.xml"/><Relationship Id="rId252" Type="http://schemas.openxmlformats.org/officeDocument/2006/relationships/slide" Target="slides/slide248.xml"/><Relationship Id="rId253" Type="http://schemas.openxmlformats.org/officeDocument/2006/relationships/slide" Target="slides/slide249.xml"/><Relationship Id="rId254" Type="http://schemas.openxmlformats.org/officeDocument/2006/relationships/slide" Target="slides/slide250.xml"/><Relationship Id="rId255" Type="http://schemas.openxmlformats.org/officeDocument/2006/relationships/slide" Target="slides/slide251.xml"/><Relationship Id="rId256" Type="http://schemas.openxmlformats.org/officeDocument/2006/relationships/slide" Target="slides/slide252.xml"/><Relationship Id="rId257" Type="http://schemas.openxmlformats.org/officeDocument/2006/relationships/slide" Target="slides/slide253.xml"/><Relationship Id="rId258" Type="http://schemas.openxmlformats.org/officeDocument/2006/relationships/slide" Target="slides/slide254.xml"/><Relationship Id="rId259" Type="http://schemas.openxmlformats.org/officeDocument/2006/relationships/slide" Target="slides/slide255.xml"/><Relationship Id="rId260" Type="http://schemas.openxmlformats.org/officeDocument/2006/relationships/slide" Target="slides/slide256.xml"/><Relationship Id="rId261" Type="http://schemas.openxmlformats.org/officeDocument/2006/relationships/slide" Target="slides/slide257.xml"/><Relationship Id="rId262" Type="http://schemas.openxmlformats.org/officeDocument/2006/relationships/slide" Target="slides/slide258.xml"/><Relationship Id="rId263" Type="http://schemas.openxmlformats.org/officeDocument/2006/relationships/slide" Target="slides/slide259.xml"/><Relationship Id="rId264" Type="http://schemas.openxmlformats.org/officeDocument/2006/relationships/slide" Target="slides/slide260.xml"/><Relationship Id="rId265" Type="http://schemas.openxmlformats.org/officeDocument/2006/relationships/slide" Target="slides/slide261.xml"/><Relationship Id="rId266" Type="http://schemas.openxmlformats.org/officeDocument/2006/relationships/slide" Target="slides/slide262.xml"/><Relationship Id="rId267" Type="http://schemas.openxmlformats.org/officeDocument/2006/relationships/slide" Target="slides/slide263.xml"/><Relationship Id="rId268" Type="http://schemas.openxmlformats.org/officeDocument/2006/relationships/slide" Target="slides/slide264.xml"/><Relationship Id="rId269" Type="http://schemas.openxmlformats.org/officeDocument/2006/relationships/slide" Target="slides/slide265.xml"/><Relationship Id="rId270" Type="http://schemas.openxmlformats.org/officeDocument/2006/relationships/slide" Target="slides/slide266.xml"/><Relationship Id="rId271" Type="http://schemas.openxmlformats.org/officeDocument/2006/relationships/slide" Target="slides/slide267.xml"/><Relationship Id="rId272" Type="http://schemas.openxmlformats.org/officeDocument/2006/relationships/slide" Target="slides/slide268.xml"/><Relationship Id="rId273" Type="http://schemas.openxmlformats.org/officeDocument/2006/relationships/slide" Target="slides/slide269.xml"/><Relationship Id="rId274" Type="http://schemas.openxmlformats.org/officeDocument/2006/relationships/slide" Target="slides/slide270.xml"/><Relationship Id="rId275" Type="http://schemas.openxmlformats.org/officeDocument/2006/relationships/slide" Target="slides/slide271.xml"/><Relationship Id="rId276" Type="http://schemas.openxmlformats.org/officeDocument/2006/relationships/slide" Target="slides/slide272.xml"/><Relationship Id="rId277" Type="http://schemas.openxmlformats.org/officeDocument/2006/relationships/slide" Target="slides/slide273.xml"/><Relationship Id="rId278" Type="http://schemas.openxmlformats.org/officeDocument/2006/relationships/slide" Target="slides/slide274.xml"/><Relationship Id="rId279" Type="http://schemas.openxmlformats.org/officeDocument/2006/relationships/slide" Target="slides/slide275.xml"/><Relationship Id="rId280" Type="http://schemas.openxmlformats.org/officeDocument/2006/relationships/slide" Target="slides/slide276.xml"/><Relationship Id="rId281" Type="http://schemas.openxmlformats.org/officeDocument/2006/relationships/slide" Target="slides/slide277.xml"/><Relationship Id="rId282" Type="http://schemas.openxmlformats.org/officeDocument/2006/relationships/slide" Target="slides/slide278.xml"/><Relationship Id="rId283" Type="http://schemas.openxmlformats.org/officeDocument/2006/relationships/slide" Target="slides/slide279.xml"/><Relationship Id="rId284" Type="http://schemas.openxmlformats.org/officeDocument/2006/relationships/slide" Target="slides/slide280.xml"/><Relationship Id="rId285" Type="http://schemas.openxmlformats.org/officeDocument/2006/relationships/slide" Target="slides/slide281.xml"/><Relationship Id="rId286" Type="http://schemas.openxmlformats.org/officeDocument/2006/relationships/slide" Target="slides/slide282.xml"/><Relationship Id="rId287" Type="http://schemas.openxmlformats.org/officeDocument/2006/relationships/slide" Target="slides/slide283.xml"/><Relationship Id="rId288" Type="http://schemas.openxmlformats.org/officeDocument/2006/relationships/slide" Target="slides/slide284.xml"/><Relationship Id="rId289" Type="http://schemas.openxmlformats.org/officeDocument/2006/relationships/slide" Target="slides/slide285.xml"/><Relationship Id="rId290" Type="http://schemas.openxmlformats.org/officeDocument/2006/relationships/slide" Target="slides/slide286.xml"/><Relationship Id="rId291" Type="http://schemas.openxmlformats.org/officeDocument/2006/relationships/slide" Target="slides/slide287.xml"/><Relationship Id="rId292" Type="http://schemas.openxmlformats.org/officeDocument/2006/relationships/slide" Target="slides/slide288.xml"/><Relationship Id="rId293" Type="http://schemas.openxmlformats.org/officeDocument/2006/relationships/slide" Target="slides/slide289.xml"/><Relationship Id="rId294" Type="http://schemas.openxmlformats.org/officeDocument/2006/relationships/slide" Target="slides/slide290.xml"/><Relationship Id="rId295" Type="http://schemas.openxmlformats.org/officeDocument/2006/relationships/slide" Target="slides/slide291.xml"/><Relationship Id="rId296" Type="http://schemas.openxmlformats.org/officeDocument/2006/relationships/slide" Target="slides/slide292.xml"/><Relationship Id="rId297" Type="http://schemas.openxmlformats.org/officeDocument/2006/relationships/slide" Target="slides/slide293.xml"/><Relationship Id="rId298" Type="http://schemas.openxmlformats.org/officeDocument/2006/relationships/slide" Target="slides/slide294.xml"/><Relationship Id="rId299" Type="http://schemas.openxmlformats.org/officeDocument/2006/relationships/slide" Target="slides/slide295.xml"/><Relationship Id="rId300" Type="http://schemas.openxmlformats.org/officeDocument/2006/relationships/slide" Target="slides/slide296.xml"/><Relationship Id="rId301" Type="http://schemas.openxmlformats.org/officeDocument/2006/relationships/slide" Target="slides/slide297.xml"/><Relationship Id="rId302" Type="http://schemas.openxmlformats.org/officeDocument/2006/relationships/slide" Target="slides/slide298.xml"/><Relationship Id="rId303" Type="http://schemas.openxmlformats.org/officeDocument/2006/relationships/slide" Target="slides/slide299.xml"/><Relationship Id="rId304" Type="http://schemas.openxmlformats.org/officeDocument/2006/relationships/slide" Target="slides/slide300.xml"/><Relationship Id="rId305" Type="http://schemas.openxmlformats.org/officeDocument/2006/relationships/slide" Target="slides/slide301.xml"/><Relationship Id="rId306" Type="http://schemas.openxmlformats.org/officeDocument/2006/relationships/slide" Target="slides/slide302.xml"/><Relationship Id="rId307" Type="http://schemas.openxmlformats.org/officeDocument/2006/relationships/slide" Target="slides/slide303.xml"/><Relationship Id="rId308" Type="http://schemas.openxmlformats.org/officeDocument/2006/relationships/slide" Target="slides/slide304.xml"/><Relationship Id="rId309" Type="http://schemas.openxmlformats.org/officeDocument/2006/relationships/slide" Target="slides/slide305.xml"/><Relationship Id="rId310" Type="http://schemas.openxmlformats.org/officeDocument/2006/relationships/slide" Target="slides/slide306.xml"/><Relationship Id="rId311" Type="http://schemas.openxmlformats.org/officeDocument/2006/relationships/slide" Target="slides/slide307.xml"/><Relationship Id="rId312" Type="http://schemas.openxmlformats.org/officeDocument/2006/relationships/slide" Target="slides/slide308.xml"/><Relationship Id="rId313" Type="http://schemas.openxmlformats.org/officeDocument/2006/relationships/slide" Target="slides/slide309.xml"/><Relationship Id="rId314" Type="http://schemas.openxmlformats.org/officeDocument/2006/relationships/slide" Target="slides/slide310.xml"/><Relationship Id="rId315" Type="http://schemas.openxmlformats.org/officeDocument/2006/relationships/slide" Target="slides/slide311.xml"/><Relationship Id="rId316" Type="http://schemas.openxmlformats.org/officeDocument/2006/relationships/slide" Target="slides/slide312.xml"/><Relationship Id="rId317" Type="http://schemas.openxmlformats.org/officeDocument/2006/relationships/slide" Target="slides/slide313.xml"/><Relationship Id="rId318" Type="http://schemas.openxmlformats.org/officeDocument/2006/relationships/slide" Target="slides/slide314.xml"/><Relationship Id="rId319" Type="http://schemas.openxmlformats.org/officeDocument/2006/relationships/slide" Target="slides/slide315.xml"/><Relationship Id="rId320" Type="http://schemas.openxmlformats.org/officeDocument/2006/relationships/slide" Target="slides/slide316.xml"/><Relationship Id="rId321" Type="http://schemas.openxmlformats.org/officeDocument/2006/relationships/slide" Target="slides/slide317.xml"/><Relationship Id="rId322" Type="http://schemas.openxmlformats.org/officeDocument/2006/relationships/slide" Target="slides/slide318.xml"/><Relationship Id="rId323" Type="http://schemas.openxmlformats.org/officeDocument/2006/relationships/slide" Target="slides/slide319.xml"/><Relationship Id="rId324" Type="http://schemas.openxmlformats.org/officeDocument/2006/relationships/slide" Target="slides/slide320.xml"/><Relationship Id="rId325" Type="http://schemas.openxmlformats.org/officeDocument/2006/relationships/slide" Target="slides/slide321.xml"/><Relationship Id="rId326" Type="http://schemas.openxmlformats.org/officeDocument/2006/relationships/slide" Target="slides/slide322.xml"/><Relationship Id="rId327" Type="http://schemas.openxmlformats.org/officeDocument/2006/relationships/slide" Target="slides/slide323.xml"/><Relationship Id="rId328" Type="http://schemas.openxmlformats.org/officeDocument/2006/relationships/slide" Target="slides/slide324.xml"/><Relationship Id="rId329" Type="http://schemas.openxmlformats.org/officeDocument/2006/relationships/slide" Target="slides/slide325.xml"/><Relationship Id="rId330" Type="http://schemas.openxmlformats.org/officeDocument/2006/relationships/slide" Target="slides/slide326.xml"/><Relationship Id="rId331" Type="http://schemas.openxmlformats.org/officeDocument/2006/relationships/slide" Target="slides/slide327.xml"/><Relationship Id="rId332" Type="http://schemas.openxmlformats.org/officeDocument/2006/relationships/slide" Target="slides/slide328.xml"/><Relationship Id="rId333" Type="http://schemas.openxmlformats.org/officeDocument/2006/relationships/slide" Target="slides/slide329.xml"/><Relationship Id="rId334" Type="http://schemas.openxmlformats.org/officeDocument/2006/relationships/slide" Target="slides/slide330.xml"/><Relationship Id="rId335" Type="http://schemas.openxmlformats.org/officeDocument/2006/relationships/slide" Target="slides/slide331.xml"/><Relationship Id="rId336" Type="http://schemas.openxmlformats.org/officeDocument/2006/relationships/slide" Target="slides/slide332.xml"/><Relationship Id="rId337" Type="http://schemas.openxmlformats.org/officeDocument/2006/relationships/slide" Target="slides/slide333.xml"/><Relationship Id="rId338" Type="http://schemas.openxmlformats.org/officeDocument/2006/relationships/slide" Target="slides/slide334.xml"/><Relationship Id="rId339" Type="http://schemas.openxmlformats.org/officeDocument/2006/relationships/slide" Target="slides/slide335.xml"/><Relationship Id="rId340" Type="http://schemas.openxmlformats.org/officeDocument/2006/relationships/slide" Target="slides/slide336.xml"/><Relationship Id="rId341" Type="http://schemas.openxmlformats.org/officeDocument/2006/relationships/slide" Target="slides/slide337.xml"/><Relationship Id="rId342" Type="http://schemas.openxmlformats.org/officeDocument/2006/relationships/slide" Target="slides/slide338.xml"/><Relationship Id="rId343" Type="http://schemas.openxmlformats.org/officeDocument/2006/relationships/slide" Target="slides/slide339.xml"/><Relationship Id="rId344" Type="http://schemas.openxmlformats.org/officeDocument/2006/relationships/slide" Target="slides/slide340.xml"/><Relationship Id="rId345" Type="http://schemas.openxmlformats.org/officeDocument/2006/relationships/slide" Target="slides/slide341.xml"/><Relationship Id="rId346" Type="http://schemas.openxmlformats.org/officeDocument/2006/relationships/slide" Target="slides/slide342.xml"/><Relationship Id="rId347" Type="http://schemas.openxmlformats.org/officeDocument/2006/relationships/slide" Target="slides/slide343.xml"/><Relationship Id="rId348" Type="http://schemas.openxmlformats.org/officeDocument/2006/relationships/slide" Target="slides/slide344.xml"/><Relationship Id="rId349" Type="http://schemas.openxmlformats.org/officeDocument/2006/relationships/slide" Target="slides/slide345.xml"/><Relationship Id="rId350" Type="http://schemas.openxmlformats.org/officeDocument/2006/relationships/slide" Target="slides/slide346.xml"/><Relationship Id="rId351" Type="http://schemas.openxmlformats.org/officeDocument/2006/relationships/slide" Target="slides/slide347.xml"/><Relationship Id="rId352" Type="http://schemas.openxmlformats.org/officeDocument/2006/relationships/slide" Target="slides/slide348.xml"/><Relationship Id="rId353" Type="http://schemas.openxmlformats.org/officeDocument/2006/relationships/slide" Target="slides/slide349.xml"/><Relationship Id="rId354" Type="http://schemas.openxmlformats.org/officeDocument/2006/relationships/slide" Target="slides/slide350.xml"/><Relationship Id="rId355" Type="http://schemas.openxmlformats.org/officeDocument/2006/relationships/slide" Target="slides/slide351.xml"/><Relationship Id="rId356" Type="http://schemas.openxmlformats.org/officeDocument/2006/relationships/slide" Target="slides/slide352.xml"/><Relationship Id="rId357" Type="http://schemas.openxmlformats.org/officeDocument/2006/relationships/slide" Target="slides/slide353.xml"/><Relationship Id="rId358" Type="http://schemas.openxmlformats.org/officeDocument/2006/relationships/slide" Target="slides/slide354.xml"/><Relationship Id="rId359" Type="http://schemas.openxmlformats.org/officeDocument/2006/relationships/slide" Target="slides/slide355.xml"/><Relationship Id="rId360" Type="http://schemas.openxmlformats.org/officeDocument/2006/relationships/slide" Target="slides/slide356.xml"/><Relationship Id="rId361" Type="http://schemas.openxmlformats.org/officeDocument/2006/relationships/slide" Target="slides/slide357.xml"/><Relationship Id="rId362" Type="http://schemas.openxmlformats.org/officeDocument/2006/relationships/slide" Target="slides/slide358.xml"/><Relationship Id="rId363" Type="http://schemas.openxmlformats.org/officeDocument/2006/relationships/slide" Target="slides/slide359.xml"/><Relationship Id="rId364" Type="http://schemas.openxmlformats.org/officeDocument/2006/relationships/slide" Target="slides/slide360.xml"/><Relationship Id="rId365" Type="http://schemas.openxmlformats.org/officeDocument/2006/relationships/slide" Target="slides/slide361.xml"/><Relationship Id="rId366" Type="http://schemas.openxmlformats.org/officeDocument/2006/relationships/slide" Target="slides/slide362.xml"/><Relationship Id="rId367" Type="http://schemas.openxmlformats.org/officeDocument/2006/relationships/slide" Target="slides/slide363.xml"/><Relationship Id="rId368" Type="http://schemas.openxmlformats.org/officeDocument/2006/relationships/slide" Target="slides/slide364.xml"/><Relationship Id="rId369" Type="http://schemas.openxmlformats.org/officeDocument/2006/relationships/slide" Target="slides/slide365.xml"/><Relationship Id="rId370" Type="http://schemas.openxmlformats.org/officeDocument/2006/relationships/slide" Target="slides/slide366.xml"/><Relationship Id="rId371" Type="http://schemas.openxmlformats.org/officeDocument/2006/relationships/slide" Target="slides/slide367.xml"/><Relationship Id="rId372" Type="http://schemas.openxmlformats.org/officeDocument/2006/relationships/slide" Target="slides/slide368.xml"/><Relationship Id="rId373" Type="http://schemas.openxmlformats.org/officeDocument/2006/relationships/slide" Target="slides/slide369.xml"/><Relationship Id="rId374" Type="http://schemas.openxmlformats.org/officeDocument/2006/relationships/slide" Target="slides/slide370.xml"/><Relationship Id="rId375" Type="http://schemas.openxmlformats.org/officeDocument/2006/relationships/slide" Target="slides/slide371.xml"/><Relationship Id="rId376" Type="http://schemas.openxmlformats.org/officeDocument/2006/relationships/slide" Target="slides/slide372.xml"/><Relationship Id="rId377" Type="http://schemas.openxmlformats.org/officeDocument/2006/relationships/slide" Target="slides/slide373.xml"/><Relationship Id="rId378" Type="http://schemas.openxmlformats.org/officeDocument/2006/relationships/slide" Target="slides/slide374.xml"/><Relationship Id="rId379" Type="http://schemas.openxmlformats.org/officeDocument/2006/relationships/slide" Target="slides/slide375.xml"/><Relationship Id="rId380" Type="http://schemas.openxmlformats.org/officeDocument/2006/relationships/slide" Target="slides/slide376.xml"/><Relationship Id="rId381" Type="http://schemas.openxmlformats.org/officeDocument/2006/relationships/slide" Target="slides/slide377.xml"/><Relationship Id="rId382" Type="http://schemas.openxmlformats.org/officeDocument/2006/relationships/slide" Target="slides/slide378.xml"/><Relationship Id="rId383" Type="http://schemas.openxmlformats.org/officeDocument/2006/relationships/slide" Target="slides/slide379.xml"/><Relationship Id="rId384" Type="http://schemas.openxmlformats.org/officeDocument/2006/relationships/slide" Target="slides/slide380.xml"/><Relationship Id="rId385" Type="http://schemas.openxmlformats.org/officeDocument/2006/relationships/slide" Target="slides/slide381.xml"/><Relationship Id="rId386" Type="http://schemas.openxmlformats.org/officeDocument/2006/relationships/slide" Target="slides/slide382.xml"/><Relationship Id="rId387" Type="http://schemas.openxmlformats.org/officeDocument/2006/relationships/slide" Target="slides/slide383.xml"/><Relationship Id="rId388" Type="http://schemas.openxmlformats.org/officeDocument/2006/relationships/slide" Target="slides/slide384.xml"/><Relationship Id="rId389" Type="http://schemas.openxmlformats.org/officeDocument/2006/relationships/slide" Target="slides/slide385.xml"/><Relationship Id="rId390" Type="http://schemas.openxmlformats.org/officeDocument/2006/relationships/slide" Target="slides/slide386.xml"/><Relationship Id="rId391" Type="http://schemas.openxmlformats.org/officeDocument/2006/relationships/slide" Target="slides/slide387.xml"/><Relationship Id="rId392" Type="http://schemas.openxmlformats.org/officeDocument/2006/relationships/slide" Target="slides/slide388.xml"/><Relationship Id="rId393" Type="http://schemas.openxmlformats.org/officeDocument/2006/relationships/slide" Target="slides/slide389.xml"/><Relationship Id="rId394" Type="http://schemas.openxmlformats.org/officeDocument/2006/relationships/slide" Target="slides/slide390.xml"/><Relationship Id="rId395" Type="http://schemas.openxmlformats.org/officeDocument/2006/relationships/slide" Target="slides/slide391.xml"/><Relationship Id="rId396" Type="http://schemas.openxmlformats.org/officeDocument/2006/relationships/slide" Target="slides/slide392.xml"/><Relationship Id="rId397" Type="http://schemas.openxmlformats.org/officeDocument/2006/relationships/slide" Target="slides/slide393.xml"/><Relationship Id="rId398" Type="http://schemas.openxmlformats.org/officeDocument/2006/relationships/slide" Target="slides/slide394.xml"/><Relationship Id="rId399" Type="http://schemas.openxmlformats.org/officeDocument/2006/relationships/slide" Target="slides/slide395.xml"/><Relationship Id="rId400" Type="http://schemas.openxmlformats.org/officeDocument/2006/relationships/slide" Target="slides/slide396.xml"/><Relationship Id="rId401" Type="http://schemas.openxmlformats.org/officeDocument/2006/relationships/slide" Target="slides/slide397.xml"/><Relationship Id="rId402" Type="http://schemas.openxmlformats.org/officeDocument/2006/relationships/slide" Target="slides/slide398.xml"/><Relationship Id="rId403" Type="http://schemas.openxmlformats.org/officeDocument/2006/relationships/slide" Target="slides/slide399.xml"/><Relationship Id="rId404" Type="http://schemas.openxmlformats.org/officeDocument/2006/relationships/slide" Target="slides/slide400.xml"/><Relationship Id="rId405" Type="http://schemas.openxmlformats.org/officeDocument/2006/relationships/slide" Target="slides/slide401.xml"/><Relationship Id="rId406" Type="http://schemas.openxmlformats.org/officeDocument/2006/relationships/slide" Target="slides/slide402.xml"/><Relationship Id="rId407" Type="http://schemas.openxmlformats.org/officeDocument/2006/relationships/slide" Target="slides/slide403.xml"/><Relationship Id="rId408" Type="http://schemas.openxmlformats.org/officeDocument/2006/relationships/slide" Target="slides/slide404.xml"/><Relationship Id="rId409" Type="http://schemas.openxmlformats.org/officeDocument/2006/relationships/slide" Target="slides/slide405.xml"/><Relationship Id="rId410" Type="http://schemas.openxmlformats.org/officeDocument/2006/relationships/slide" Target="slides/slide406.xml"/><Relationship Id="rId411" Type="http://schemas.openxmlformats.org/officeDocument/2006/relationships/slide" Target="slides/slide407.xml"/><Relationship Id="rId412" Type="http://schemas.openxmlformats.org/officeDocument/2006/relationships/slide" Target="slides/slide408.xml"/><Relationship Id="rId413" Type="http://schemas.openxmlformats.org/officeDocument/2006/relationships/slide" Target="slides/slide409.xml"/><Relationship Id="rId414" Type="http://schemas.openxmlformats.org/officeDocument/2006/relationships/slide" Target="slides/slide410.xml"/><Relationship Id="rId415" Type="http://schemas.openxmlformats.org/officeDocument/2006/relationships/slide" Target="slides/slide411.xml"/><Relationship Id="rId416" Type="http://schemas.openxmlformats.org/officeDocument/2006/relationships/slide" Target="slides/slide412.xml"/><Relationship Id="rId417" Type="http://schemas.openxmlformats.org/officeDocument/2006/relationships/slide" Target="slides/slide413.xml"/><Relationship Id="rId418" Type="http://schemas.openxmlformats.org/officeDocument/2006/relationships/slide" Target="slides/slide414.xml"/><Relationship Id="rId419" Type="http://schemas.openxmlformats.org/officeDocument/2006/relationships/slide" Target="slides/slide415.xml"/><Relationship Id="rId420" Type="http://schemas.openxmlformats.org/officeDocument/2006/relationships/slide" Target="slides/slide416.xml"/><Relationship Id="rId421" Type="http://schemas.openxmlformats.org/officeDocument/2006/relationships/slide" Target="slides/slide417.xml"/><Relationship Id="rId422" Type="http://schemas.openxmlformats.org/officeDocument/2006/relationships/slide" Target="slides/slide418.xml"/><Relationship Id="rId423" Type="http://schemas.openxmlformats.org/officeDocument/2006/relationships/slide" Target="slides/slide419.xml"/><Relationship Id="rId424" Type="http://schemas.openxmlformats.org/officeDocument/2006/relationships/slide" Target="slides/slide420.xml"/><Relationship Id="rId425" Type="http://schemas.openxmlformats.org/officeDocument/2006/relationships/slide" Target="slides/slide421.xml"/><Relationship Id="rId426" Type="http://schemas.openxmlformats.org/officeDocument/2006/relationships/slide" Target="slides/slide422.xml"/><Relationship Id="rId427" Type="http://schemas.openxmlformats.org/officeDocument/2006/relationships/slide" Target="slides/slide423.xml"/><Relationship Id="rId428" Type="http://schemas.openxmlformats.org/officeDocument/2006/relationships/slide" Target="slides/slide424.xml"/><Relationship Id="rId429" Type="http://schemas.openxmlformats.org/officeDocument/2006/relationships/slide" Target="slides/slide425.xml"/><Relationship Id="rId430" Type="http://schemas.openxmlformats.org/officeDocument/2006/relationships/slide" Target="slides/slide426.xml"/><Relationship Id="rId431" Type="http://schemas.openxmlformats.org/officeDocument/2006/relationships/slide" Target="slides/slide427.xml"/><Relationship Id="rId432" Type="http://schemas.openxmlformats.org/officeDocument/2006/relationships/slide" Target="slides/slide428.xml"/><Relationship Id="rId433" Type="http://schemas.openxmlformats.org/officeDocument/2006/relationships/slide" Target="slides/slide429.xml"/><Relationship Id="rId434" Type="http://schemas.openxmlformats.org/officeDocument/2006/relationships/slide" Target="slides/slide430.xml"/><Relationship Id="rId435" Type="http://schemas.openxmlformats.org/officeDocument/2006/relationships/slide" Target="slides/slide431.xml"/><Relationship Id="rId436" Type="http://schemas.openxmlformats.org/officeDocument/2006/relationships/slide" Target="slides/slide432.xml"/><Relationship Id="rId437" Type="http://schemas.openxmlformats.org/officeDocument/2006/relationships/slide" Target="slides/slide433.xml"/><Relationship Id="rId438" Type="http://schemas.openxmlformats.org/officeDocument/2006/relationships/slide" Target="slides/slide434.xml"/><Relationship Id="rId439" Type="http://schemas.openxmlformats.org/officeDocument/2006/relationships/slide" Target="slides/slide435.xml"/><Relationship Id="rId440" Type="http://schemas.openxmlformats.org/officeDocument/2006/relationships/slide" Target="slides/slide436.xml"/><Relationship Id="rId441" Type="http://schemas.openxmlformats.org/officeDocument/2006/relationships/slide" Target="slides/slide437.xml"/><Relationship Id="rId442" Type="http://schemas.openxmlformats.org/officeDocument/2006/relationships/slide" Target="slides/slide438.xml"/><Relationship Id="rId443" Type="http://schemas.openxmlformats.org/officeDocument/2006/relationships/slide" Target="slides/slide439.xml"/><Relationship Id="rId444" Type="http://schemas.openxmlformats.org/officeDocument/2006/relationships/slide" Target="slides/slide440.xml"/><Relationship Id="rId445" Type="http://schemas.openxmlformats.org/officeDocument/2006/relationships/slide" Target="slides/slide441.xml"/><Relationship Id="rId446" Type="http://schemas.openxmlformats.org/officeDocument/2006/relationships/slide" Target="slides/slide442.xml"/><Relationship Id="rId447" Type="http://schemas.openxmlformats.org/officeDocument/2006/relationships/slide" Target="slides/slide443.xml"/><Relationship Id="rId448" Type="http://schemas.openxmlformats.org/officeDocument/2006/relationships/slide" Target="slides/slide444.xml"/><Relationship Id="rId449" Type="http://schemas.openxmlformats.org/officeDocument/2006/relationships/slide" Target="slides/slide445.xml"/><Relationship Id="rId450" Type="http://schemas.openxmlformats.org/officeDocument/2006/relationships/slide" Target="slides/slide446.xml"/><Relationship Id="rId451" Type="http://schemas.openxmlformats.org/officeDocument/2006/relationships/slide" Target="slides/slide447.xml"/><Relationship Id="rId452" Type="http://schemas.openxmlformats.org/officeDocument/2006/relationships/slide" Target="slides/slide448.xml"/><Relationship Id="rId453" Type="http://schemas.openxmlformats.org/officeDocument/2006/relationships/slide" Target="slides/slide449.xml"/><Relationship Id="rId454" Type="http://schemas.openxmlformats.org/officeDocument/2006/relationships/slide" Target="slides/slide450.xml"/><Relationship Id="rId455" Type="http://schemas.openxmlformats.org/officeDocument/2006/relationships/slide" Target="slides/slide451.xml"/><Relationship Id="rId456" Type="http://schemas.openxmlformats.org/officeDocument/2006/relationships/slide" Target="slides/slide452.xml"/><Relationship Id="rId457" Type="http://schemas.openxmlformats.org/officeDocument/2006/relationships/slide" Target="slides/slide453.xml"/><Relationship Id="rId458" Type="http://schemas.openxmlformats.org/officeDocument/2006/relationships/slide" Target="slides/slide454.xml"/><Relationship Id="rId459" Type="http://schemas.openxmlformats.org/officeDocument/2006/relationships/slide" Target="slides/slide455.xml"/><Relationship Id="rId460" Type="http://schemas.openxmlformats.org/officeDocument/2006/relationships/slide" Target="slides/slide456.xml"/><Relationship Id="rId461" Type="http://schemas.openxmlformats.org/officeDocument/2006/relationships/slide" Target="slides/slide457.xml"/><Relationship Id="rId462" Type="http://schemas.openxmlformats.org/officeDocument/2006/relationships/slide" Target="slides/slide458.xml"/><Relationship Id="rId463" Type="http://schemas.openxmlformats.org/officeDocument/2006/relationships/slide" Target="slides/slide459.xml"/><Relationship Id="rId464" Type="http://schemas.openxmlformats.org/officeDocument/2006/relationships/slide" Target="slides/slide460.xml"/><Relationship Id="rId465" Type="http://schemas.openxmlformats.org/officeDocument/2006/relationships/slide" Target="slides/slide461.xml"/><Relationship Id="rId466" Type="http://schemas.openxmlformats.org/officeDocument/2006/relationships/slide" Target="slides/slide462.xml"/><Relationship Id="rId467" Type="http://schemas.openxmlformats.org/officeDocument/2006/relationships/slide" Target="slides/slide463.xml"/><Relationship Id="rId468" Type="http://schemas.openxmlformats.org/officeDocument/2006/relationships/slide" Target="slides/slide464.xml"/><Relationship Id="rId469" Type="http://schemas.openxmlformats.org/officeDocument/2006/relationships/slide" Target="slides/slide465.xml"/><Relationship Id="rId470" Type="http://schemas.openxmlformats.org/officeDocument/2006/relationships/slide" Target="slides/slide466.xml"/><Relationship Id="rId471" Type="http://schemas.openxmlformats.org/officeDocument/2006/relationships/slide" Target="slides/slide467.xml"/><Relationship Id="rId472" Type="http://schemas.openxmlformats.org/officeDocument/2006/relationships/slide" Target="slides/slide468.xml"/><Relationship Id="rId473" Type="http://schemas.openxmlformats.org/officeDocument/2006/relationships/slide" Target="slides/slide469.xml"/><Relationship Id="rId474" Type="http://schemas.openxmlformats.org/officeDocument/2006/relationships/slide" Target="slides/slide470.xml"/><Relationship Id="rId475" Type="http://schemas.openxmlformats.org/officeDocument/2006/relationships/slide" Target="slides/slide471.xml"/><Relationship Id="rId476" Type="http://schemas.openxmlformats.org/officeDocument/2006/relationships/slide" Target="slides/slide472.xml"/><Relationship Id="rId477" Type="http://schemas.openxmlformats.org/officeDocument/2006/relationships/slide" Target="slides/slide473.xml"/><Relationship Id="rId478" Type="http://schemas.openxmlformats.org/officeDocument/2006/relationships/slide" Target="slides/slide474.xml"/><Relationship Id="rId479" Type="http://schemas.openxmlformats.org/officeDocument/2006/relationships/slide" Target="slides/slide475.xml"/><Relationship Id="rId480" Type="http://schemas.openxmlformats.org/officeDocument/2006/relationships/slide" Target="slides/slide476.xml"/><Relationship Id="rId481" Type="http://schemas.openxmlformats.org/officeDocument/2006/relationships/slide" Target="slides/slide477.xml"/><Relationship Id="rId482" Type="http://schemas.openxmlformats.org/officeDocument/2006/relationships/slide" Target="slides/slide478.xml"/><Relationship Id="rId483" Type="http://schemas.openxmlformats.org/officeDocument/2006/relationships/slide" Target="slides/slide479.xml"/><Relationship Id="rId484" Type="http://schemas.openxmlformats.org/officeDocument/2006/relationships/slide" Target="slides/slide480.xml"/><Relationship Id="rId485" Type="http://schemas.openxmlformats.org/officeDocument/2006/relationships/slide" Target="slides/slide481.xml"/><Relationship Id="rId486" Type="http://schemas.openxmlformats.org/officeDocument/2006/relationships/slide" Target="slides/slide482.xml"/><Relationship Id="rId487" Type="http://schemas.openxmlformats.org/officeDocument/2006/relationships/slide" Target="slides/slide483.xml"/><Relationship Id="rId488" Type="http://schemas.openxmlformats.org/officeDocument/2006/relationships/slide" Target="slides/slide484.xml"/><Relationship Id="rId489" Type="http://schemas.openxmlformats.org/officeDocument/2006/relationships/slide" Target="slides/slide485.xml"/><Relationship Id="rId490" Type="http://schemas.openxmlformats.org/officeDocument/2006/relationships/slide" Target="slides/slide486.xml"/><Relationship Id="rId491" Type="http://schemas.openxmlformats.org/officeDocument/2006/relationships/slide" Target="slides/slide487.xml"/><Relationship Id="rId492" Type="http://schemas.openxmlformats.org/officeDocument/2006/relationships/slide" Target="slides/slide488.xml"/><Relationship Id="rId493" Type="http://schemas.openxmlformats.org/officeDocument/2006/relationships/slide" Target="slides/slide489.xml"/><Relationship Id="rId494" Type="http://schemas.openxmlformats.org/officeDocument/2006/relationships/slide" Target="slides/slide490.xml"/><Relationship Id="rId495" Type="http://schemas.openxmlformats.org/officeDocument/2006/relationships/slide" Target="slides/slide491.xml"/><Relationship Id="rId496" Type="http://schemas.openxmlformats.org/officeDocument/2006/relationships/slide" Target="slides/slide492.xml"/><Relationship Id="rId497" Type="http://schemas.openxmlformats.org/officeDocument/2006/relationships/slide" Target="slides/slide493.xml"/><Relationship Id="rId498" Type="http://schemas.openxmlformats.org/officeDocument/2006/relationships/slide" Target="slides/slide494.xml"/><Relationship Id="rId499" Type="http://schemas.openxmlformats.org/officeDocument/2006/relationships/slide" Target="slides/slide495.xml"/><Relationship Id="rId500" Type="http://schemas.openxmlformats.org/officeDocument/2006/relationships/slide" Target="slides/slide496.xml"/><Relationship Id="rId501" Type="http://schemas.openxmlformats.org/officeDocument/2006/relationships/slide" Target="slides/slide497.xml"/><Relationship Id="rId502" Type="http://schemas.openxmlformats.org/officeDocument/2006/relationships/slide" Target="slides/slide498.xml"/><Relationship Id="rId503" Type="http://schemas.openxmlformats.org/officeDocument/2006/relationships/slide" Target="slides/slide499.xml"/><Relationship Id="rId504" Type="http://schemas.openxmlformats.org/officeDocument/2006/relationships/slide" Target="slides/slide500.xml"/><Relationship Id="rId505" Type="http://schemas.openxmlformats.org/officeDocument/2006/relationships/slide" Target="slides/slide501.xml"/><Relationship Id="rId50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5AAC3E-EF07-478E-A140-06C9588233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E8CB71-2899-4A6A-9730-AB64645042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B83D88-23E1-4E78-AFA2-3974DF803E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FBD59D-E32D-44D4-B3D4-28C4A2C939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8F8D63-49E2-4D57-9D62-75154FADED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57BA41-2B25-468E-98F6-A5ADD926F4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57972F-EF9B-441F-89E7-A6F700B226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8FFAFF-91C2-4F03-BA2F-0B6CB02040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798A0A-D194-4794-A63D-459ABA5D8C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1C0383-2EE4-4C76-A759-0E82FE6164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5DB2EB-ED9D-4F93-8156-6BD2985341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7EF78C-2227-4E3F-AC75-A47B6559BD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6FB5A1-FFC8-49D3-B05C-1E2AB58180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8B8614-6669-4CE3-8B8F-191AF433A6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3407E5-FB39-482F-A9B7-B5A124DB90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682DD3-B389-4C76-B562-31176D9AC5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D08327-9574-4B43-BB43-AFDEB57B47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6A7F63-82E2-411B-8ED7-0CD6777EA1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03578D-8C6E-406B-A46C-8646306771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158D5A-BB05-45D3-8FE8-C5CE637EA0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B46818-A46B-42B4-8386-7127F90087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C20FD7-2706-46B5-B6FB-01E8D9AADE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4D3486-2D01-4282-AF24-AA19A23BC6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99D964-CB96-4E3A-8B64-27752DA31C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58ED33-DFD5-4868-B526-BFC6FD5353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BE57E7-CDC3-4AAF-8D3C-676F8CA41C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FEF97F-DC93-4A3D-B489-1D781693CA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8B89C8-13D2-42E9-BCF4-522728E19B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0C4D39-93AC-467B-B62A-CEEB568BC2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6F2146-21D6-4967-A91D-93F294C5A7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4666DC-B57D-4256-8619-4E5C97D8A5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965FD9-7A0F-4D08-BB9D-9772D78791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A9480B-7EE4-4FFF-8F8D-3740EC2E96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19A539-EB63-4A03-BFDE-F634A32AF9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4066E1-2096-4756-8D58-7997255F12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1F4E6C-159F-4488-B3EB-438DBD71EF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/>
          <p:nvPr/>
        </p:nvCxnSpPr>
        <p:spPr>
          <a:xfrm>
            <a:off x="540000" y="306360"/>
            <a:ext cx="720720" cy="72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" name=""/>
          <p:cNvCxnSpPr>
            <a:stCxn id="2" idx="6"/>
            <a:endCxn id="3" idx="2"/>
          </p:cNvCxnSpPr>
          <p:nvPr/>
        </p:nvCxnSpPr>
        <p:spPr>
          <a:xfrm>
            <a:off x="719640" y="48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" name=""/>
          <p:cNvCxnSpPr>
            <a:stCxn id="5" idx="6"/>
            <a:endCxn id="6" idx="2"/>
          </p:cNvCxnSpPr>
          <p:nvPr/>
        </p:nvCxnSpPr>
        <p:spPr>
          <a:xfrm>
            <a:off x="863640" y="702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" name=""/>
          <p:cNvCxnSpPr>
            <a:stCxn id="8" idx="6"/>
            <a:endCxn id="9" idx="2"/>
          </p:cNvCxnSpPr>
          <p:nvPr/>
        </p:nvCxnSpPr>
        <p:spPr>
          <a:xfrm>
            <a:off x="719640" y="12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" name=""/>
          <p:cNvCxnSpPr>
            <a:stCxn id="11" idx="6"/>
            <a:endCxn id="12" idx="2"/>
          </p:cNvCxnSpPr>
          <p:nvPr/>
        </p:nvCxnSpPr>
        <p:spPr>
          <a:xfrm>
            <a:off x="863640" y="954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" name=""/>
          <p:cNvCxnSpPr>
            <a:stCxn id="14" idx="6"/>
            <a:endCxn id="15" idx="2"/>
          </p:cNvCxnSpPr>
          <p:nvPr/>
        </p:nvCxnSpPr>
        <p:spPr>
          <a:xfrm rot="10800000">
            <a:off x="538920" y="1350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" name=""/>
          <p:cNvCxnSpPr>
            <a:stCxn id="17" idx="6"/>
            <a:endCxn id="18" idx="2"/>
          </p:cNvCxnSpPr>
          <p:nvPr/>
        </p:nvCxnSpPr>
        <p:spPr>
          <a:xfrm rot="10800000">
            <a:off x="718920" y="117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" name=""/>
          <p:cNvCxnSpPr>
            <a:stCxn id="20" idx="6"/>
            <a:endCxn id="21" idx="2"/>
          </p:cNvCxnSpPr>
          <p:nvPr/>
        </p:nvCxnSpPr>
        <p:spPr>
          <a:xfrm rot="10800000">
            <a:off x="718920" y="153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" name=""/>
          <p:cNvCxnSpPr>
            <a:stCxn id="23" idx="6"/>
            <a:endCxn id="24" idx="2"/>
          </p:cNvCxnSpPr>
          <p:nvPr/>
        </p:nvCxnSpPr>
        <p:spPr>
          <a:xfrm rot="10800000">
            <a:off x="862920" y="1746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" name=""/>
          <p:cNvCxnSpPr>
            <a:stCxn id="26" idx="6"/>
            <a:endCxn id="27" idx="2"/>
          </p:cNvCxnSpPr>
          <p:nvPr/>
        </p:nvCxnSpPr>
        <p:spPr>
          <a:xfrm rot="10800000">
            <a:off x="862920" y="1998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" name=""/>
          <p:cNvCxnSpPr>
            <a:stCxn id="29" idx="6"/>
            <a:endCxn id="30" idx="2"/>
          </p:cNvCxnSpPr>
          <p:nvPr/>
        </p:nvCxnSpPr>
        <p:spPr>
          <a:xfrm>
            <a:off x="539640" y="2394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" name=""/>
          <p:cNvCxnSpPr>
            <a:stCxn id="32" idx="6"/>
            <a:endCxn id="33" idx="2"/>
          </p:cNvCxnSpPr>
          <p:nvPr/>
        </p:nvCxnSpPr>
        <p:spPr>
          <a:xfrm>
            <a:off x="719640" y="2214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4" name=""/>
          <p:cNvCxnSpPr>
            <a:stCxn id="35" idx="6"/>
            <a:endCxn id="36" idx="2"/>
          </p:cNvCxnSpPr>
          <p:nvPr/>
        </p:nvCxnSpPr>
        <p:spPr>
          <a:xfrm>
            <a:off x="719640" y="2583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7" name=""/>
          <p:cNvCxnSpPr>
            <a:stCxn id="38" idx="6"/>
            <a:endCxn id="39" idx="2"/>
          </p:cNvCxnSpPr>
          <p:nvPr/>
        </p:nvCxnSpPr>
        <p:spPr>
          <a:xfrm>
            <a:off x="863640" y="2799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0" name=""/>
          <p:cNvCxnSpPr>
            <a:stCxn id="41" idx="6"/>
            <a:endCxn id="42" idx="2"/>
          </p:cNvCxnSpPr>
          <p:nvPr/>
        </p:nvCxnSpPr>
        <p:spPr>
          <a:xfrm>
            <a:off x="863640" y="3051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3" name=""/>
          <p:cNvCxnSpPr>
            <a:stCxn id="44" idx="6"/>
            <a:endCxn id="45" idx="2"/>
          </p:cNvCxnSpPr>
          <p:nvPr/>
        </p:nvCxnSpPr>
        <p:spPr>
          <a:xfrm rot="10800000">
            <a:off x="538920" y="3447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6" name=""/>
          <p:cNvCxnSpPr>
            <a:stCxn id="47" idx="6"/>
            <a:endCxn id="48" idx="2"/>
          </p:cNvCxnSpPr>
          <p:nvPr/>
        </p:nvCxnSpPr>
        <p:spPr>
          <a:xfrm rot="10800000">
            <a:off x="737640" y="3267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9" name=""/>
          <p:cNvCxnSpPr>
            <a:stCxn id="50" idx="6"/>
            <a:endCxn id="51" idx="2"/>
          </p:cNvCxnSpPr>
          <p:nvPr/>
        </p:nvCxnSpPr>
        <p:spPr>
          <a:xfrm rot="10800000">
            <a:off x="728280" y="3636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2" name=""/>
          <p:cNvCxnSpPr>
            <a:stCxn id="53" idx="6"/>
            <a:endCxn id="54" idx="2"/>
          </p:cNvCxnSpPr>
          <p:nvPr/>
        </p:nvCxnSpPr>
        <p:spPr>
          <a:xfrm rot="10800000">
            <a:off x="872280" y="3852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5" name=""/>
          <p:cNvCxnSpPr>
            <a:stCxn id="56" idx="6"/>
            <a:endCxn id="57" idx="2"/>
          </p:cNvCxnSpPr>
          <p:nvPr/>
        </p:nvCxnSpPr>
        <p:spPr>
          <a:xfrm rot="10800000">
            <a:off x="872280" y="4104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8" name=""/>
          <p:cNvCxnSpPr>
            <a:stCxn id="59" idx="6"/>
            <a:endCxn id="60" idx="2"/>
          </p:cNvCxnSpPr>
          <p:nvPr/>
        </p:nvCxnSpPr>
        <p:spPr>
          <a:xfrm>
            <a:off x="549000" y="4500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1" name=""/>
          <p:cNvCxnSpPr>
            <a:stCxn id="62" idx="6"/>
            <a:endCxn id="63" idx="2"/>
          </p:cNvCxnSpPr>
          <p:nvPr/>
        </p:nvCxnSpPr>
        <p:spPr>
          <a:xfrm>
            <a:off x="729000" y="432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4" name=""/>
          <p:cNvCxnSpPr>
            <a:stCxn id="65" idx="6"/>
            <a:endCxn id="66" idx="2"/>
          </p:cNvCxnSpPr>
          <p:nvPr/>
        </p:nvCxnSpPr>
        <p:spPr>
          <a:xfrm>
            <a:off x="729000" y="468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7" name=""/>
          <p:cNvCxnSpPr>
            <a:stCxn id="68" idx="6"/>
            <a:endCxn id="69" idx="2"/>
          </p:cNvCxnSpPr>
          <p:nvPr/>
        </p:nvCxnSpPr>
        <p:spPr>
          <a:xfrm>
            <a:off x="873000" y="4896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0" name=""/>
          <p:cNvCxnSpPr>
            <a:stCxn id="71" idx="6"/>
            <a:endCxn id="72" idx="2"/>
          </p:cNvCxnSpPr>
          <p:nvPr/>
        </p:nvCxnSpPr>
        <p:spPr>
          <a:xfrm>
            <a:off x="873000" y="5148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3" name=""/>
          <p:cNvCxnSpPr>
            <a:stCxn id="74" idx="6"/>
            <a:endCxn id="75" idx="2"/>
          </p:cNvCxnSpPr>
          <p:nvPr/>
        </p:nvCxnSpPr>
        <p:spPr>
          <a:xfrm rot="10800000">
            <a:off x="548280" y="5544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6" name=""/>
          <p:cNvCxnSpPr>
            <a:stCxn id="77" idx="6"/>
            <a:endCxn id="78" idx="2"/>
          </p:cNvCxnSpPr>
          <p:nvPr/>
        </p:nvCxnSpPr>
        <p:spPr>
          <a:xfrm rot="10800000">
            <a:off x="728280" y="5364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79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A2E4BF-87C9-4280-B81F-CD354ADE91F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"/>
          <p:cNvCxnSpPr/>
          <p:nvPr/>
        </p:nvCxnSpPr>
        <p:spPr>
          <a:xfrm>
            <a:off x="540000" y="306360"/>
            <a:ext cx="720720" cy="72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3" name=""/>
          <p:cNvCxnSpPr>
            <a:stCxn id="124" idx="6"/>
            <a:endCxn id="125" idx="2"/>
          </p:cNvCxnSpPr>
          <p:nvPr/>
        </p:nvCxnSpPr>
        <p:spPr>
          <a:xfrm>
            <a:off x="719640" y="48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6" name=""/>
          <p:cNvCxnSpPr>
            <a:stCxn id="127" idx="6"/>
            <a:endCxn id="128" idx="2"/>
          </p:cNvCxnSpPr>
          <p:nvPr/>
        </p:nvCxnSpPr>
        <p:spPr>
          <a:xfrm>
            <a:off x="863640" y="702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9" name=""/>
          <p:cNvCxnSpPr>
            <a:stCxn id="130" idx="6"/>
            <a:endCxn id="131" idx="2"/>
          </p:cNvCxnSpPr>
          <p:nvPr/>
        </p:nvCxnSpPr>
        <p:spPr>
          <a:xfrm>
            <a:off x="719640" y="12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2" name=""/>
          <p:cNvCxnSpPr>
            <a:stCxn id="133" idx="6"/>
            <a:endCxn id="134" idx="2"/>
          </p:cNvCxnSpPr>
          <p:nvPr/>
        </p:nvCxnSpPr>
        <p:spPr>
          <a:xfrm>
            <a:off x="863640" y="954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5" name=""/>
          <p:cNvCxnSpPr>
            <a:stCxn id="136" idx="6"/>
            <a:endCxn id="137" idx="2"/>
          </p:cNvCxnSpPr>
          <p:nvPr/>
        </p:nvCxnSpPr>
        <p:spPr>
          <a:xfrm rot="10800000">
            <a:off x="538920" y="1350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8" name=""/>
          <p:cNvCxnSpPr>
            <a:stCxn id="139" idx="6"/>
            <a:endCxn id="140" idx="2"/>
          </p:cNvCxnSpPr>
          <p:nvPr/>
        </p:nvCxnSpPr>
        <p:spPr>
          <a:xfrm rot="10800000">
            <a:off x="718920" y="117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1" name=""/>
          <p:cNvCxnSpPr>
            <a:stCxn id="142" idx="6"/>
            <a:endCxn id="143" idx="2"/>
          </p:cNvCxnSpPr>
          <p:nvPr/>
        </p:nvCxnSpPr>
        <p:spPr>
          <a:xfrm rot="10800000">
            <a:off x="718920" y="153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4" name=""/>
          <p:cNvCxnSpPr>
            <a:stCxn id="145" idx="6"/>
            <a:endCxn id="146" idx="2"/>
          </p:cNvCxnSpPr>
          <p:nvPr/>
        </p:nvCxnSpPr>
        <p:spPr>
          <a:xfrm rot="10800000">
            <a:off x="862920" y="1746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7" name=""/>
          <p:cNvCxnSpPr>
            <a:stCxn id="148" idx="6"/>
            <a:endCxn id="149" idx="2"/>
          </p:cNvCxnSpPr>
          <p:nvPr/>
        </p:nvCxnSpPr>
        <p:spPr>
          <a:xfrm rot="10800000">
            <a:off x="862920" y="1998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0" name=""/>
          <p:cNvCxnSpPr>
            <a:stCxn id="151" idx="6"/>
            <a:endCxn id="152" idx="2"/>
          </p:cNvCxnSpPr>
          <p:nvPr/>
        </p:nvCxnSpPr>
        <p:spPr>
          <a:xfrm>
            <a:off x="539640" y="2394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3" name=""/>
          <p:cNvCxnSpPr>
            <a:stCxn id="154" idx="6"/>
            <a:endCxn id="155" idx="2"/>
          </p:cNvCxnSpPr>
          <p:nvPr/>
        </p:nvCxnSpPr>
        <p:spPr>
          <a:xfrm>
            <a:off x="719640" y="2214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6" name=""/>
          <p:cNvCxnSpPr>
            <a:stCxn id="157" idx="6"/>
            <a:endCxn id="158" idx="2"/>
          </p:cNvCxnSpPr>
          <p:nvPr/>
        </p:nvCxnSpPr>
        <p:spPr>
          <a:xfrm>
            <a:off x="719640" y="2583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9" name=""/>
          <p:cNvCxnSpPr>
            <a:stCxn id="160" idx="6"/>
            <a:endCxn id="161" idx="2"/>
          </p:cNvCxnSpPr>
          <p:nvPr/>
        </p:nvCxnSpPr>
        <p:spPr>
          <a:xfrm>
            <a:off x="863640" y="2799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2" name=""/>
          <p:cNvCxnSpPr>
            <a:stCxn id="163" idx="6"/>
            <a:endCxn id="164" idx="2"/>
          </p:cNvCxnSpPr>
          <p:nvPr/>
        </p:nvCxnSpPr>
        <p:spPr>
          <a:xfrm>
            <a:off x="863640" y="3051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5" name=""/>
          <p:cNvCxnSpPr>
            <a:stCxn id="166" idx="6"/>
            <a:endCxn id="167" idx="2"/>
          </p:cNvCxnSpPr>
          <p:nvPr/>
        </p:nvCxnSpPr>
        <p:spPr>
          <a:xfrm rot="10800000">
            <a:off x="538920" y="3447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8" name=""/>
          <p:cNvCxnSpPr>
            <a:stCxn id="169" idx="6"/>
            <a:endCxn id="170" idx="2"/>
          </p:cNvCxnSpPr>
          <p:nvPr/>
        </p:nvCxnSpPr>
        <p:spPr>
          <a:xfrm rot="10800000">
            <a:off x="737640" y="3267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1" name=""/>
          <p:cNvCxnSpPr>
            <a:stCxn id="172" idx="6"/>
            <a:endCxn id="173" idx="2"/>
          </p:cNvCxnSpPr>
          <p:nvPr/>
        </p:nvCxnSpPr>
        <p:spPr>
          <a:xfrm rot="10800000">
            <a:off x="728280" y="3636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4" name=""/>
          <p:cNvCxnSpPr>
            <a:stCxn id="175" idx="6"/>
            <a:endCxn id="176" idx="2"/>
          </p:cNvCxnSpPr>
          <p:nvPr/>
        </p:nvCxnSpPr>
        <p:spPr>
          <a:xfrm rot="10800000">
            <a:off x="872280" y="3852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7" name=""/>
          <p:cNvCxnSpPr>
            <a:stCxn id="178" idx="6"/>
            <a:endCxn id="179" idx="2"/>
          </p:cNvCxnSpPr>
          <p:nvPr/>
        </p:nvCxnSpPr>
        <p:spPr>
          <a:xfrm rot="10800000">
            <a:off x="872280" y="4104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0" name=""/>
          <p:cNvCxnSpPr>
            <a:stCxn id="181" idx="6"/>
            <a:endCxn id="182" idx="2"/>
          </p:cNvCxnSpPr>
          <p:nvPr/>
        </p:nvCxnSpPr>
        <p:spPr>
          <a:xfrm>
            <a:off x="549000" y="4500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3" name=""/>
          <p:cNvCxnSpPr>
            <a:stCxn id="184" idx="6"/>
            <a:endCxn id="185" idx="2"/>
          </p:cNvCxnSpPr>
          <p:nvPr/>
        </p:nvCxnSpPr>
        <p:spPr>
          <a:xfrm>
            <a:off x="729000" y="432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6" name=""/>
          <p:cNvCxnSpPr>
            <a:stCxn id="187" idx="6"/>
            <a:endCxn id="188" idx="2"/>
          </p:cNvCxnSpPr>
          <p:nvPr/>
        </p:nvCxnSpPr>
        <p:spPr>
          <a:xfrm>
            <a:off x="729000" y="468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9" name=""/>
          <p:cNvCxnSpPr>
            <a:stCxn id="190" idx="6"/>
            <a:endCxn id="191" idx="2"/>
          </p:cNvCxnSpPr>
          <p:nvPr/>
        </p:nvCxnSpPr>
        <p:spPr>
          <a:xfrm>
            <a:off x="873000" y="4896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2" name=""/>
          <p:cNvCxnSpPr>
            <a:stCxn id="193" idx="6"/>
            <a:endCxn id="194" idx="2"/>
          </p:cNvCxnSpPr>
          <p:nvPr/>
        </p:nvCxnSpPr>
        <p:spPr>
          <a:xfrm>
            <a:off x="873000" y="5148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5" name=""/>
          <p:cNvCxnSpPr>
            <a:stCxn id="196" idx="6"/>
            <a:endCxn id="197" idx="2"/>
          </p:cNvCxnSpPr>
          <p:nvPr/>
        </p:nvCxnSpPr>
        <p:spPr>
          <a:xfrm rot="10800000">
            <a:off x="548280" y="5544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8" name=""/>
          <p:cNvCxnSpPr>
            <a:stCxn id="199" idx="6"/>
            <a:endCxn id="200" idx="2"/>
          </p:cNvCxnSpPr>
          <p:nvPr/>
        </p:nvCxnSpPr>
        <p:spPr>
          <a:xfrm rot="10800000">
            <a:off x="728280" y="5364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201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722132-41DF-46ED-8887-E2756FA99FD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"/>
          <p:cNvCxnSpPr/>
          <p:nvPr/>
        </p:nvCxnSpPr>
        <p:spPr>
          <a:xfrm>
            <a:off x="540000" y="306360"/>
            <a:ext cx="720720" cy="72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5" name=""/>
          <p:cNvCxnSpPr>
            <a:stCxn id="246" idx="6"/>
            <a:endCxn id="247" idx="2"/>
          </p:cNvCxnSpPr>
          <p:nvPr/>
        </p:nvCxnSpPr>
        <p:spPr>
          <a:xfrm>
            <a:off x="719640" y="48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8" name=""/>
          <p:cNvCxnSpPr>
            <a:stCxn id="249" idx="6"/>
            <a:endCxn id="250" idx="2"/>
          </p:cNvCxnSpPr>
          <p:nvPr/>
        </p:nvCxnSpPr>
        <p:spPr>
          <a:xfrm>
            <a:off x="863640" y="702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1" name=""/>
          <p:cNvCxnSpPr>
            <a:stCxn id="252" idx="6"/>
            <a:endCxn id="253" idx="2"/>
          </p:cNvCxnSpPr>
          <p:nvPr/>
        </p:nvCxnSpPr>
        <p:spPr>
          <a:xfrm>
            <a:off x="719640" y="12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4" name=""/>
          <p:cNvCxnSpPr>
            <a:stCxn id="255" idx="6"/>
            <a:endCxn id="256" idx="2"/>
          </p:cNvCxnSpPr>
          <p:nvPr/>
        </p:nvCxnSpPr>
        <p:spPr>
          <a:xfrm>
            <a:off x="863640" y="954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7" name=""/>
          <p:cNvCxnSpPr>
            <a:stCxn id="258" idx="6"/>
            <a:endCxn id="259" idx="2"/>
          </p:cNvCxnSpPr>
          <p:nvPr/>
        </p:nvCxnSpPr>
        <p:spPr>
          <a:xfrm rot="10800000">
            <a:off x="538920" y="1350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0" name=""/>
          <p:cNvCxnSpPr>
            <a:stCxn id="261" idx="6"/>
            <a:endCxn id="262" idx="2"/>
          </p:cNvCxnSpPr>
          <p:nvPr/>
        </p:nvCxnSpPr>
        <p:spPr>
          <a:xfrm rot="10800000">
            <a:off x="718920" y="117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3" name=""/>
          <p:cNvCxnSpPr>
            <a:stCxn id="264" idx="6"/>
            <a:endCxn id="265" idx="2"/>
          </p:cNvCxnSpPr>
          <p:nvPr/>
        </p:nvCxnSpPr>
        <p:spPr>
          <a:xfrm rot="10800000">
            <a:off x="718920" y="153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6" name=""/>
          <p:cNvCxnSpPr>
            <a:stCxn id="267" idx="6"/>
            <a:endCxn id="268" idx="2"/>
          </p:cNvCxnSpPr>
          <p:nvPr/>
        </p:nvCxnSpPr>
        <p:spPr>
          <a:xfrm rot="10800000">
            <a:off x="862920" y="1746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9" name=""/>
          <p:cNvCxnSpPr>
            <a:stCxn id="270" idx="6"/>
            <a:endCxn id="271" idx="2"/>
          </p:cNvCxnSpPr>
          <p:nvPr/>
        </p:nvCxnSpPr>
        <p:spPr>
          <a:xfrm rot="10800000">
            <a:off x="862920" y="1998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2" name=""/>
          <p:cNvCxnSpPr>
            <a:stCxn id="273" idx="6"/>
            <a:endCxn id="274" idx="2"/>
          </p:cNvCxnSpPr>
          <p:nvPr/>
        </p:nvCxnSpPr>
        <p:spPr>
          <a:xfrm>
            <a:off x="539640" y="2394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5" name=""/>
          <p:cNvCxnSpPr>
            <a:stCxn id="276" idx="6"/>
            <a:endCxn id="277" idx="2"/>
          </p:cNvCxnSpPr>
          <p:nvPr/>
        </p:nvCxnSpPr>
        <p:spPr>
          <a:xfrm>
            <a:off x="719640" y="2214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8" name=""/>
          <p:cNvCxnSpPr>
            <a:stCxn id="279" idx="6"/>
            <a:endCxn id="280" idx="2"/>
          </p:cNvCxnSpPr>
          <p:nvPr/>
        </p:nvCxnSpPr>
        <p:spPr>
          <a:xfrm>
            <a:off x="719640" y="2583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1" name=""/>
          <p:cNvCxnSpPr>
            <a:stCxn id="282" idx="6"/>
            <a:endCxn id="283" idx="2"/>
          </p:cNvCxnSpPr>
          <p:nvPr/>
        </p:nvCxnSpPr>
        <p:spPr>
          <a:xfrm>
            <a:off x="863640" y="2799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4" name=""/>
          <p:cNvCxnSpPr>
            <a:stCxn id="285" idx="6"/>
            <a:endCxn id="286" idx="2"/>
          </p:cNvCxnSpPr>
          <p:nvPr/>
        </p:nvCxnSpPr>
        <p:spPr>
          <a:xfrm>
            <a:off x="863640" y="3051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7" name=""/>
          <p:cNvCxnSpPr>
            <a:stCxn id="288" idx="6"/>
            <a:endCxn id="289" idx="2"/>
          </p:cNvCxnSpPr>
          <p:nvPr/>
        </p:nvCxnSpPr>
        <p:spPr>
          <a:xfrm rot="10800000">
            <a:off x="538920" y="3447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0" name=""/>
          <p:cNvCxnSpPr>
            <a:stCxn id="291" idx="6"/>
            <a:endCxn id="292" idx="2"/>
          </p:cNvCxnSpPr>
          <p:nvPr/>
        </p:nvCxnSpPr>
        <p:spPr>
          <a:xfrm rot="10800000">
            <a:off x="737640" y="3267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3" name=""/>
          <p:cNvCxnSpPr>
            <a:stCxn id="294" idx="6"/>
            <a:endCxn id="295" idx="2"/>
          </p:cNvCxnSpPr>
          <p:nvPr/>
        </p:nvCxnSpPr>
        <p:spPr>
          <a:xfrm rot="10800000">
            <a:off x="728280" y="3636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6" name=""/>
          <p:cNvCxnSpPr>
            <a:stCxn id="297" idx="6"/>
            <a:endCxn id="298" idx="2"/>
          </p:cNvCxnSpPr>
          <p:nvPr/>
        </p:nvCxnSpPr>
        <p:spPr>
          <a:xfrm rot="10800000">
            <a:off x="872280" y="3852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9" name=""/>
          <p:cNvCxnSpPr>
            <a:stCxn id="300" idx="6"/>
            <a:endCxn id="301" idx="2"/>
          </p:cNvCxnSpPr>
          <p:nvPr/>
        </p:nvCxnSpPr>
        <p:spPr>
          <a:xfrm rot="10800000">
            <a:off x="872280" y="4104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2" name=""/>
          <p:cNvCxnSpPr>
            <a:stCxn id="303" idx="6"/>
            <a:endCxn id="304" idx="2"/>
          </p:cNvCxnSpPr>
          <p:nvPr/>
        </p:nvCxnSpPr>
        <p:spPr>
          <a:xfrm>
            <a:off x="549000" y="4500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5" name=""/>
          <p:cNvCxnSpPr>
            <a:stCxn id="306" idx="6"/>
            <a:endCxn id="307" idx="2"/>
          </p:cNvCxnSpPr>
          <p:nvPr/>
        </p:nvCxnSpPr>
        <p:spPr>
          <a:xfrm>
            <a:off x="729000" y="432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8" name=""/>
          <p:cNvCxnSpPr>
            <a:stCxn id="309" idx="6"/>
            <a:endCxn id="310" idx="2"/>
          </p:cNvCxnSpPr>
          <p:nvPr/>
        </p:nvCxnSpPr>
        <p:spPr>
          <a:xfrm>
            <a:off x="729000" y="468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1" name=""/>
          <p:cNvCxnSpPr>
            <a:stCxn id="312" idx="6"/>
            <a:endCxn id="313" idx="2"/>
          </p:cNvCxnSpPr>
          <p:nvPr/>
        </p:nvCxnSpPr>
        <p:spPr>
          <a:xfrm>
            <a:off x="873000" y="4896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4" name=""/>
          <p:cNvCxnSpPr>
            <a:stCxn id="315" idx="6"/>
            <a:endCxn id="316" idx="2"/>
          </p:cNvCxnSpPr>
          <p:nvPr/>
        </p:nvCxnSpPr>
        <p:spPr>
          <a:xfrm>
            <a:off x="873000" y="5148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7" name=""/>
          <p:cNvCxnSpPr>
            <a:stCxn id="318" idx="6"/>
            <a:endCxn id="319" idx="2"/>
          </p:cNvCxnSpPr>
          <p:nvPr/>
        </p:nvCxnSpPr>
        <p:spPr>
          <a:xfrm rot="10800000">
            <a:off x="548280" y="5544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0" name=""/>
          <p:cNvCxnSpPr>
            <a:stCxn id="321" idx="6"/>
            <a:endCxn id="322" idx="2"/>
          </p:cNvCxnSpPr>
          <p:nvPr/>
        </p:nvCxnSpPr>
        <p:spPr>
          <a:xfrm rot="10800000">
            <a:off x="728280" y="5364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3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" name="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1" name="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ftr" idx="7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sldNum" idx="8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D3AFA2-1B14-4887-BFBB-2734F46E071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dt" idx="9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HSK Level 3.0 Vocabulary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1071 words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F5F18C-1AF6-4BD5-9C70-AA210AFF5BB6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Total number; sum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请提供所有项目的总数和详细清单。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suǒyǒu xiàngmù de zǒngshù hé xiángxi qīngdān.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the total number and detailed list of all items.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0DF8FD-E906-4C97-B766-3DA8829D269F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Display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他的演讲展现了他对这个问题的深刻理解。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zhǎnxiànle tā duì zhège wèntí de shēnkè lǐjiě.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presented his profound understanding of the issue.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4B013E-B332-4392-9C55-E8C9967579E3}" type="slidenum">
              <a:t>100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 / Display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这个展示厅展示了许多艺术品和文物。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zhǎnshìtīng zhǎnshìle xǔduō yìshùpǐn hé wénwù.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exhibition hall displays many artworks and cultural relics.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FF622D-09D9-4927-A502-4C7BDFC32CFB}" type="slidenum">
              <a:t>101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(zhǎnlǎn)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明天将举办一场艺术展览，欢迎参观。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Míngtiān jiāng jǔbàn yī chǎng yìshù zhǎnlǎn, huānyíng cānguān.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Tomorrow, there will be an art exhibition. Everyone is welcome to attend.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5A21F6-2902-44B1-B3A4-35E333BF68ED}" type="slidenum">
              <a:t>102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摘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Pick / Pluck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她轻轻摘下树上的一朵花。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qīngqīng zhāi xià shù shàng de yī duǒ huā.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gently picked a flower from the tree.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02BF28-B65A-4287-B58C-B2DC15CE6B6C}" type="slidenum">
              <a:t>103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(zèngsòng)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Give as a Gift / Present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他们赠送了一本精美的画册作为礼物。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zèngsòngle yī běn jīngměi de huàcè zuòwéi lǐwù.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gave a beautifully crafted picture album as a gift.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BB3BB2-04B3-4102-B11E-E845AAE0CDEA}" type="slidenum">
              <a:t>104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Donate / Contribute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他慷慨赠款支持慈善事业。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kāngkǎi zèngkuǎn zhīchí císhàn shìyè.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generously donated funds to support charitable causes.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95DCE4-C6F0-40B1-A8C3-FC83E70BAE37}" type="slidenum">
              <a:t>105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(zēngqiáng)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Strengthen / Enhance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锻炼可以增强身体的抵抗力。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kěyǐ zēngqiáng shēntǐ de dǐkànglì.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Exercise can enhance the body's resistance.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3AE4C7-47A0-4ED7-BD3F-6A631A3A1B99}" type="slidenum">
              <a:t>106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/ Grow in Number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随着需求的增多，公司扩大了生产规模。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Suízhe xūqiú de zēngduō, gōngsī kuòdàle shēngchǎn guīmó.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the increase in demand, the company expanded its production scale.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3BD459-2AE6-4DDE-AEC8-5865FA3A8AE6}" type="slidenum">
              <a:t>107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Enlarge / Increase in 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他们计划通过技术改进来增大产量。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jìhuà tōngguò jìshù gǎijìn lái zēngdà chǎnliàng.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plan to increase production by improving technology.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9333C2-48AD-4742-835E-5C14D447B923}" type="slidenum">
              <a:t>108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(zēngchǎn)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Production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为了满足市场需求，工厂决定增产。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Wèile mǎnzú shìchǎng xūqiú, gōngchǎng juédìng zēngchǎn.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meet market demand, the factory decided to increase production.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104EC8-617A-4FE8-B2EA-2BDC725DDFF7}" type="slidenum">
              <a:t>109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CEO; president (of a company)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公司的总裁正在制定新的发展战略。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de zǒngcái zhèngzài zhìdìng xīn de fāzhǎn zhànlüè.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company's CEO is working on a new development strategy.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E5E606-1500-443D-8B99-85E5FC8C196A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这个项目有望带来经济的增长。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yǒuwàng dàilái jīngjì de zēngzhǎng.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expected to bring economic growth.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52551A-2C85-4E3A-AC23-9B2DFF2B3D90}" type="slidenum">
              <a:t>110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早期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早期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(zǎoqī)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Early Stage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在早期阶段，公司主要注重产品研发。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zǎoqī jiēduàn, gōngsī zhǔyào zhùzhòng chǎnpǐn yánfā.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early stage, the company focuses on product research and development.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B64563-604B-4F4B-8B35-F962FC55B84C}" type="slidenum">
              <a:t>111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糟糕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(zāogāo)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Awful / Terrible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糟糕！我把文件弄丢了。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bǎ wénjiàn nòng diūle.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lost the documents.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284914-C3F1-4863-9726-AEFAAE3F018B}" type="slidenum">
              <a:t>112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 / Messed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糟糕！我忘记带钥匙了。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wàngjì dài yàoshi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forgot to bring the keys.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E7DB4D-563F-4EF6-B20C-27EBA4D665C9}" type="slidenum">
              <a:t>113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暂停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(zántíng)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Pause / Suspend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比赛因恶劣天气暂停了。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Bǐsài yīn èliè tiānqì zántíngle.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match was suspended due to severe weather.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0D5916-A9E6-4D2D-B3D6-F0A31B738E49}" type="slidenum">
              <a:t>114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(zànshí)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Temporary / For the Time Being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由于技术故障，飞机将暂时停飞。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jìshù gùzhàng, fēijī jiāng zànshí tíng fēi.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technical issues, the aircraft will be temporarily grounded.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D6B2C0-F9B1-4F69-9948-AF86F1A9259B}" type="slidenum">
              <a:t>115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(zàinèi)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Including / Inside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这份报告包括了所有相关的信息在内。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bàogào bāokuòle suǒyǒu xiāngguān de xìnxī zàinèi.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report includes all relevant information, including the inside details.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2AD838-4225-4B5A-A8D6-9FB46F1552EC}" type="slidenum">
              <a:t>116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(zàichǎng)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On the Scene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他们都在场，见证了这一历史时刻。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dōu zàichǎng, jiànzhèngle zhè yī lìshǐ shíkè.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were all present, witnessing this historic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5F8FB4-1CBE-4EC9-A04A-39560A7292D6}" type="slidenum">
              <a:t>117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再也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(zàiyě)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 Longer / Never Again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我再也不会犯同样的错误了。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zàiyě bù huì fàn tóngyàng de cuòwùle.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will never make the same mistake again.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688624-BAA5-42A2-9195-09E31BE17DE1}" type="slidenum">
              <a:t>118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救援人员正在向灾区运送急需的物资。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Jiùyuán rényuán zhèngzài xiàng zāiqū yùnsòng jíxū de wùzī.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Rescue personnel are transporting urgently needed supplies to the disaster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41171F-38F1-4F15-8A7C-7B83A79E9571}" type="slidenum">
              <a:t>119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Voluntary; willingly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参加这个项目是完全自愿的，没有强制要求。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Cānjiā zhège xiàngmù shì wánquán zìyuàn de, méiyǒu qiángzhì yāoqiú.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Participation in this project is entirely voluntary, with no mandatory requirements.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8C6183-2761-4A13-A03D-87EDC6C2A4C1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(zāinàn)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Calamity / Catastrophe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这场火灾是一场巨大的灾难。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chǎng huǒzāi shì yī chǎng jùdà de zāinàn.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fire was a massive catastrophe.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086A0E-EF2E-40C0-B072-309043F81251}" type="slidenum">
              <a:t>120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灾难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87BCFD-E945-4761-AFB7-A7A39777B751}" type="slidenum">
              <a:t>121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A7555C-36EF-4CF7-9217-05D86865811F}" type="slidenum">
              <a:t>122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/ Catastrophe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地震是一种自然灾害。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shì yī zhǒng zìrán zāihài.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 earthquake is a natural disaster.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3000B0-D3B0-4553-BAB9-27F46B65F6E8}" type="slidenum">
              <a:t>123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Operate / Run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电脑程序正在正常运行。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Diànnǎo chéngxù zhèngzài zhèngcháng yùnxíng.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computer program is running normally.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6AB6DA-6EFA-4DA3-9505-2E1D68125315}" type="slidenum">
              <a:t>124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Transport / Movement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公共交通是城市中运输的重要组成部分。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Gōnggòng jiāotōng shì chéngshì zhōng yùnshū de zhòngyào zǔchéng bùfèn.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transportation is an essential component of urban movement.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97473A-CF6F-411A-B030-9AB1CB652ACE}" type="slidenum">
              <a:t>125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阅览室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阅览室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(yuèlǎnshì)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Reading 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图书馆的阅览室提供安静的学习环境。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Túshūguǎn de yuèlǎnshì tígōng ānjìng de xuéxí huánjìng.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library's reading room provides a quiet study environment.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08696E-DBAC-4527-A37A-582545A4241A}" type="slidenum">
              <a:t>126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人类已经成功登陆过月球。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Rénlèi yǐjīng chénggōng dēnglùguò yuèqiú.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Humans have successfully landed on the moon.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A326C8-6A98-4A4F-BB06-FDAC19E75DF7}" type="slidenum">
              <a:t>127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月饼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(yuèbǐng)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Mooncake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中秋节时，人们喜欢吃月饼。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shí, rénmen xǐhuān chī yuèbǐng.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the Mid-Autumn Festival, people enjoy eating mooncakes.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97B006-4937-4318-88D8-0DF5AE36B38D}" type="slidenum">
              <a:t>128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约束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约束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(yuēshù)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Restraint / Constraint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法律是对个人行为的一种约束。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shì duì gèrén xíngwéi de yī zhǒng yuēshù.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is a form of restraint on individual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689DDC-D74C-4A4E-AB21-A6CE7A19433C}" type="slidenum">
              <a:t>129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(zìshā)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Suicide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预防自杀是社会的共同责任。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Yùfáng zìshā shì shèhuì de gòngtóng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suicide is a shared responsibility of society.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A9B287-E175-40ED-8EC4-C35E61BF4AD9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Wish; desire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她表达了对和平的愿望。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biǎodá le duì hépíng de yuànwàng.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expressed a wish for peace.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66A3C1-1EBC-4A39-A5A7-7DF4736BE83F}" type="slidenum">
              <a:t>130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Resentment; blame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她没有任何怨恨，只是默默离开了。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méiyǒu rènhé yuàn'hèn, zhǐshì mòmò líkāi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harbored no resentment; she just quietly left.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13E22B-4B94-4060-9683-5AEDB27C0365}" type="slidenum">
              <a:t>131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远处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远处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(yuǎn chù)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distance; far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在山的远处，我们看到了日出的美丽景色。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shān de yuǎn chù, wǒmen kàn dào le rìchū de měilì jǐngsè.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distance of the mountains, we saw the beautiful sunrise.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097B07-8416-4DD0-BA41-E46DB162AD24}" type="slidenum">
              <a:t>132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Original; pre-existing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这个项目基于原有的研究成果进行扩展。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jīyú yuányǒu de yánjiū chéngguǒ jìnxíng kuòzhǎn.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an extension based on the original research findings.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8E4039-3DAA-43CA-8D9F-17B77F03EF52}" type="slidenum">
              <a:t>133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(yuánxiān)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Originally; at first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原先的计划由于各种原因被取消了。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Yuánxiān de jìhuà yóuyú gè zhǒng yuányīn bèi qǔxiāole.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original plan was canceled due to various reasons.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2BA0E3-A9DE-4299-B4E2-603007652755}" type="slidenum">
              <a:t>134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(yuánshǐ)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Primitive; original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这个文化遗址展示了人类的原始生活方式。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wénhuà yízhǐ zhǎnshìle rénleì de yuánshǐ shēnghuó fāngshì.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cultural site showcases the primitive way of life of humans.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8A8F1C-F3CE-4BDB-BF6F-E66B59C648A1}" type="slidenum">
              <a:t>135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Principle; theory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了解电子原理对工程师非常重要。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diànzǐ yuánlǐ duì gōngchéngshī fēicháng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the principles of electronics is crucial for engineers.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5EFD99-78D1-483C-97B0-DEDFE7E1BD47}" type="slidenum">
              <a:t>136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园林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园林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(yuánlín)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Garden; landscape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这座城市有许多美丽的园林和公园。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yuánlín hé gōngyuán.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gardens and parks.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69DF5B-990F-418E-9FE8-2B3F2D5FF5D6}" type="slidenum">
              <a:t>137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元旦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元旦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 Year's Day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元旦是一年的开始，人们通常会庆祝这一特殊的日子。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Yuándàn shì yī nián de kāishǐ, rénmen tōngcháng huì qìngzhù zhè yī tèshū de rìzi.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 Year's Day marks the beginning of the year, and people usually celebrate this special 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FEE0B2-51DE-469E-9A36-E234161EB3CA}" type="slidenum">
              <a:t>138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Expectation; anticipation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他对未来充满了希望和预期。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wèilái chōngmǎn le xīwàng hé yùqī.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filled with hope and anticipation for the future.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546520-98E8-4F56-BF7F-99769D46962B}" type="slidenum">
              <a:t>139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自豪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(zìháo)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他为自己的成就感到自豪。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wèi zìjǐ de chéngjiù gǎndào zìháo.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takes pride in his accomplishments.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205767-5315-4D2F-97CA-F53FA5756A9C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(yùbèi)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Prepare; get ready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在比赛开始前，请做好预备工作。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kāishǐ qián, qǐng zuòhǎo yùbèi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get ready before the start of the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5CCC1F-B6A1-45BC-87EC-B6A389292025}" type="slidenum">
              <a:t>140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雨水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雨水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(yǔshuǐ)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Rainwater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春天是雨水多的季节。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 shì yǔshuǐ duō de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 is the season with a lot of rainwater.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B4397D-0EA6-49DF-8428-9D64DCA15161}" type="slidenum">
              <a:t>141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羽绒服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羽绒服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(yǔróngfú)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Down jacket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在寒冷的冬天，穿羽绒服可以很好地保暖。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hánlěng de dōngtiān, chuān yǔróngfú kěyǐ hěn hǎo de bǎonuǎn.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cold winter, wearing a down jacket can keep you warm.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1A1646-9E0A-4077-845D-3989CD79BE77}" type="slidenum">
              <a:t>142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羽毛球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羽毛球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(yǔmáoqiú)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Badminton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周末我们经常一起打羽毛球锻炼身体。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Zhōumò wǒmen jīngcháng yīqǐ dǎ yǔmáoqiú duànliàn shēntǐ.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often play badminton together on weekends to exercise and stay fit.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738E9B-69B5-450D-B4C3-8B3400910D39}" type="slidenum">
              <a:t>143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Possessing; having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这个城市有着丰富的历史和文化遗产。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yǒuzhe fēngfù de lìshǐ hé wénhuà yíchǎn.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possesses rich history and cultural heritage.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E22C07-68F2-4851-9D9D-73C7EBCC4C4D}" type="slidenum">
              <a:t>144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有利于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有利于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(yǒulì yú)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Beneficial to; advantageous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锻炼身体有利于维持健康。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shēntǐ yǒulì yú wéichí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Exercising is beneficial for maintaining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6E0B6F-D1FA-41CD-A63B-46CAE9797D69}" type="slidenum">
              <a:t>145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有力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Powerful; forceful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他的演讲很有力，打动了许多听众。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hěn yǒulì, dǎdòng le xǔduō tīngzhòng.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was powerful and moved many listeners.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667338-EFBB-4F97-B0BB-A879DED85820}" type="slidenum">
              <a:t>146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Harmful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抽烟对健康有害。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Chōuyān duì jiànkāng yǒuhài.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Smoking is harmful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C9956D-6383-4513-8486-95815EE53A22}" type="slidenum">
              <a:t>147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有毒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Poisonous; toxic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这种植物有毒，不要触摸它。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zhíwù yǒudú, bùyào chùmō tā.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plant is toxic, do not touch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67DB01-FA03-493F-9DA4-CC890D5A09A8}" type="slidenum">
              <a:t>148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友谊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友谊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Friendship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真正的友谊是经得起时间考验的。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Zhēnzhèng de yǒuyì shì jīng dé qǐ shíjiān kǎoyàn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True friendship withstands the test of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AE692B-87DE-4F7F-9D2E-234EB8639D36}" type="slidenum">
              <a:t>149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Purple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她喜欢穿紫色的衣服。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chuān zǐsè de yīfú.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wear purple clothes.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8C39A1-C17E-42DA-8238-440786A3F7D2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游泳池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游泳池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(yóuyǒngchí)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Swimming pool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夏天，我们经常去游泳池游泳消暑。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Xiàtiān, wǒmen jīngcháng qù yóuyǒngchí yóuyǒng xiāoshǔ.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summer, we often go to the swimming pool to swim and cool off.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9925FE-0E9D-4D93-A138-C8F9623AEFBC}" type="slidenum">
              <a:t>150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犹豫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犹豫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(yóuyù)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Hesitate; indecisive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在做重要决定时，他常常会犹豫不决。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zhòngyào juédìng shí, tā chángcháng huì yóuyù bùjué.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making important decisions, he often hesitates and is indecisive.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402A89-2202-469F-A48A-B5BE0CD322B7}" type="slidenum">
              <a:t>151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由此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(yóucǐ)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Thus; therefore; from this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这个问题的解决方案将由此展开讨论。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wèntí de jiějué fāng'àn jiāng yóucǐ zhǎnkāi tǎolùn.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solution to this problem will be discussed from this point.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7E044E-8B32-4DF8-8911-0195ACFF104F}" type="slidenum">
              <a:t>152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尤其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Stern; severe; strict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学校对违纪行为采取严厉的处罚措施。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duì wéijì xíngwéi cǎiqǔ yánlì de chǔfá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takes strict disciplinary measures against violations of rules.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EE64A7-4428-411B-97AD-C3A5DAF08692}" type="slidenum">
              <a:t>153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幽默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幽默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(yōumò)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Humorous; humor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他的幽默感总能给人带来快乐。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yōumò gǎn zǒng néng gěi rén dài lái kuàilè.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sense of humor always brings joy to people.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D35F86-F578-4E96-A485-92DF8D2BD15B}" type="slidenum">
              <a:t>154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优先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优先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(yōuxiān)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Priority; give priority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在紧急情况下，请给予这些任务优先处理。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jǐnjí qíngkuàng xià, qǐng gěi yǔ zhèxiē rènwù yōuxiān chǔlǐ.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emergency situations, please give priority to handling these tasks.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FDF20B-C5EC-49B7-BE47-E8F86E9B35AE}" type="slidenum">
              <a:t>155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优惠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优惠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(yōuhuì)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Preferential; favorable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购物时请留意店家的优惠活动，可以省下一些费用。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Gòuwù shí qǐng liúyì diànjiā de yōuhuì huódòng, kěyǐ shěng xià yīxiē fèiyòng.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shopping, pay attention to the preferential activities offered by the stores; it can save you some expenses.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840EA3-B9F9-49D9-8D5B-F3604052451D}" type="slidenum">
              <a:t>156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用于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(yòngyú)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Used for; utilized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这种药物主要是用于治疗感冒的症状。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yàowù zhǔyào shì yòngyú zhìliáo gǎnmào de zhèngzhuàng.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medication is primarily used for treating symptoms of the common cold.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84BA6A-97B8-4D16-906A-9E002B5BEAF7}" type="slidenum">
              <a:t>157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用来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用来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 lái)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Used for; used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这把刀是用来切蔬菜的。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bǎ dāo shì yòng lái qiē shūcài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knife is used for cutting vegetables.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4A9F0A-9ADE-4134-A76C-71D64D805E5E}" type="slidenum">
              <a:t>158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这个软件有数百万用户在全球使用。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ruǎnjiàn yǒu shùbǎi wàn yònghù zài quánqiú shǐyòng.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has millions of users worldwide.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08D6B8-4AB2-4C1F-9B01-99BA88C0A7A0}" type="slidenum">
              <a:t>159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仔细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仔细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Careful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在做实验时请要仔细操作。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shíyàn shí qǐng yào zǐxì cāozuò.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 careful when conducting experiments.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013278-2FBC-4BA1-A16E-5BD5B811BD6C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用不着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用不着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 bù zháo)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Not need; unnecessary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这个工具你用不着，我来帮你。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nǐ yòng bù zháo, wǒ lái bāng nǐ.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don't need this tool; I'll help you.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663A05-4BC3-49C0-842B-142D1B724111}" type="slidenum">
              <a:t>160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拥有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拥有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(yōngyǒu)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Possess; own; have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她拥有一双美丽的大眼睛。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yōngyǒu yī shuāng měilì de dà yǎnjīng.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pair of beautiful big eyes.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4C4623-4BEC-480D-B4E2-D20C3AFC50DF}" type="slidenum">
              <a:t>161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拥抱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拥抱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(yōngbào)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Embrace; hug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在困难时刻，一个温暖的拥抱可以带来安慰。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kùnnán shíkè, yī gè wēnnuǎn de yōngbào kěyǐ dài lái ānwèi.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difficult times, a warm embrace can bring comfort.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FEF57D-CE1B-4768-8C2B-BFF8DDB00067}" type="slidenum">
              <a:t>162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硬件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硬件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(yìngjiàn)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这台电脑的硬件配置非常强大。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tái diànnǎo de yìngjiàn pèizhì fēicháng qiángdà.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hardware configuration of this computer is very powerful.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30C0EF-F18A-4CB6-986C-FFB4AB740D05}" type="slidenum">
              <a:t>163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Hard; firm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这个枕头太硬，我不太舒服。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zhěntou tài yìng, wǒ bù tài shūfu.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pillow is too hard; it's not very comfortable for 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A691AF-D2AD-431F-A384-5666E1749EC1}" type="slidenum">
              <a:t>164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应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Should; ought to; must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你应该尽快完成这项任务。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yīnggāi jìnkuài wánchéng zhè xiàng rènwù.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should complete this task as soon as possible.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7C8376-C58C-4F61-B22C-B056B0E22C4E}" type="slidenum">
              <a:t>165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印刷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印刷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(yìnshuā)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Print; printing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这份文件需要进行印刷，以备将来参考。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wénjiàn xūyào jìnxíng yìnshuā, yǐ bèi jiānglái cānkǎo.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document needs to be printed for future reference.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DDA925-BEE1-4E3F-83A2-E7C3F3320C4C}" type="slidenum">
              <a:t>166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饮食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饮食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(yǐnshí)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Diet; food and drink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健康的饮食是保持身体健康的重要因素。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Jiànkāng de yǐnshí shì bǎochí shēntǐ jiànkāng de zhòngyào yīnsù.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healthy diet is an important factor in maintaining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366FE4-9F3C-49D2-8E88-F331BA372C61}" type="slidenum">
              <a:t>167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饮料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饮料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(yǐnliào)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Beverage; drinks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夏天喝一些清凉的饮料是非常愉快的事情。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 hē yīxiē qīngliáng de yǐnliào shì fēicháng yúkuài de shìqíng.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Drinking some refreshing beverages in the summer is a very pleasant thing.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8637D5-4B57-4060-A073-A31E9A3AC8BA}" type="slidenum">
              <a:t>168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因而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因而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(yīn'ér)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Therefore; thus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他努力学习，因而取得了好成绩。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nǔlì xuéxí, yīn'ér qǔdé le hǎo chéngjī.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studied hard, and thus achieved good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D85818-80C4-4FE9-A1D5-FDE5ADCCB9DD}" type="slidenum">
              <a:t>169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子弹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子弹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尽量避免站在子弹飞过的地方。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Jìnliàng bìmiǎn zhàn zài zǐdàn fēi guò de dìfāng.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Try to avoid standing where bullets are flying.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42CEE4-7BD5-4CAE-8B3E-40EB7B339E68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(yìzhì)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Will; determination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只要有坚定的意志，就能克服困难。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Zhǐyào yǒu jiāndìng de yìzhì, jiù néng kèfú kùnnán.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a strong will, one can overcome difficulties.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2C90CF-7258-4D98-8F2C-4ADF71B49E51}" type="slidenum">
              <a:t>170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意味着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意味着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(yìwèi 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Mean; signify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她的微笑意味着她对这个消息感到高兴。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wēixiào yìwèi zhe tā duì zhège xiāoxī gǎndào gāoxìng.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smile signifies that she is happy about the news.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43CE49-2F58-4627-BAA6-BD1C895C1B60}" type="slidenum">
              <a:t>171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Consciousness; awareness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保持交通安全意识是每个司机的责任。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jiāotōng ānquán yìshí shì měi gè sījī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awareness of traffic safety is the responsibility of every driver.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6DF21D-E9E3-41EF-8BD9-E8A2052B775A}" type="slidenum">
              <a:t>172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over; all over one's body; all-in-one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他穿着一身黑色的西装显得非常帅气。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chuānzhuó yīshēn hēisè de xīzhuāng xiǎnde fēicháng shuàiqì.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looks very handsome in an all-black suit.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766895-87D8-4856-9F36-CD92C10AB50A}" type="slidenum">
              <a:t>173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一口气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一口气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 kǒu qì)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one breath; without a break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他跑了十公里，一口气没停。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pǎo le shí gōnglǐ, yī kǒu qì méi tíng.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ran ten kilometers without stopping, all in one breath.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AF7582-E9EE-4B86-84AB-D21278155CBD}" type="slidenum">
              <a:t>174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以往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(yǐwǎng)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past; formerly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以往的经验对解决问题很有帮助。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Yǐwǎng de jīngyàn duì jiějué wèntí hěn yǒu bāngzhù.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Past experiences are very helpful in problem-solving.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CDFB44-C003-4393-BD7B-A8598315491F}" type="slidenum">
              <a:t>175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以便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(yǐbiàn)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order to; so that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请提前准备好材料，以便顺利进行会议。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tíqián zhǔnbèi hǎo cáiliào, yǐbiàn shùnlì jìnxíng huìyì.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prepare the materials in advance so that the meeting can proceed smoothly.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DC8D33-7C22-447D-947A-0C0771F3F74D}" type="slidenum">
              <a:t>176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乙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Second (in a sequence); the second heavenly stem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这个考试分为甲乙两部分。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kǎoshì fēnwéi jiǎ yǐ liǎng bùfen.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exam is divided into two parts, A and B.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2B8DA4-858B-44D3-AF8A-47101B4B327D}" type="slidenum">
              <a:t>177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Always; all along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他一向都很守时，从不迟到。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yīxiàng dōu hěn shǒushí, cóng bù chídào.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always been punctual and never arrives late.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3BED12-A695-4CA6-9F0B-4D8B257445FE}" type="slidenum">
              <a:t>178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一下子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一下子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moment; all at once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他们一下子解决了所有的问题。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yīxiàzi jiějué le suǒyǒu de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solved all the problems in a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4047EE-84A6-4A73-8157-2E5AD4452F6C}" type="slidenum">
              <a:t>179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(zīzhù)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Financial Aid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学校为有需要的学生提供资助。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wèi yǒu xūyào de xuéshēng tígōng zīzhù.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provides financial aid for students in need.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476270-8CD0-4BAF-A889-0B030941A354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一下儿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一下儿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 a while; a short moment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他一下儿停顿了，然后继续说下去。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yīxiàr tíngdùn le, ránhòu jìxù shuō xiàqù.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paused for a while and then continued speaking.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7991AE-9435-48F6-A178-544344494662}" type="slidenum">
              <a:t>180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一路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(yīlù)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the way; along the 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我们一路走来，共同经历了许多困难和欢乐。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yīlù zǒu lái, gòngtóng jīnglìle xǔduō kùnnán hé huānlè.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We've come a long way, experiencing many challenges and joys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2FD6F1-BB12-4799-BB07-B9DA2FF220D0}" type="slidenum">
              <a:t>181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一句话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一句话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(yījùhuà)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word; in a nutshell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这个问题很复杂，不能简单用一句话来解释。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wèntí hěn fùzá, bùnéng jiǎndān yòng yījùhuà lái jiěshì.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issue is complex and cannot be explained in a single sentence.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0746E6-C679-4093-8BC4-4047FF92EFC6}" type="slidenum">
              <a:t>182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Once; in 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一旦发生紧急情况，请立即报警。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Yīdàn fāshēng jǐnjí qíngkuàng, qǐng lìjí bàojǐng.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case of an emergency, please call the police immediately.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66A598-9749-4592-95EA-5E2A436B822A}" type="slidenum">
              <a:t>183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(yīdài)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Area; region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这个城市的一带风景优美，吸引了很多游客。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yīdài fēngjǐng yōuměi, xīyǐnle hěnduō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area around this city has beautiful scenery, attracting many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884C8F-7388-49A8-BF2B-058B523ABEC6}" type="slidenum">
              <a:t>184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一辈子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一辈子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(yībèizi)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lifetime; all one's life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我们可以一辈子都在一起。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kěyǐ yībèizi dōu zài yīqǐ.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can be together for a lifetime.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5C9806-AEDF-45C2-A014-E06EE0260A36}" type="slidenum">
              <a:t>185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(yīzhào)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According to; in accordance with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请依照说明书的指导正确使用这个产品。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yīzhào shuōmíngshū de zhǐdǎo zhèngquè shǐyòng zhège chǎnpǐn.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use this product correctly according to the instructions.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4B9BFA-9E34-4B42-8B6B-B179B965935A}" type="slidenum">
              <a:t>186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Basis; according to; in light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决策应该是科学依据和实际情况综合考虑的结果。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Juécè yīnggāi shì kēxué yījù hé shíjì qíngkuàng zōnghé kǎolǜ de jiéguǒ.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Decision-making should be the result of a comprehensive consideration of scientific basis and practical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408A8B-EE12-4EF1-A888-7F359ED3A17E}" type="slidenum">
              <a:t>187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 before; still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多年过去了，这里的风景依旧美丽。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Duō nián guòqù le, zhèlǐ de fēngjǐng yījiù měilì.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years have passed, and the scenery here is still beautiful as before.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EBEF34-907F-40CA-A882-AC0092E18E40}" type="slidenum">
              <a:t>188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依法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According to the law; in accordance with the law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所有公民都有依法享有的权利和义务。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Suǒyǒu gōngmín dōu yǒu yīfǎ xiǎngyǒu de quánlì hé yìwù.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citizens have rights and duties according to the law.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D0FDBB-58FA-439B-BA5D-7827F2BE6550}" type="slidenum">
              <a:t>189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(zīchǎn)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Assets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公司正在评估其资产的价值。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zhèngzài pínggū qí zīchǎn de jiàzhí.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is assessing the value of its assets.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74308A-59A1-4CAC-80FE-14242050201E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(yīliú)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First-rate; top-notch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这家餐厅提供一流的服务和美味的菜肴。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cāntīng tígōng yīliú de fúwù hé měiwèi de càiyáo.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restaurant provides first-rate service and delicious dishes.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2B0674-483F-4C25-8D9D-D7BAB452CAC4}" type="slidenum">
              <a:t>190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夜间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夜间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(yèjiān)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 night; during the night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夜间行驶时，请注意安全驾驶。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Yèjiān xíngshǐ shí, qǐng zhùyì ānquán jiàshǐ.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drive safely at night.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FCBF84-99F1-47C4-9EA4-91DE128630C1}" type="slidenum">
              <a:t>191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业务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业务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(yèwù)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Business; operation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他负责公司的营销业务。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fùzé gōngsī de yíngxiāo yèwù.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in charge of the company's marketing business.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7F3FBF-B0A3-4E86-890A-4CD0634E3C2B}" type="slidenum">
              <a:t>192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也好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也好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(yě hǎo)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It's also fine; it's also good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你想吃中餐还是西餐，都可以，我都喜欢。也好。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xiǎng chī zhōngcān háishì xīcān, dōu kěyǐ, wǒ dōu xǐhuān. Yě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Whether you want to eat Chinese or Western food, it's fine with me. Either is good.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4CF403-3A1B-43B4-A617-8A2CE1670547}" type="slidenum">
              <a:t>193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小狗很调皮，经常咬东西。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hěn tiáopí, jīngcháng yǎo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is very naughty and often bites things.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B6868F-2BFD-4319-ACB3-27E2DDF495FF}" type="slidenum">
              <a:t>194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摇头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摇头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(yáotóu)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Shake 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他听到这个消息时，不禁摇头感到惋惜。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tīngdào zhège xiāoxī shí, bùjīn yáotóu gǎndào wǎnxī.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Upon hearing the news, he couldn't help but shake his head in regret.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8E22BC-3840-4687-90FA-A4FBC37CA6BD}" type="slidenum">
              <a:t>195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邀请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邀请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(yāoqǐng)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Invite; invitation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我收到了一份婚礼的邀请函。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shōudào le yī fèn hūnlǐ de yāoqǐng hán.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received an invitation to a wedding.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A99C85-7495-47B7-9E75-836984E15FFD}" type="slidenum">
              <a:t>196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眼光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眼光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(yǎnguāng)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Insight; vision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有远见的领导者具有敏锐的眼光，能看到未来的发展方向。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Yǒu yuǎnjiàn de lǐngdǎozhě jùyǒu mǐnruì de yǎnguāng, néng kàn dào wèilái de fāzhǎn fāngxiàng.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Visionary leaders have a keen insight and can see the future development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257913-03E8-4250-A28B-2627CEF45D47}" type="slidenum">
              <a:t>197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研究所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(yánjiūsuǒ)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Research institute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他在一家著名的科研研究所工作。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yī jiā zhùmíng de kēyán yánjiūsuǒ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at a renowned scientific research institute.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447A89-1364-4075-9208-61452DE12FE8}" type="slidenum">
              <a:t>198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言语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言语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(yányǔ)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Speech; words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他的言语非常有说服力，能够打动人心。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yányǔ fēicháng yǒu shuōfúlì, nénggòu dǎdòng rénxīn.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words are very persuasive and can move people's hearts.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663289-ECC3-4F0A-8084-96257FD8678E}" type="slidenum">
              <a:t>199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遵守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abide by; to comply with; to observe (rules, laws,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遵守规定是每个公民的责任。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Zūnshǒu guīdìng shì měi gè gōngmín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 is the responsibility of every citizen to abide by the regulations.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A8ECDE-DD18-4573-9BBE-0494A9F254C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03E9DC-07E1-4E77-9E77-F1013A02C46C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严肃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(yánsù)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Solemn; serious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在庄重的场合，他总是显得很严肃。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zhuāngzhòng de chǎnghé, tā zǒngshì xiǎnde hěn yánsù.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formal occasions, he always appears very solemn.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BFC392-DF7B-4CEF-AF4B-28F037163F41}" type="slidenum">
              <a:t>200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严厉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Severe; stern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他对待违纪行为非常严厉。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duìdài wéijì xíngwéi fēicháng yánlì.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very severe in dealing with disciplinary violations.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FD460B-C3B1-4AE1-87F6-3A3D9EB4CA4E}" type="slidenum">
              <a:t>201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延伸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延伸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Extend; stretch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这条道路将延伸到城市的边缘地区。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tiáo dàolù jiāng yánshēn dào chéngshì de biānyuán dìqū.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road will extend to the outskirts of the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A03C04-DCF3-4E40-9B96-3716575F9BFB}" type="slidenum">
              <a:t>202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亚军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亚军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(yàjūn)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Runner-up; second place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他在比赛中获得了亚军。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bǐsài zhōng huòdé le yàjūn.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won the runner-up in the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347701-95C0-430A-BBCD-3F55498B832A}" type="slidenum">
              <a:t>203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鸭子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鸭子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我喜欢吃烤鸭子，尤其是北京烤鸭。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xǐhuān chī kǎo yāzi, yóuqí shì Běijīng kǎo yā.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like to eat roast duck, especially Beijing roast duck.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16693A-A551-48C6-91D5-99F01D053DD3}" type="slidenum">
              <a:t>204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押金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押金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(yājīn)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Deposit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租房时通常需要交付一笔押金作为保证。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Zūfáng shí tōngcháng xūyào jiāofù yī bǐ yājīn zuòwéi bǎozhèng.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renting a house, it is common to pay a deposit as security.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CFF552-A9E4-4761-8224-275E1D579BB8}" type="slidenum">
              <a:t>205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询问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询问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(xúnwèn)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Inquire; ask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如果有任何问题，请随时询问。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Rúguǒ yǒu rènhé wèntí, qǐng suíshí xúnwèn.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If you have any questions, feel free to inquire at any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77ABEE-DD9C-46DD-BF41-13211E4A24A7}" type="slidenum">
              <a:t>206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寻求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寻求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(xúnqiú)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Seek; look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他一直在寻求更好的发展机会。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yīzhí zài xúnqiú gèng hǎo de fāzhǎn jīhuì.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been seeking better career opportunities.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F655AC-EDC9-401B-BBEA-15A9F19371A9}" type="slidenum">
              <a:t>207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(xuézhě)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Scholar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这位学者在研究领域取得了重要的成就。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xuézhě zài yánjiū lǐngyù qǔdé le zhòngyào de chéngjiù.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scholar has achieved significant accomplishments in the research field.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66EF91-4689-46CA-8932-5BDAB4E72A80}" type="slidenum">
              <a:t>208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Academic degree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他在大学获得了经济学学士学位。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dàxué huòdé le jīngjì xué bǎchélár xuéwèi.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earned a bachelor's degree in economics from the university.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ABD306-40DD-47FE-8E1B-060870CADDFF}" type="slidenum">
              <a:t>209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E9F31C-763D-4A6E-988E-D70AEE6BE7C3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(xuékē)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Academic discipline; subject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他在大学主修计算机科学这个学科。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dàxué zhǔxiū jìsuànjī kēxué zhège xuékē.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majored in computer science as his academic discipline in college.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99DF12-0DCA-4085-A5F5-9F31F21A49CE}" type="slidenum">
              <a:t>210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选修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选修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(xuǎnxiū)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Take as an elective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在大学，学生可以根据兴趣选修一些额外的课程。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dàxué, xuéshēng kěyǐ gēnjù xìngqù xuǎnxiū yīxiē éwài de kèchéng.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college, students can take some additional courses as electives based on their interests.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8E617B-C620-4678-BEC3-3F7D5C2D2006}" type="slidenum">
              <a:t>211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许可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(xǔkě)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Permission; permit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在进入这个区域之前，请获得许可。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jìnrù zhège qūyù zhīqián, qǐng huòdé xǔkě.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obtain permission before entering this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07E9D7-3E6E-4C00-9667-47CCFE07890B}" type="slidenum">
              <a:t>212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虚心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虚心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(xūxīn)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Modest; open-minded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学习的过程中要保持虚心，不断吸收新知识。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Xuéxí de guòchéng zhōng yào bǎochí xūxīn, bùduàn xīshōu xīn zhīshì.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process of learning, it's important to stay open-minded and continuously absorb new knowledge.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C00AB5-AC3B-47A6-A415-12C656FCF743}" type="slidenum">
              <a:t>213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(xiūyǎng)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Cultivation; self-cultivation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良好的修养是一个人素质的体现。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Liánghǎo de xiūyǎng shì yīgè rén sùzhì de tǐxiàn.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Good cultivation is a reflection of a person's quality.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F7065B-7DD2-4018-A35A-41BEF4324632}" type="slidenum">
              <a:t>214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Build; construct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政府投资修建了一座新的医院。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tóuzī xiūjiàn le yī zuò xīn de yīyuàn.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invested in building a new hospital.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AAEEA5-14E5-4078-AA87-980F4EADD6A1}" type="slidenum">
              <a:t>215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(xiūfù)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Restore; repair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这座古老的建筑经过几年的修复，焕发出新的生机。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gǔlǎo de jiànzhù jīngguò jǐ nián de xiūfù, huànfā chū xīn de shēngjī.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several years of restoration, this ancient building is rejuvenated with new vitality.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48A1F3-2AF7-4E37-9C3F-8B5DE0C12419}" type="slidenum">
              <a:t>216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休闲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休闲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(xiūxián)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Leisure; relaxation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周末是我休闲放松的时候。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Zhōumò shì wǒ xiūxián fàngsōng de shíhòu.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weekend is my time for leisure and relaxation.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3F15B2-C90F-4AAD-9978-C266BF51E95A}" type="slidenum">
              <a:t>217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(xióng)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在野外遇到熊时，要保持冷静，尽量避免惊吓它。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yěwài yùdào xióng shí, yào bǎochí lěngjìng, jǐnliàng bìmiǎn jīngxià tā.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If you encounter a bear in the wild, stay calm and try to avoid startling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C9E53E-B6E0-426B-A026-F64AC12DF6CB}" type="slidenum">
              <a:t>218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雄伟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雄伟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(xióngwěi)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Majestic; grand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这座山脉的雄伟景色令人叹为观止。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xióngwěi jǐngsè lìngrén tàn wèi guānzhǐ.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majestic scenery of this mountain range is breathtaking.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F90806-950A-4A62-9600-C48C15094111}" type="slidenum">
              <a:t>219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装饰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装饰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(zhuāngshì)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Decorate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她喜欢用鲜花来装饰家里。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yòng xiānhuā lái zhuāngshì jiālǐ.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decorate her home with fresh flowers.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2AE08C-4B22-41A7-AB60-751301B08FB4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性能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性能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(xìngnéng)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Performance; capability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这款电脑的性能非常出色，适合高性能应用。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diànnǎo de xìngnéng fēicháng chūsè, shìhé gāo xìngnéng yìngyòng.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computer has excellent performance and is suitable for high-performance applications.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EB093D-B403-4368-B8D7-9AFC33BE38D2}" type="slidenum">
              <a:t>220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形态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形态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(xíngtài)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Form; shape; morphology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这种动物具有独特的形态特征。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dòngwù jùyǒu dútè de xíngtài tèzhēng.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animal has unique morphological characteristics.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2E4627-545E-4092-9B48-7F1A97A0CB1A}" type="slidenum">
              <a:t>221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行驶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行驶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(xíngshǐ)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Drive; travel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汽车正以匀速行驶在高速公路上。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Qìchē zhèng yǐ yúnsù xíngshǐ zài gāosù gōnglù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car is driving at a constant speed on the highway.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7F90C7-02A8-4C99-B4D2-6240EA768932}" type="slidenum">
              <a:t>222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信箱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信箱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(xìnxiāng)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Mailbox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我会把信放在你的信箱里。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huì bǎ xìn fàng zài nǐ de xìnxiāng 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will put the letter in your mailbox.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F91AAB-20AC-4DE9-B459-33B8813BD176}" type="slidenum">
              <a:t>223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信念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信念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(xìnniàn)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Belief; faith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坚定的信念能够支持我们克服困难。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Jiāndìng de xìnniàn nénggòu zhīchí wǒmen kèfú kùnnán.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Strong belief can support us in overcoming difficulties.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59EF35-511F-4CB7-B792-221349AD4AF5}" type="slidenum">
              <a:t>224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欣赏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欣赏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(xīnshǎng)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Appreciate; enjoy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我欣赏艺术家对色彩的独特处理方式。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xīnshǎng yìshùjiā duì sècǎi de dútè chǔlǐ fāngshì.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appreciate the artist's unique approach to color.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69DA6B-62BF-4DF1-B9B4-8655324B022E}" type="slidenum">
              <a:t>225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辛苦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辛苦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(xīnkǔ)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Hard; toilsome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你今天一定很辛苦，明天休息吧。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jīntiān yīdìng hěn xīnkǔ, míngtiān xiūxí ba.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must have worked hard today; take a rest tomorrow.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4B9A28-B22E-46E2-8FC9-5E6F1C48E986}" type="slidenum">
              <a:t>226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心疼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心疼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(xīnténg)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Feel distressed; feel sorry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看到他受伤的样子，我真的很心疼。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Kàndào tā shòushāng de yàngzi, wǒ zhēn de hěn xīnténg.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Seeing him injured, I feel really sorry for him.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116FC0-DECD-48B8-868D-B4E2052E976B}" type="slidenum">
              <a:t>227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心态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心态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(xīntài)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Mentality; mindset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在面对挑战时，保持积极的心态是很重要的。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miànduì tiǎozhàn shí, bǎochí jījí de xīntài shì hěn zhòngyào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 positive mindset is important when facing challenges.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D6778E-B8B9-4E96-95C1-045F0C027697}" type="slidenum">
              <a:t>228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Slanting; inclined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他站在斜坡上，小心地向下走。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zhàn zài xiépō shàng, xiǎoxīn de xiàng xià zǒu.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stood on the slope and carefully walked down.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7962DF-E7F1-4951-AF96-0BCF8391F4A0}" type="slidenum">
              <a:t>229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Turn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在路口时，记得提前打灯转向。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lùkǒu shí, jìde tíqián dǎdēng zhuǎnxiàng.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Remember to signal your turn with the indicator at the intersection.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604C13-4E83-4B9A-A37C-720640411047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协议书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协议书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(xiéyìshū)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Agreement document; protocol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签署协议书是合作的第一步。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Qiānshǔ xiéyìshū shì hézuò de dì yī 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Signing the agreement document is the first step in collaboration.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A56297-4B3D-49E5-BFA8-B00DE2016D08}" type="slidenum">
              <a:t>230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协议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协议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Agreement; protocol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签订协议是双方共同的承诺。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Qiāndìng xiéyì shì shuāngfāng gòngtóng de chéngnuò.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Signing an agreement is a mutual commitment between the two parties.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4FA743-1B8D-4F5A-882F-6513FFEC278B}" type="slidenum">
              <a:t>231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Rest; take a break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他工作了一整天，现在需要歇一会儿。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gōngzuò le yī zhěng tiān, xiànzài xūyào xiē yīhuìr.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worked the whole day and now needs to take a break.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F7EF0E-BE39-48E3-9432-E7E97ADA4403}" type="slidenum">
              <a:t>232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小偷儿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(xiǎotōur)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Thief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小偷儿在人群中偷走了我的钱包。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Xiǎotōur zài rénqún zhōng tōu zǒu le wǒ de qiánbāo.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thief in the crowd stole my wallet.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9EAFF9-E0AF-421D-B5E6-0E062DFE4C3C}" type="slidenum">
              <a:t>233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Negative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他的消极态度影响了整个团队的工作氛围。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xiāojí tàidù yǐngxiǎngle zhěnggè tuánduì de gōngzuò fēnwéi.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negative attitude affected the overall work atmosphere of the team.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18D2B1-CC97-4F40-973C-1AE9FF2C2455}" type="slidenum">
              <a:t>234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消费者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消费者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(xiāofèizhě)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Consumer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公司一直致力于提高产品质量，以满足消费者的需求。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yīzhí zhìlì yú tígāo chǎnpǐn zhìliàng, yǐ mǎnzú xiāofèizhě de xūqiú.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has been committed to improving product quality to meet the needs of consumers.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F544CA-5BF3-4994-9089-0645E1DEFCDA}" type="slidenum">
              <a:t>235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(xiāofáng)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Firefighting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消防队员勇敢地扑灭了大火。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Xiāofáng duìyuán yǒnggǎn de pūmiè le dàhuǒ.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Firefighters bravely extinguished the big fire.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A3A2F5-0FF0-46DC-A4EC-45DD40E48302}" type="slidenum">
              <a:t>236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Disinfection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在疫情期间，加强公共场所的消毒工作是非常重要的。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yìqíng qījiān, jiāqiáng gōnggòng chǎngsuǒ de xiāodú gōngzuò shì fēicháng zhòngyào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the epidemic, strengthening disinfection in public places is very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183927-274D-4CC3-B09D-060C02DBAEB3}" type="slidenum">
              <a:t>237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(xiāochú)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Eliminate; remove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我们要采取措施，消除这种不良现象。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yào cǎiqǔ cuòshī, xiāochú zhè zhǒng bùliáng xiànxiàng.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take measures to eliminate this undesirable phenomenon.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6A002E-2BAB-4F7F-A39A-BE6D73A45A87}" type="slidenum">
              <a:t>238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象征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象征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(xiàngzhēng)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Symbolize; symbol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这面旗帜象征着国家的独立和自由。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miàn qízhì xiàngzhēngzhe guójiā de dúlì hé zìyóu.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flag symbolizes the independence and freedom of the country.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0C1BFB-E7B1-4FFF-A744-7B957066A140}" type="slidenum">
              <a:t>239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(zhuǎnràng)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他决定将公司股份转让给新合作伙伴。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juédìng jiāng gōngsī gǔfèn zhuǎnràng gěi xīn hézuòhuòbàn.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decided to transfer his company shares to a new business partner.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1B20DB-D9A7-4F49-A075-2F6BB3A4A7BE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(xiàngsheng)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Cross talk; traditional Chinese comic dialogue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他的相声表演总是能逗笑观众。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xiàngsheng biǎoyǎn zǒngshì néng dòuxiào guānzhòng.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cross talk performances always make the audience laugh.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B57933-CDB3-415A-8CB2-F715B1FAB884}" type="slidenum">
              <a:t>240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(xiàngshàng)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Upward; rising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他努力工作，一直朝着事业的向上方向发展。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nǔlì gōngzuò, yīzhí zhāozhe shìyè de xiàngshàng fāngxiàng fāzhǎn.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hard and has been developing in the upward direction of his career.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8EC4DF-B4A9-4EC5-9A87-27F00BEC66EA}" type="slidenum">
              <a:t>241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Forward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在面对困难时，我们要勇敢向前迈进。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miànduì kùnnán shí, wǒmen yào yǒnggǎn xiàngqián mài jìn.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facing difficulties, we should bravely move forward.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1E86C9-09E6-4E6A-BC9A-639EE06D46EF}" type="slidenum">
              <a:t>242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Guide; guidebook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在陌生的城市里，一份好的向导很重要。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mòshēng de chéngshì lǐ, yī fèn hǎo de xiàngdǎo hěn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unfamiliar city, a good guide is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D14A0C-F409-4798-BD6B-E1EC29B9E5DE}" type="slidenum">
              <a:t>243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享受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享受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(xiǎngshòu)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Enjoy; enjoyment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度假是放松和享受的好时机。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Dùjià shì fàngsōng hé xiǎngshòu de hǎo shíjī.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Vacation is a good time for relaxation and enjoyment.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9AF1E6-DF6E-46FF-AD15-00540DBCFA15}" type="slidenum">
              <a:t>244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详细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详细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(xiángxì)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Detailed; detailed information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请提供关于您公司的详细信息。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guānyú nín gōngsī de xiángxì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detailed information about your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85AD39-0BFB-42E1-AFFF-C8F121F5C1F5}" type="slidenum">
              <a:t>245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香肠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香肠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(xiāngcháng)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Sausage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烧烤时，我最喜欢吃的是烤香肠。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Shāokǎo shí, wǒ zuì xǐhuān chī de shì kǎo xiāngcháng.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barbecuing, my favorite is grilled sausage.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6FB5A0-F233-460F-8646-581F4AD319EC}" type="slidenum">
              <a:t>246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(xiāngyìng)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Corresponding; corresponding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每个问题都有相应的解决方法。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wèntí dōu yǒu xiāngyìng de jiějué fāngfǎ.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 problem has a corresponding solution.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A0D0B4-D98B-417B-B08B-851CDD2BB17C}" type="slidenum">
              <a:t>247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(xiāngděng)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Equal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在公平竞争中，每个人都应该享有相等的机会。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gōngpíng jìngzhēng zhōng, měi gèrén dōu yīnggāi xiǎngyǒu xiāngděng de jīhuì.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fair competition, everyone should have equal opportunities.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A25426-4460-4F9C-83EC-CA9EF570CD8D}" type="slidenum">
              <a:t>248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乡村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(xiāngcūn)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Village; rural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乡村风景如画，吸引了许多游客。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Xiāngcūn fēngjǐng rúhuà, xīyǐn le xǔduō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rural scenery is picturesque, attracting many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F910E6-D963-48E8-A92E-29360EB01AA4}" type="slidenum">
              <a:t>249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转换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Convert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这个工具可以将文件格式转换成其他类型。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kěyǐ jiāng wénjiàn géshì zhuǎnhuàn chéng qítā lèixíng.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tool can convert file formats into other types.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1353C4-6625-4D23-9EFF-D15F29A1BC56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Countryside; village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他在美丽的乡村度过了一个宁静的周末。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měilì de xiāngcūn dùguò le yīgè níngjìng de zhōumò.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spent a peaceful weekend in the beautiful countryside.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76623C-3809-4F64-83DA-3E60047DE5FD}" type="slidenum">
              <a:t>250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Offer; present; contribute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他献出了自己的一份力量，帮助了那些需要帮助的人。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xiàn chū le zìjǐ de yī fèn lìliàng, bāngzhù le nàxiē xūyào bāngzhù de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contributed his own strength and helped those in need.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271253-70D2-46CF-8A54-5360C2C7F612}" type="slidenum">
              <a:t>251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线索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线索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Clue; lead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警察根据线索成功破获了案件。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Jǐngchá gēnjù xiànsuǒ chénggōng pòhuò le ànjiàn.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police successfully solved the case based on the clues.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E1A011-5B5F-4B0C-931C-BF132DD6DDC6}" type="slidenum">
              <a:t>252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现状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现状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(xiànzhuàng)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Current situation; present condition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我们需要了解项目的现状，以制定合适的计划。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liǎojiě xiàngmù de xiànzhuàng, yǐ zhìdìng héshì de jìhuà.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understand the current situation of the project to develop a suitable plan.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ED6494-D775-403B-AB4F-2E5917CB3186}" type="slidenum">
              <a:t>253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现有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现有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Existing; current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我们的公司现有员工五百人。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de gōngsī xiànyǒu yuángōng wǔbǎi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currently has five hundred employees.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ECEADB-9AEE-49E4-A911-B0C1ECC840C6}" type="slidenum">
              <a:t>254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Obvious; apparent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他的努力取得了显著的成绩。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nǔlì qǔdé le xiǎnzhù de chéngjì.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efforts have achieved significant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C7BB51-C99B-43DC-A811-117635E14FDF}" type="slidenum">
              <a:t>255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Leisure; idle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他喜欢在闲暇时读书或者散步。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zài xiánxiá shí dúshū huòzhě sànbù.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likes to read or take a walk in his leisure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2428F4-1835-4AB9-8BC2-47CA9E270CEA}" type="slidenum">
              <a:t>256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鲜艳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鲜艳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(xiānyàn)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Bright-colored; vivid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这些花的颜色非常鲜艳，令人心情愉悦。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huā de yánsè fēicháng xiānyàn, lìng rén xīnqíng yúyuè.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colors of these flowers are very bright and cheerful.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ADEB24-6302-4BDC-8167-07AB477608FD}" type="slidenum">
              <a:t>257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先前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先前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Previously; before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请告诉我你先前的工作经验。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gàosù wǒ nǐ xiānqián de gōngzuò jīngyàn.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tell me about your previous work experience.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7123B3-ED91-48AA-B665-569C7776F0FF}" type="slidenum">
              <a:t>258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先后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先后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Successively; one after another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这几天我们先后接待了许多客人。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jǐ tiān wǒmen xiānhòu jiēdài le xǔduō kèrén.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past few days, we have successively received many guests.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2CA93C-3751-4C97-9348-377F60B79521}" type="slidenum">
              <a:t>259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转化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环保措施有助于将废物转化为资源。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Huánbǎo cuòshī yǒu zhù yú jiāng fèiwù zhuǎnhuà wéi zīyuán.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measures help transform waste into resources.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94DAD7-DCD0-423E-A1C7-68015933957C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Scare; frighten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他突然出现把我吓了一跳。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tūrán chūxiàn bǎ wǒ xià le yī tiào.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sudden appearance scared 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F6DFCB-573C-4975-B4C4-BF6932EC9229}" type="slidenum">
              <a:t>260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戏剧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Drama; theater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戏剧是一种表达情感的重要艺术形式。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Xìjù shì yī zhǒng biǎodá qínggǎn de zhòngyào yìshù xíngshì.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Drama is an important artistic form of expressing emotions.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EA1E14-4C9C-4C07-AFCD-3AE79C958F50}" type="slidenum">
              <a:t>261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Play; drama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这部戏的表演非常精彩，值得一看。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xì de biǎoyǎn fēicháng jīngcǎi, zhíde yī kàn.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performance of this play is excellent and worth watching.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F2CABA-5407-4D92-8742-08DC61F7D939}" type="slidenum">
              <a:t>262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喜剧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喜剧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(xǐjù)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Comedy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这部电影是一部喜剧，让人忍俊不禁。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diànyǐng shì yī bù xǐjù, ràng rén rěnjùn bùjīn.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movie is a comedy that makes people burst into laughter.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95B5CA-0DFC-4B79-B49D-7258B91EDF01}" type="slidenum">
              <a:t>263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西装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西装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(xīzhuāng)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正式场合他总是穿着一套整洁的西装。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Zhèngshì chǎng hé tā zǒngshì chuānzhuó yī tào zhěngjié de xīzhuāng.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always wears a neat suit on formal occasions.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BA07E2-7184-43AD-9588-07D5205AE28A}" type="slidenum">
              <a:t>264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西红柿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西红柿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(xīhóngshì)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Tomato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沙拉里加点西红柿，会更加美味。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Shālā lǐ jiā diǎn xīhóngshì, huì gèngjiā měiwèi.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Adding some tomatoes to the salad makes it more delicious.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A6A4E4-F995-41C0-AF4A-8F493DF1ABC7}" type="slidenum">
              <a:t>265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误解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误解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(wùjiě)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Misunderstanding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沟通很重要，避免误解的发生。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Gōutōng hěn zhòngyào, bìmiǎn wùjiě de fāshēng.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Communication is important to avoid misunderstandings.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F0C056-45D6-4781-ADC8-947044843984}" type="slidenum">
              <a:t>266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(wùzhì)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Material; substance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追求物质享受并不是人生的唯一目标。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Zhuīqiú wùzhì xiǎngshòu bìng fēi shì rénshēng de wéiyī mùbiāo.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pursuit of material enjoyment is not the sole goal of life.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B17997-30D1-464F-97E5-4487D92B3238}" type="slidenum">
              <a:t>267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(wùyè)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Property management; property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小区的物业服务很贴心，解决问题很及时。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Xiǎoqū de wùyè fúwù hěn tiēxīn, jiějué wèntí hěn jíshí.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property management service in the community is thoughtful, and problems are resolved promptly.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05E85B-F8FF-433C-9E4D-DFE45201EF38}" type="slidenum">
              <a:t>268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(wùjià)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Commodity prices; prices of goods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近期物价上涨，生活成本有所增加。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Jìnqī wùjià shàngzhǎng, shēnghuó chéngběn yǒu suǒ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Recently, commodity prices have risen, and the cost of living has increased.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FF51DB-466C-43A0-A21F-59662F50E107}" type="slidenum">
              <a:t>269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这项发明已经申请了专利。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xiàng fāmíng yǐjīng shēnqǐngle zhuānlì.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patent has been filed for this invention.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8BFFC2-6737-47E4-9A01-3D994AA1FFB1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他学了很多种舞蹈，是一位出色的舞者。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xué le hěnduō zhǒng wǔdǎo, shì yī wèi chūsè de wǔzhě.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learned many types of dances and is an excellent dancer.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0F7BDA-829A-4BF3-9BFA-6FE4A737E0C3}" type="slidenum">
              <a:t>270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无疑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无疑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(wúyí)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Undoubtedly; without a doubt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他的表现无疑是今天最出色的。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biǎoxiàn wúyí shì jīntiān zuì chūsè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performance is undoubtedly the most outstanding today.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CB47CD-CBBD-4996-837F-999B1A5B077D}" type="slidenum">
              <a:t>271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无奈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无奈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(wúnài)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Helpless; have no alternative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面对困境，他感到十分无奈。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Miàn duì kùnjìng, tā gǎndào shífēn wúnài.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Faced with difficulties, he feels very helpless.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B2DD7C-8B32-43D2-A276-16425E74D537}" type="slidenum">
              <a:t>272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House; building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这座屋子有着悠久的历史，是一座古老的建筑。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wūzi yǒu zhe yōujiǔ de lìshǐ, shì yī zuò gǔlǎo de jiànzhù.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house has a long history and is an ancient building.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4DE398-0CFF-424B-ADE0-D2259DF5810C}" type="slidenum">
              <a:t>273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污水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污水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(wūshuǐ)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Wastewater; sewage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不合理的排放导致了大量的污水进入河流。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Bùhélǐ de páifàng dǎozhì le dàliàng de wūshuǐ jìnrù héliú.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Unreasonable emissions have led to a large amount of wastewater entering the river.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1107D1-F89B-4516-8CE8-CF88BBE9FFF2}" type="slidenum">
              <a:t>274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污染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污染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(wūrǎn)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Pollution; contamination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环境污染是一个严重的问题，需要我们共同努力解决。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Huánjìng wūrǎn shì yīgè yánzhòng de wèntí, xūyào wǒmen gòngtóng nǔlì jiějué.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pollution is a serious problem that requires our collective efforts to solve.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B8498D-51AF-4921-AB08-516A52B11598}" type="slidenum">
              <a:t>275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Hold; grasp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他握着我的手，表示支持和鼓励。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wòzhe wǒ de shǒu, biǎoshì zhīchí hé gǔlì.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held my hand to show support and encouragement.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DBC4DC-8829-4EEA-AD26-AD6165DDD84D}" type="slidenum">
              <a:t>276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卧室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卧室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(wòshì)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Bedroom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我的卧室布置得很舒适，让人感到放松。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de wòshì bùzhì de hěn shūshì, ràng rén gǎndào fàngsōng.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My bedroom is arranged very comfortably, making people feel relaxed.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D0B594-53F5-48A2-A48A-C9C28E3ECC4D}" type="slidenum">
              <a:t>277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文艺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文艺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(wényì)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Literature and art; cultural and artistic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这座城市有浓厚的文艺氛围，吸引了许多文艺青年。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nónghòu de wényì fēnwéi, xīyǐn le xǔduō wényì qīngnián.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a strong cultural and artistic atmosphere, attracting many young artists.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947DBE-BABE-435D-9179-83220EBE9E6D}" type="slidenum">
              <a:t>278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温和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温和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(wēnhé)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Gentle; mild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他的性格温和而善良，深受同事喜爱。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xìnggé wēnhé ér shànliáng, shēn shòu tóngshì xǐ'ài.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gentle and kind personality, and is well-liked by his colleagues.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B4FC8C-D5F8-4AAD-807C-FAA51C5240A3}" type="slidenum">
              <a:t>279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Album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这位艺术家最新的专辑很受欢迎。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yìshùjiā zuìxīn de zhuānjí hěn shòu huānyíng.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latest album from this artist is very popular.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7A8E15-921D-413E-998B-6EBDA5AFB980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慰问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慰问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(wèiwèn)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Offer sympathy; express condolences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在灾难发生后，政府派人前去慰问灾民。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zāinàn fāshēng hòu, zhèngfǔ pài rén qián qù wèiwèn zāimín.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disaster, the government sent people to express condolences to the victims.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216705-3506-422B-8AC0-CED3BB372B8E}" type="slidenum">
              <a:t>280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Stomach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他的胃不舒服，可能是吃坏了东西。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wèi bù shūfu, kěnéng shì chī huài le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stomach is uncomfortable; he might have eaten something bad.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6F8617-6314-4BEA-AAB4-37583BDC581C}" type="slidenum">
              <a:t>281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卫星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卫星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(wèixīng)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Satellite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卫星技术在通信和气象监测中发挥着重要作用。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Wèixīng jìshù zài tōngxìn hé qìxiàng jiāncè zhōng fāhuīzhe zhòngyào zuòyòng.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Satellite technology plays an important role in communication and weather monitoring.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7B3C40-435C-47F3-9BE8-65D66C64996C}" type="slidenum">
              <a:t>282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委托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委托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(wěituō)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Entrust; commission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我将这项任务委托给了专业的团队。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jiāng zhè xiàng rènwu wěituō gěi le zhuānyè de tuánduì.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entrusted this task to a professional team.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32577C-4BC1-4492-AA32-FE53D0ECC515}" type="slidenum">
              <a:t>283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唯一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唯一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(wéiyī)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Only; unique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这个地方有一棵唯一的古老树。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dìfang yǒu yī kē wéiyī de gǔlǎo 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 is a unique ancient tree in this place.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854A63-84E4-4ED0-A11F-A134FE576ED8}" type="slidenum">
              <a:t>284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围绕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围绕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(wéirào)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Surround; revolve around; center around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这个讨论围绕着如何提高团队效能展开。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tǎolùn wéiràozhe rúhé tígāo tuánduì xiàonéng zhǎnkāi.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discussion revolves around how to improve team efficiency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832CB7-E122-4FA8-A26B-3292DFDCD91B}" type="slidenum">
              <a:t>285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(wéiguī)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 regulations; go against the rules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参赛选手如果违规将被取消资格。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Cānsài xuǎnshǒu rúguǒ wéiguī jiāng bèi qǔxiāo zīgé.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Competitors who violate the rules will be disqualified.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BA3F76-BD23-4CC7-A5B8-0E67868F36C0}" type="slidenum">
              <a:t>286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(wéifǎn)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Violate; go against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他违反了公司的规定，将面临相应的处罚。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wéifǎn le gōngsī de guīdìng, jiāng miànlin xiāngyìng de chǔfá.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violated the company's regulations and will face corresponding penalties.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5F3F13-752F-445D-94DD-7475AAB9B822}" type="slidenum">
              <a:t>287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 the law; be illegal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任何违法行为都将受到法律制裁。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Rènhé wéifǎ xíngwéi dōu jiāng shòudào fǎlǜ zhìcái.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Any illegal behavior will be subject to legal sanctions.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F3070C-5ED3-4469-831C-21D9280E446D}" type="slidenum">
              <a:t>288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(wèizhǔ)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Mainly; primarily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这个活动以提高员工技能为主。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yǐ tígāo yuángōng jìnéng wèizhǔ.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activity is mainly aimed at improving employees' skills.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054B5D-6BDA-42CE-836A-EF676A8AC5A4}" type="slidenum">
              <a:t>289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祝贺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祝贺你获得了博士学位！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Zhùhè nǐ huòdéle bóshì xuéwèi!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 on earning your Ph.D.!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C53A01-E0BE-4BD7-95D5-57AC39E0E337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(wéizhǐ)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 to; until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请将作业完成，时间为止是下午五点。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jiāng zuòyè wánchéng, shíjiān wéizhǐ shì xiàwǔ wǔ diǎn.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the assignment; the deadline is until 5 p.m.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B92E8F-1872-4B9E-B985-664C515A3971}" type="slidenum">
              <a:t>290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Lasting for a period; scheduled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这个项目将为期两年，涉及多个阶段的工作。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jiāng wèiqī liǎng nián, shèjí duōge jiēduàn de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will last for two years, involving multiple stages of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9F1559-7FD8-4BE4-A132-92C8A6A43888}" type="slidenum">
              <a:t>291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(wéinán)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Feel embarrassed or awkward; be in a dilemma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他面临两难的境地，不知该如何抉择。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miànlín liǎngnán de jìngdì, bù zhī gāi rúhé juézé.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in a dilemma, not knowing how to make a decision.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1CA031-17DC-4220-9D1F-1378C5980482}" type="slidenum">
              <a:t>292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微博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微博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(wēibó)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Microblog; Weibo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他经常在微博上分享自己的生活和见闻。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jīngcháng zài wēibó shàng fēnxiǎng zìjǐ de shēnghuó hé jiànwén.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often shares his life and experiences on Weibo.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129806-1E9C-4F94-BD3A-77225C5DF139}" type="slidenum">
              <a:t>293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完了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完了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(wánle)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Finished; done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考试的时候我忘记带笔，完了！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Kǎoshì de shíhou wǒ wàngjì dài bǐ, wánle!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forgot to bring a pen during the exam, it's done!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B67609-82D7-47FA-94DE-453F52AA3F6E}" type="slidenum">
              <a:t>294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外界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外界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(wàijiè)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他长时间没有接触外界新闻，对于国际形势不太了解。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cháng shíjiān méiyǒu jiēchù wàijiè xīnwén, duìyú guójì xíngshì bù tài liǎojiě.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hasn't been in touch with the outside world news for a long time and is not very familiar with the international situation.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F7967B-1CB9-454D-A8CF-64AA93467A19}" type="slidenum">
              <a:t>295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脱离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脱离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(tuōlí)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 away from; detach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这个项目已经脱离了原有的计划，走向了新的方向。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yǐjīng tuōlí le yuán yǒu de jìhuà, zǒuxiàng le xīn de fāngxiàng.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has already deviated from the original plan and moved in a new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406BAF-89D5-4206-B6BC-F3EC0CC9D463}" type="slidenum">
              <a:t>296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推行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推行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(tuīxíng)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Implement; promote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公司决定推行新的工作制度以提高效率。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tuīxíng xīn de gōngzuò zhìdù yǐ tígāo xiàolǜ.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implement a new work system to improve efficiency.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691F42-A45E-447A-87E1-B37EECE0FEB4}" type="slidenum">
              <a:t>297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团长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团长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(tuánzhǎng)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Head of a group; team leader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他是我们团队的团长，负责组织协调工作。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wǒmen tuánduì de tuánzhǎng, fùzé zǔzhī xiétiáo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team leader of our group, responsible for organizing and coordinating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B67FB0-ABC1-4AD3-855D-085D45A82D0F}" type="slidenum">
              <a:t>298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Rabbit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这只小兔子非常可爱，蹦蹦跳跳的。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zhī xiǎo tùzi fēicháng kě'ài, bèng bèng tiào tiào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little rabbit is very cute, hopping around.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B94638-7E85-4592-A294-AC92A88DC52F}" type="slidenum">
              <a:t>299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Respect; to respect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尊重他人意见是建立良好关系的重要因素。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Zūnzhòng tārén yìjiàn shì jiànlì liánghǎo guānxì de zhòngyào yīnsù.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the opinions of others is an important factor in building good relationships.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BF0590-52C6-4767-A1FC-B1A57BAA90E2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Emphasize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在公司中，我们注重团队合作。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gōngsī zhōng, wǒmen zhùzhòng tuánduì hézuò.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company, we emphasize teamwork.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47A614-2018-4FD7-A1C3-1E15A0EA7403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Vomit; spit out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他感到恶心，不得不吐出胃里的东西。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gǎndào ěxīn, bùdébù tǔ chū wèi lǐ de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felt nauseous and had to vomit what was in his stomach.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8308F2-9DA0-4F50-9C7F-199A3978D601}" type="slidenum">
              <a:t>300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土豆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土豆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(tǔdòu)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Potato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土豆是一种常见的蔬菜，富含淀粉。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Tǔdòu shì yī zhǒng chángjiàn de shūcài, fù hán diànfěn.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Potatoes are a common vegetable rich in starch.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F08A3E-1275-4361-8CFF-F925164AF23B}" type="slidenum">
              <a:t>301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突破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突破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(tūpò)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Breakthrough; make a breakthrough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科技的突破推动了社会的发展。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Kējì de tūpò tuīdòng le shèhuì de fāzhǎn.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Technological breakthroughs drive social development.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B1BAF1-4F3C-4860-8C65-169027B920E4}" type="slidenum">
              <a:t>302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偷偷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(tōutōu)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Secretly; stealthily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他偷偷地溜出去参加了聚会。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tōutōu de liū chūqù cānjiā le jùhuì.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sneaked out secretly to join the party.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DF0B9A-3FF8-49CF-AFAA-3B18422A02CC}" type="slidenum">
              <a:t>303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Steal; theft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偷窃行为将受到法律的制裁。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Tōuqiè xíngwéi jiāng shòudào fǎlǜ de zhìcái.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Stealing behavior will be punished by law.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AC600A-C695-4041-99E6-0D9231E440FC}" type="slidenum">
              <a:t>304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通用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通用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(tōngyòng)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Universal; commonly used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这种电池通用于大多数电子设备。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diànbattery yòngyú dà duōshù diànzǐ shèbèi.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type of battery is universal for most electronic devices.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7926BE-783B-4F0E-9685-7B97926A96C7}" type="slidenum">
              <a:t>305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停留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停留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(tíngliú)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Stay; linger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我们只是在这里停留了一会儿，就继续前行了。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zhǐshì zài zhèlǐ tíngliú le yīhuì'er, jiù jìxù qiánxíng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just stayed here for a while and then continued our journey.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9BE90A-95BB-4EE2-802F-977E18D3C24A}" type="slidenum">
              <a:t>306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Hall; reception 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晚宴将在大厅举行，欢迎大家前来。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Wǎnyàn jiāng zài dàtīng jǔxíng, huānyíng dàjiā qián lái.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banquet will be held in the hall, and everyone is welcome to attend.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13E3B1-3D81-4001-A905-EB8420F266CD}" type="slidenum">
              <a:t>307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调解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调解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(tiáojiě)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Mediate; mediate 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在纠纷解决中，调解人的作用非常重要。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jiūfēn jiějué zhōng, tiáojiě rén de zuòyòng fēicháng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dispute resolution, the role of a mediator is very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32EBEE-A331-43FB-9D07-65DBD1F62D24}" type="slidenum">
              <a:t>308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调节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调节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(tiáojié)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Adjust; regulate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我们需要调节空调温度，使室内舒适。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tiáojié kōngtiáo wēndù, shǐ shìnèi shūshì.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adjust the air conditioner temperature to make the indoor environment comfortable.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8F3763-868C-4E52-8801-933C335487B1}" type="slidenum">
              <a:t>309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他们默默地注视着星空。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mòmò de zhùshìzhe xīngkōng.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silently gaze at the stars.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DC7355-47FD-4E7C-BE41-A40E995467B6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(tiānwén)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Astronomy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天文学研究宇宙中的星体和宇宙规律。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Tiānwénxué yánjiū yǔzhòu zhōng de xīngtǐ hé yǔzhòu guīlǜ.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Astronomy studies celestial bodies and the laws of the universe.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2ADCE7-E082-4921-9E24-CC776D536614}" type="slidenum">
              <a:t>310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天然气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天然气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(tiānránqì)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gas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天然气是一种清洁能源，被广泛用于生活和工业。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Tiānránqì shì yī zhǒng qīngjié néngyuán, bèi guǎngfàn yòngyú shēnghuó hé gōngyè.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gas is a clean energy source widely used in both daily life and industry.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933E8A-8B70-49FA-9246-4AFF055D6834}" type="slidenum">
              <a:t>311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Genius; talent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爱因斯坦被认为是一位科学天才。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Àiyīnsītǎn bèi rènwéi shì yī wèi kēxué tiāncái.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Einstein is considered a scientific genius.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152D62-8F8E-4C69-AAB7-A01CB98FE9D0}" type="slidenum">
              <a:t>312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体力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体力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(tǐlì)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Physical strength; stamina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运动需要耗费大量的体力，要保持身体健康。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Yùndòng xūyào hàofèi dàliàng de tǐlì, yào bǎochí shēntǐ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Exercise requires a lot of physical strength to maintain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4B5C0B-F437-4C4F-B6AD-DD4FE8238FA8}" type="slidenum">
              <a:t>313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体积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体积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(tǐjī)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Volume; bulk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这个箱子虽然轻便，但体积很大，不方便携带。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xiāngzi suīrán qīngbiàn, dàn tǐjī hěn dà, bù fāngbiàn xiédài.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Although this suitcase is lightweight, it has a large volume, making it inconvenient to carry.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C7F705-DC7F-40A2-B8E2-DFC60D381478}" type="slidenum">
              <a:t>314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题材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题材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Theme; subject matter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这部电影的题材很新颖，引起了观众的关注。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diànyǐng de tícái hěn xīnyǐng, yǐnqǐ le guānzhòng de guānzhù.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theme of this movie is very innovative, attracting the audience's attention.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7E1835-3771-4DC2-B16B-D15649D3C34B}" type="slidenum">
              <a:t>315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Prompt; hint; reminder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在使用新软件时，系统会给出相关的提示。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shǐyòng xīn ruǎnjiàn shí, xìtǒng huì gěi chū xiāngguān de tíshì.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using new software, the system will provide relevant prompts.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D144EE-C697-4BC0-8B94-F7EEB3ADCA55}" type="slidenum">
              <a:t>316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(tíqǐ)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Bring up; mention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每次提起那段往事，她都感到心情沉重。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cì tíqǐ nà duàn wǎngshì, tā dōu gǎndào xīnqíng chénzhòng.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 time that past event is brought up, she feels heavy-hearted.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47F40E-8C05-431C-AFE8-4D4675EC807E}" type="slidenum">
              <a:t>317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(tíchàng)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Advocate; promote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我们应该提倡环保意识，保护地球。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yīnggāi tíchàng huánbǎo yìshí, bǎohù dìqiú.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should advocate for environmental awareness and protect the Earth.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03C758-BE43-4888-A7F8-CA4EB43E5DE5}" type="slidenum">
              <a:t>318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特有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(tèyǒu)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Unique; peculiar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这种植物在这个地区是特有的。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zhǒng zhíwù zài zhège dìqū shì tèyǒu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plant is unique to this region.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74B4AC-ADFF-481B-8C3D-076F860461ED}" type="slidenum">
              <a:t>319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Injection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医生给他进行了疫苗注射。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gěi tā jìnxíngle yìmiáo zhùshè.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doctor administered a vaccine injection to him.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813DAE-925C-442D-80FF-E31114A215ED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特性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(tèxìng)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Characteristic; feature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每个人都有自己独特的特性。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rén dōu yǒu zìjǐ dútè de tèxìng.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Everyone has their own unique characteristics.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525AF3-4495-4D13-B3D7-05D6A822127F}" type="slidenum">
              <a:t>320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特定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(tèdìng)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Specific; particular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这个规定只适用于特定的情况。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guīdìng zhǐ shìyòng yú tèdìng de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regulation applies only to specific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227FB7-F6B2-4BCA-BD1F-DBA85C67646E}" type="slidenum">
              <a:t>321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讨厌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讨厌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(tǎoyàn)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Hate; dislike; annoying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我讨厌下雨天，总觉得心情很差。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tǎoyàn xiàyǔ tiān, zǒng juéde xīnqíng hěn chà.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dislike rainy days; they always make me feel in a bad mood.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2818FD-2F67-4B6E-B8A5-8D006BA64D14}" type="slidenum">
              <a:t>322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 tree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他在花园里种了几棵桃树，期待着丰收的季节。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huāyuán lǐ zhòng le jǐ kē táoshù, qīdài zhe fēngshōu de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planted several peach trees in the garden, looking forward to the harvest season.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5C28E3-5353-4E96-BF16-832588547FEA}" type="slidenum">
              <a:t>323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(táohuā)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 blossom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春天，桃花盛开，美丽的景象让人陶醉。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Chūntiān, táohuā shèngkāi, měilì de jǐngxiàng ràng rén táozuì.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spring, peach blossoms bloom, creating a beautiful scene that is enchanting.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701405-B25C-4338-A3CE-18FED5338D1C}" type="slidenum">
              <a:t>324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夏天是吃桃子的好季节。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 shì chī táozi de hǎo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Summer is the season for eating peaches.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BCB6A6-A124-4F52-AD73-7110B94245E4}" type="slidenum">
              <a:t>325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(táozǒu)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flee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小偷逃走后，警察紧追不舍。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Xiǎotōu táozǒu hòu, jǐngchá jǐn zhuī bù shě.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thief fled, the police pursued closely.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1771F5-AFB1-4AF3-B9E9-43973EEC6830}" type="slidenum">
              <a:t>326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(táopǎo)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run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发现盗贼后，他立刻逃跑了。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Fāxiàn dào zéi hòu, tā lìkè táopǎo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Upon discovering the thief, he immediately ran away.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7A4005-646A-4399-AA0E-6D697CA3F3D5}" type="slidenum">
              <a:t>327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flee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在危险来临时，大家纷纷想办法逃生。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wēixiǎn láilín shí, dàjiā fēnfēn xiǎng bànfǎ táoshēng.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danger comes, everyone tries to find a way to escape.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9FEBA0-1E28-452E-B133-53FD04BD8E82}" type="slidenum">
              <a:t>328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Bullet; play a musical instrument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他在弹吉他的时候，整个房间充满了音乐的美妙。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tán jítā de shíhou, zhěnggè fángjiān chōngmǎn le yīnyuè de měiwù.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he plays the guitar, the whole room is filled with the beauty of music.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D6253C-8254-46AB-A275-ADB02545F658}" type="slidenum">
              <a:t>329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(zhùcè)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请在这里注册你的账户信息。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zhèlǐ zhùcè nǐ de zhànghù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register your account information here.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D7D53F-905E-4639-A9DD-1B056E0A1292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太空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太空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(tàikōng)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Outer space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太空探索是人类科技的伟大成就之一。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Tàikōng tànsuǒ shì rénlèi kējì de wěidà chéngjiù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Space exploration is one of the great achievements of human technology.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FC3563-A1F1-40DC-81A0-7B76D9808580}" type="slidenum">
              <a:t>330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抬头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抬头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(táitóu)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Raise one's head; look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在繁忙的工作中，记得抬头看看窗外的风景。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fánmáng de gōngzuò zhōng, jìde táitóu kàn kàn chuāngwài de fēngjǐng.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midst of busy work, remember to look up and enjoy the scenery outside the window.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C7BE66-C604-4E01-B20A-2B687BE6E92D}" type="slidenum">
              <a:t>331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抬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Lift; raise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工人们一起抬起了沉重的货物。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Gōngrénmen yīqǐ tái qǐle chénzhòng de huòwù.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workers lifted the heavy cargo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C96BA5-3A5E-4C06-B952-101480FF0915}" type="slidenum">
              <a:t>332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台风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台风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(táifēng)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Typhoon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台风季节来临前，大家要做好防护准备。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Táifēng jìjié láilín qián, dàjiā yào zuò hǎo fánghù zhǔnbèi.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Before the typhoon season arrives, everyone should make preparations for protection.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E9EDD9-0F42-4412-B2FE-5BB1EF010FD1}" type="slidenum">
              <a:t>333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请把门锁好，防止不速之客进入。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bǎ mén suǒ hǎo, fángzhì bù sù zhī kè jìnrù.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lock the door to prevent unauthorized entry.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9D5B71-BBBA-44C9-AABE-92BFB7D436FF}" type="slidenum">
              <a:t>334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所在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所在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(suǒzài)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Location; whereabouts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他的办公室所在的楼层正在装修。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bàngōngshì suǒzài de lóucéng zhèngzài zhuāngxiū.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floor where his office is located is currently under renovation.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E6FCD1-9355-401E-8CD4-451B0180D931}" type="slidenum">
              <a:t>335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损失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损失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(sǔnshī)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Loss; damage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这次事故造成了巨大的经济损失。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cì shìgù zàochéng le jùdà de jīngjì sǔnshī.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accident resulted in enormous economic losses.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ADEC88-C5C5-42E9-B972-020184D8313E}" type="slidenum">
              <a:t>336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损害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损害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(sǔnhài)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Harm; damage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环境污染对健康会造成很大的损害。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Huánjìng wūrǎn duì jiànkāng huì zàochéng hěn dà de sǔnhài.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pollution can cause significant harm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BACDC1-DC41-4A09-9914-EA21E3E2A94E}" type="slidenum">
              <a:t>337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 into pieces; shatter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花瓶掉在地上，碎片散落一地。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Huāpíng diào zài dìshàng, suìpiàn sànluò yīdì.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vase fell to the ground, and the pieces scattered everywhere.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4B97A8-FBB4-4B9D-9A30-3AFC8508BB70}" type="slidenum">
              <a:t>338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岁月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20000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岁月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(suìyuè)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Years;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岁月如梭，时光荏苒，转眼间已是多年。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Suìyuè rú suō, shíguāng rěnrǎn, zhuǎnyǎn jiān yǐ shì duō nián.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 flies, and in the blink of an eye, many years have passed.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C8C482-8AA9-40DA-BE25-0A206C71488E}" type="slidenum">
              <a:t>339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这款应用程序有一个智能助手功能。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 yìngyòng chéngxù yǒu yīgè zhìnéng zhùshǒu gōngnéng.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app has a smart assistant feature.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FE4671-4611-4860-AC2B-211ECFBDD591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Along with; in the wake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随着科技的发展，社会发生了巨大的变化。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Suízhe kējì de fāzhǎn, shèhuì fāshēng le jùdà de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the development of technology, society has undergone tremendous changes.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D486B1-679E-4172-8C84-32D3EEE8AF34}" type="slidenum">
              <a:t>340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Casual; random; at will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这个地方允许游客随意参观。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dìfāng yǔnxǔ yóukè suíyì cānguān.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place allows visitors to wander around freely.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DDD5C1-F44B-456A-90F4-B0FA5DFE7C85}" type="slidenum">
              <a:t>341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Later; afterwards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他先去开会，随后会回来接你。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xiān qù kāihuì, suíhòu huì huílai jiē nǐ.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will go to the meeting first, and afterwards, he will come back to pick you 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C3DEE9-C5CB-4236-BF24-AFA817C869B5}" type="slidenum">
              <a:t>342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酸甜苦辣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酸甜苦辣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(suān tián kǔ là)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Sour, sweet, bitter, spicy; the ups and downs of life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人生就像一杯酸甜苦辣的酒，需要懂得品味。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Rénshēng jiù xiàng yī bēi suān tián kǔ là de jiǔ, xūyào dǒngde pǐnwèi.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is like a glass of wine with its ups and downs; it requires a taste for appreciation.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2049F8-666D-40DE-BDF6-99D4EF3AC73D}" type="slidenum">
              <a:t>343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宿舍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宿舍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(sùshè)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Dormitory; hostel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大学生活中，宿舍是他们的另一个家。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Dàxué shēnghuó zhōng, sùshè shì tāmen de lìng yī gè 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university life, the dormitory is another home for them.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5CD9A2-B654-40E9-83C8-65F9624A88BC}" type="slidenum">
              <a:t>344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搜索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(sōusuǒ)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Search; look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在互联网上，你可以使用搜索引擎找到各种信息。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hùliánwǎng shàng, nǐ kěyǐ shǐyòng sōusuǒ yǐnqíng zhǎodào gè zhǒng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internet, you can use search engines to find various information.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613667-84A7-40D5-B987-A0F0975B5FE5}" type="slidenum">
              <a:t>345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Search; hunt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警察正在搜寻失踪的孩子。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Jǐngchá zhèngzài sōuxún shīzōng de háizi.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police are searching for the missing child.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CB5F73-2FBC-49B2-A7EF-62E33181460F}" type="slidenum">
              <a:t>346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四周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四周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(sìzhōu)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 around; on all sides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他环顾四周，寻找着一个安全的出口。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huángù sìzhōu, xúnzhǎozhe yīgè ānquán de chūkǒu.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looked around in all directions, searching for a safe exit.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3FD658-5F2B-43A2-B85F-0F3A862AD8BD}" type="slidenum">
              <a:t>347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思维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思维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(sīwéi)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Thinking; thought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培养创造性思维对个人和社会都很重要。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Péiyǎng chuàngzàoxìng sīwéi duì gèrén hé shèhuì dōu hěn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Cultivating creative thinking is important for both individuals and society.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F4F794-BABF-43FB-A044-2C74A89499B1}" type="slidenum">
              <a:t>348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私人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私人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(sīrén)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Private; 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这是我的私人空间，请不要随意进入。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wǒ de sīrén kōnɡjiān, qǐng bùyào suíyì jìnrù.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my private space; please do not enter without permission.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B9EA70-9663-4892-94CF-78AE99235820}" type="slidenum">
              <a:t>349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她是公司总经理的助理。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gōngsī zǒng jīnglǐ de zhùlǐ.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the assistant to the company's general manager.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1C1DFB-7F7D-4C02-BFFE-AB8B57C16018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硕士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硕士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(shuòshì)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Master's degree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他在一所知名大学获得了经济学硕士学位。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yī suǒ zhīmíng dàxué huòdé le jīngjì xué shuòshì xuéwèi.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obtained a master's degree in economics from a prestigious university.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A1BEF6-3EB8-43CB-A9DF-8B08DFDCEC4B}" type="slidenum">
              <a:t>350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说法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说法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(shuōfǎ)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Statement; way of saying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不同的人对这个问题有不同的说法。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Bùtóng de rén duì zhège wèntí yǒu bùtóng de shuōfǎ.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Different people have different ways of expressing this issue.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17B33D-3A82-4C66-A178-D0DD4FE7EC58}" type="slidenum">
              <a:t>351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睡眠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睡眠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(shuìmián)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Sleep; rest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良好的睡眠对身体健康至关重要。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Liánghǎo de shuìmián duì shēntǐ jiànkāng zhì guān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Good sleep is crucial for physical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80501A-8F3A-4603-9BCC-6BFDC0BFF67E}" type="slidenum">
              <a:t>352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Flood; water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暴雨引发的水灾给城市带来了严重的影响。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Bàoyǔ yǐnfā de shuǐzāi gěi chéngshì dàilái le yánzhòng de yǐngxiǎng.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flood caused by heavy rain has had a serious impact on the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F885B8-8DCE-46A8-8934-9B4A763DE51C}" type="slidenum">
              <a:t>353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(shuǐkù)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Reservoir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这座水库是为了灌溉农田而建造的。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shuǐkù shì wèile guàngài nóngtián ér jiànzào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reservoir was built for irrigating farmland.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C8BA36-EA1C-4FF4-825F-B1EEF865BBC2}" type="slidenum">
              <a:t>354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(shuǐfèn)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Water content; moisture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保持皮肤的水分是保持肌肤健康的关键。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pífū de shuǐfèn shì bǎochí jīfū jiànkāng de guānjiàn.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the skin's moisture is key to keeping it healthy.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EF776E-FF6C-4C55-813C-5256716A8787}" type="slidenum">
              <a:t>355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水产品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水产品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 chǎnpǐn)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Aquatic products; seafood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这个城市以新鲜的水产品而闻名。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yǐ xīnxiān de shuǐ chǎnpǐn ér wénmíng.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is famous for its fresh aquatic products.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B9CA19-43CC-4FFB-9CB4-67BB38DFD423}" type="slidenum">
              <a:t>356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双手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双手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(shuāngshǒu)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Both hands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他双手握紧，表达着坚定的决心。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shuāngshǒu wò jǐn, biǎodá zhe jiāndìng de juéxīn.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clenched both hands, expressing a firm determination.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6D2F82-DD0F-469B-8501-FAF217E7187F}" type="slidenum">
              <a:t>357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率领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率领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(shuàilǐng)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Lead; command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他曾率领团队完成了一项重要的科研项目。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céng shuàilǐng tuánduì wánchéngle yīxiàng zhòngyào de kēyán xiàngmù.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once led a team to successfully complete an important research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FF4111-3FD5-4455-AC15-3426C027C98F}" type="slidenum">
              <a:t>358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摔倒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摔倒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(shuāidǎo)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Fall down; tumble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老人在湿滑的地面上摔倒了，我们赶紧上前帮助。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Lǎorén zài shīhuá de dìmiàn shàng shuāidǎo le, wǒmen gǎnjǐn shàng qián bāngzhù.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elderly person fell on the slippery ground, and we quickly went forward to help.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D6DC38-9546-43AD-B528-5A72F41A0534}" type="slidenum">
              <a:t>359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主体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研究的主体是社会变迁。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Yánjiū de zhǔtǐ shì shèhuì biànqiān.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subject of the study is social change.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C40F00-19B2-4CCE-A541-A9D3CEDA756D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Fall; tumble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他在滑板上摔了一跤，但笑着爬了起来。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huábǎn shàng shuāi le yī jiāo, dàn xiàozhe pá le qǐlái.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fell off the skateboard but laughed as he got back 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8A2EF9-08B0-4E17-AD25-18ACBFC374E7}" type="slidenum">
              <a:t>360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数目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数目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(shùmù)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Number; amount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请报告销售额和库存数目。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bàogào xiāoshòu'é hé kùcún shùmù.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report the sales and inventory figures.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DEC883-3A2B-4603-934E-737DC77D556F}" type="slidenum">
              <a:t>361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鼠标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鼠标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(shǔbiāo)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Mouse (computer)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使用鼠标可以更方便地操作计算机。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Shǐyòng shǔbiāo kěyǐ gèng fāngbiàn de cāozuò jìsuànjī.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Using a mouse makes it more convenient to operate the computer.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3170D9-927F-47DD-AD50-4DA342B8B8C1}" type="slidenum">
              <a:t>362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Rat; mouse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农田里的老鼠给庄稼带来了很大的损害。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Nóngtián lǐ de lǎoshǔ gěi zhuāngjià dàilái le hěn dà de sǔnhài.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mice in the fields have caused significant damage to the crops.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AE0D9C-3ADC-4942-96FD-963E44D945DB}" type="slidenum">
              <a:t>363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熟悉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熟悉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(shúxī)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Familiar; acquainted with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他对这个领域非常熟悉，是个专家。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lǐngyù fēicháng shúxī, shì gè zhuānjiā.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very familiar with this field and is an expert.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E0FFDC-405C-4E87-A3A4-8B05E024D924}" type="slidenum">
              <a:t>364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蔬菜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蔬菜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(shūcài)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Vegetables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多吃新鲜蔬菜对健康有益。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Duō chī xīnxiān shūcài duì jiànkāng yǒuyì.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Eating fresh vegetables is beneficial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1FBF50-2E8D-47A2-86DD-8F8D99693C6F}" type="slidenum">
              <a:t>365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输出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输出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(shūchū)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Output; export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这台计算机能够高效地处理大量的数据输出。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tái jìsuànjī nénggòu gāoxiào de chǔlǐ dàliàng de shùjù shūchū.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computer can efficiently process and output large amounts of data.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56C39A-9BA6-4904-86FF-FE1EBA43CC0C}" type="slidenum">
              <a:t>366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(shūzhuō)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Desk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在书桌上，堆满了各种书籍和文具。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shūzhuō shàng, duīmǎn le gèzhǒng shūjí hé wénjù.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desk, there are piles of various books and stationery.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F3EED1-9725-4A9E-9CA0-4139D3151D29}" type="slidenum">
              <a:t>367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(shūguì)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Bookcase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我把书放在书柜里整齐地摆放着。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bǎ shū fàng zài shūguì lǐ zhěngqí de bǎifàngzhe.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neatly arrange the books in the bookcase.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2E7A90-9A49-4E35-87BD-1D793AC34EE2}" type="slidenum">
              <a:t>368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Calligraphy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中国书法是一门博大精深的艺术。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Zhōngguó shūfǎ shì yī mén bódà jīngshēn de yìshù.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Chinese calligraphy is a profound and extensive art.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CA0C3F-9FDD-4714-9303-4F1059831BF7}" type="slidenum">
              <a:t>369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Supervisor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他是这个项目的主管，负责整个团队的工作。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zhège xiàngmù de zhǔguǎn, fùzé zhěnggè tuánduì de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supervisor of this project, responsible for the entire team's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8FC4B7-590D-4DAA-942D-653E0BF60AE1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Thin; lean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她的身材很瘦，可能是基因的原因。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shēncái hěn shòu, kěnéng shì jīyīn de yuányīn.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thin figure, possibly due to genetics.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0FE7E7-512C-443D-97FA-A28ADC39C725}" type="slidenum">
              <a:t>370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受灾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受灾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Suffer from a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这个地区的居民受灾，急需救援。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dìqū de jūmín shòuzāi, jíxū jiùyuán.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residents in this area are suffering from a disaster and urgently need rescue.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CD8603-3C40-4A7F-A6FC-0A3F9A190F3F}" type="slidenum">
              <a:t>371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寿司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寿司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(shòusī)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Sushi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日本寿司以新鲜的海鲜为特色。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Rìběn shòusī yǐ xīnxiān de hǎixiān wéi tèsè.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Japanese sushi is known for its fresh seafood.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8BDF7C-82B8-4FB0-9F0D-615D84806509}" type="slidenum">
              <a:t>372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手法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手法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(shǒufǎ)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Technique; skill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这位画家的绘画手法非常独特。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huàjiā de huìhuà shǒufǎ fēicháng dútè.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painter's technique is very unique.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F1C795-27CE-46F9-863B-80C5083866BA}" type="slidenum">
              <a:t>373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手段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手段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(shǒuduàn)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Means; method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在解决问题时，我们需要灵活运用各种手段。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jiějué wèntí shí, wǒmen xūyào línghuó yùnyòng gèzhǒng shǒuduàn.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solving problems, we need to flexibly employ various means.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789BF4-DF45-4884-AE31-B335CF96EF9F}" type="slidenum">
              <a:t>374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(shōushi)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Tidy up; pack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走之前，请把房间收拾整齐。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Zǒu zhīqián, qǐng bǎ fángjiān shōushi zhěngqí.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Before leaving, please tidy up the room.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0D9EB0-D0E5-4C2F-828B-52E1EDC118FE}" type="slidenum">
              <a:t>375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Collect; gather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他喜欢收集各种古董和艺术品。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shōují gèzhǒng gǔdǒng hé yìshùpǐn.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enjoys collecting various antiques and artworks.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14D18F-C2A9-4B40-BC43-DEEB5C6F1EBE}" type="slidenum">
              <a:t>376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(shōugòu)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Acquire; purchase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这家公司计划收购另一家竞争对手。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gōngsī jìhuà shōugòu lìng yī jiā jìngzhēng duìshǒu.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company plans to acquire another competitor.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E13738-9EC9-4CA4-9182-E8231D7679F0}" type="slidenum">
              <a:t>377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视为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视为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(shìwéi)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Regard as; consider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他的辛勤工作被视为公司的重要贡献。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xīnqín gōngzuò bèi shìwéi gōngsī de zhòngyào gòngxiàn.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hard work is considered as an important contribution to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B0D696-9EF0-4651-B61E-0EAF4D11C723}" type="slidenum">
              <a:t>378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视频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视频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(shìpín)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Video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我们通过视频通话与远方的亲人联系。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tōngguò shìpín tōnghuà yǔ yuǎnfāng de qīnrén liánxì.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contact distant relatives through video calls.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4A17F2-D488-4775-85DE-81BA226714C0}" type="slidenum">
              <a:t>379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评价应该尽量客观，而非过于主观。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Píngjià yīnggāi jìnliàng kèguān, ér fēi guòyú zhǔguān.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Evaluation should be as objective as possible, not overly subjective.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F88FA5-CDAE-4A97-BA3D-283AC5AC5A12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试图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试图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(shìtú)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Attempt; try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他试图改变自己的不良习惯。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shìtú gǎibiàn zìjǐ de bùliáng xíguàn.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trying to change his bad habits.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DC53B0-90CD-4F63-9AA5-5F963258A6F6}" type="slidenum">
              <a:t>380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势力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势力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Power; influence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这个政党在地方上有很大的势力。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zhèngdǎng zài dìfāng shàng yǒu hěn dà de shìlì.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political party has a significant influence at the local level.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C0D0C1-E3EA-467A-B8ED-F818A79D4977}" type="slidenum">
              <a:t>381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Style; 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这款手表的设计式样独特。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shǒubiǎo de shèjì shìyàng dútè.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design style of this watch is unique.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332313-145A-47DE-B422-21D073E5106F}" type="slidenum">
              <a:t>382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示范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示范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(shìfàn)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Demonstrate; example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老师用实际操作示范了一遍，学生们才明白了。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Lǎoshī yòng shíjì cāozuò shìfàn le yībiàn, xuéshēngmen cái míngbái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teacher demonstrated the practical operation once, and the students understood.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63F710-9FC1-41C6-97A3-8264C7CBA50B}" type="slidenum">
              <a:t>383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使得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使得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(shǐdé)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Cause; make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这些政策的实施使得经济得到了显著的改善。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zhèngcè de shíshī shǐdé jīngjì dédào le xiǎnzhù de gǎishàn.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implementation of these policies has led to a significant improvement in the economy.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FA9070-8E34-4528-803F-344C4F8B06A5}" type="slidenum">
              <a:t>384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Pick up; collect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在海滩上，他拾起了一片美丽的贝壳。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hǎitān shàng, tā shí qǐ le yī piàn měilì de bèiké.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beach, he picked up a beautiful seashell.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EB0663-C452-4A4F-81B9-E8348ED6FA34}" type="slidenum">
              <a:t>385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实惠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实惠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(shíhuì)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Practical; substantial benefit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这种购物方式更实惠，可以省下不少费用。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gòuwù fāngshì gèng shíhuì, kěyǐ shěng xià bù shǎo fèiyòng.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shopping method is more practical and can save a lot of expenses.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A88BC1-0204-4B9C-B2BD-4578CC69FE22}" type="slidenum">
              <a:t>386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Current affairs; current events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了解时事是每个公民的责任。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shíshì shì měi gè gōngmín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current affairs is the responsibility of every citizen.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E817F8-678B-4613-9FA6-AFA27378AB2B}" type="slidenum">
              <a:t>387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Opportunity; moment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抓住时机，才能取得成功。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Zhuā zhù shíjī, cáinéng qǔdé chénggōng.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Seize the opportunity to achieve success.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6D5B71-AE9D-49B1-AD98-1F9168F2107B}" type="slidenum">
              <a:t>388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(shíguāng)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Time; period of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时光飞逝，我们要珍惜每一刻。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Shíguāng fēishì, wǒmen yào zhēnxī měi yī 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 flies; we should cherish every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938049-C1BC-40F9-84AE-9BB98BBB314B}" type="slidenum">
              <a:t>389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主导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这个国家在科技领域主导着全球市场。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zài kējì lǐngyù zhǔdǎozhe quánqiú shìchǎng.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dominates the global market in the field of technology.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DCFDF7-687C-4D06-B5E7-6D0D71AF6958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(shícháng)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Often; frequently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他时常在夜晚散步，享受宁静的时光。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shícháng zài yèwǎn sànbù, xiǎngshòu níngjìng de shíguāng.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often takes a walk in the evening, enjoying the quiet moments.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54E9FB-3CFE-4DA9-B88D-A5F9B645643B}" type="slidenum">
              <a:t>390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十足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十足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(shízú)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Complete; 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她的自信是十足的，无论面对什么情况都能应对自如。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zìxìn shì shízú de, wúlùn miàn duì shénme qíngkuàng dōu néng yìngduì zìrú.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confidence is complete, and she can handle any situation with ease.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A94191-A7D0-464D-891E-53CAED06FA41}" type="slidenum">
              <a:t>391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诗歌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诗歌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(shīgē)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Poetry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他的诗歌充满了深情和哲理。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shīgē chōngmǎn le shēnqíng hé zhélǐ.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poetry is full of deep emotions and philosophy.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DFE108-64EB-404B-8453-6CBAE729A084}" type="slidenum">
              <a:t>392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师傅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师傅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(shīfu)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Master; skilled worker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这位厨师是一位真正的烹饪师傅。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chúshī shì yī wèi zhēnzhèng de pēngrèn shīfu.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chef is a true master of culinary arts.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CF3F37-9CA0-4442-81AD-2C3FBF18D5B6}" type="slidenum">
              <a:t>393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失误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失误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Mistake; error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在比赛中，他犯了一个致命的失误。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zhōng, tā fàn le yīgè zhìmìng de shīwù.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game, he made a fatal mistake.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AE84C6-E946-444A-9CC2-3139D0F5AA3E}" type="slidenum">
              <a:t>394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剩下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剩下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Leftover; remaining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晚会结束后，剩下的食物被捐赠给了慈善机构。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Wǎnhuì jiéshù hòu, shèngxià de shíwù bèi juānzèng gěi le císhàn jīgòu.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party, the remaining food was donated to a charity organization.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285D2A-0598-4786-BF87-FA63EF71C17D}" type="slidenum">
              <a:t>395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Remaining; leftover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这顿饭吃得很饱，剩下的可以留到明天。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dùn fàn chī de hěn bǎo, shèngxià de kěyǐ liú dào míngtiān.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ate a lot for this meal, and the leftovers can be saved for tomorrow.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C915F1-F4E7-4649-9A28-CC2B1A7BC6CB}" type="slidenum">
              <a:t>396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胜负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胜负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(shèngfù)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Victory or defeat;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在比赛中，重要的不是胜负，而是参与的过程。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zhōng, zhòngyào de bùshì shèngfù, ér shì cānyù de guòchéng.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competition, what matters is not the victory or defeat but the process of participation.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BAE010-DC75-476B-BE2D-C42E1F422065}" type="slidenum">
              <a:t>397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Sound; voice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他的声音深沉而悠扬，引人入胜。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shēngyīn shēnchén ér yōuyáng, yǐnrénrùshèng.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voice is deep and melodious, captivating.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6D230B-09AF-4854-A4D8-263327610718}" type="slidenum">
              <a:t>398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生成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Generate;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这个软件能够自动生成报告。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ruǎnjiàn nénggòu zìdòng shēngchéng bàogào.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can automatically generate reports.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271B3E-0B05-4B5F-B008-6033973C62B3}" type="slidenum">
              <a:t>399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jìng)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respect; to hold in high esteem; to esteem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尊敬长辈是中华文化的传统美德。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Zūnjìng zhǎngbèi shì Zhōnghuá wénhuà de chuántǒng měidé.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elders is a traditional virtue in Chinese culture.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BC8165-2BDA-4559-A89B-2A006701689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(zhǔbàn)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这个活动是由我们学校主办的。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shì yóu wǒmen xuéxiào zhǔbàn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event is hosted by our school.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E8B5AE-3154-4C9F-92A0-FB7D065B932D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升高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升高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(shēnggāo)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Rise;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这座建筑的升高使得整个城市的天际线发生了变化。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jiànzhù de shēnggāo shǐdé zhěnggè chéngshì de tiānjìxiàn fāshēngle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height of this building has changed the skyline of the entire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794357-86DF-400F-825F-D31DC3BF4878}" type="slidenum">
              <a:t>400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(shénqíng)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Expression; look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她的神情表明她有些疲倦。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shénqíng biǎomíng tā yǒuxiē píjuàn.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expression indicates that she is somewhat tired.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C096D3-99BA-4133-9276-A791A0EB48A1}" type="slidenum">
              <a:t>401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(shénqí)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Magical; miraculous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大自然中有许多神奇的现象等待我们去发现。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Dàzìrán zhōng yǒu xǔduō shénqí de xiànxiàng děngdài wǒmen qù fāxiàn.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 are many magical phenomena in nature waiting for us to discover.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D51C69-0E6F-470F-B162-F2EAE0020F28}" type="slidenum">
              <a:t>402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(shénjīng)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Nerve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保持良好的心理状态对神经系统有益。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liánghǎo de xīnlǐ zhuàngtài duì shénjīng xìtǒng yǒu 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 good mental state is beneficial for the nervous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7171FB-AFF4-4A8E-B271-CE0AD1221D7F}" type="slidenum">
              <a:t>403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God; deity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他们在神的庇佑下顺利度过了困境。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zài shén de bìyòu xià shùnlì dùguò le kùnjìng.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smoothly passed through the difficulties under the protection of God.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DF7419-1719-4B51-8328-074FBEAFEC22}" type="slidenum">
              <a:t>404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深度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深度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(shēndù)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Depth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这篇文章从一个很深度的角度分析了问题。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piān wénzhāng cóng yīgè hěn shēndù de jiǎodù fēnxī le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article analyzes the problem from a very deep perspective.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F28E13-8753-4D92-B6BB-E1FA79904E83}" type="slidenum">
              <a:t>405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深处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深处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(shēnchù)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Deep place; depth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他喜欢探索森林深处的神秘之地。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tànsuǒ sēnlín shēnchù de shénmì zhī 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enjoys exploring the mysterious places deep in the forest.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B79663-5122-46BD-AD54-06220F1767F5}" type="slidenum">
              <a:t>406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Stretch; extend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他伸出手握住了我的手，表示感谢。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shēn chū shǒu wò zhù le wǒ de shǒu, biǎoshì gǎnxiè.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reached out and shook my hand, expressing gratitude.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22807E-123F-4B49-8D23-CF656C56B434}" type="slidenum">
              <a:t>407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摄影师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摄影师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(shèyǐngshī)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Photographer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这位摄影师以他独特的视角拍摄了许多精彩的照片。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shèyǐngshī yǐ tā dútè de shìjiǎo pāishè le xǔduō jīngcǎi de zhàopiàn.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photographer has captured many wonderful photos with his unique perspective.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F43B8C-25D2-489E-B026-95F4D98ABDB7}" type="slidenum">
              <a:t>408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(shèyǐng)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Photography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她对摄影艺术有着浓厚的兴趣。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shèyǐng yìshù yǒu zhe nónghòu de xìngqù.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strong interest in the art of photography.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DD4770-7C97-4D48-8A7B-1B1FB3A8DA18}" type="slidenum">
              <a:t>409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竹子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竹子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(zhúzi)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Bamboo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在中国，竹子被广泛用于建筑和手工艺品制作。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Zhōngguó, zhúzi bèi guǎngfàn yòngyú jiànzhù hé shǒugōngyìpǐn zhìzuò.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China, bamboo is widely used in construction and the crafting of handmade items.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C4761C-252D-4E15-B5ED-1564AE3E59FC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摄像机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摄像机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(shèxiàngjī)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Camera; video camera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记者使用摄像机记录了现场的情况。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Jìzhě shǐyòng shèxiàngjī jìlù le xiànchǎng de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journalist used a video camera to record the situation on the scene.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69FFD1-A1F2-46EE-B3B0-21298CFB9356}" type="slidenum">
              <a:t>410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Record with a camera; shoot video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这个设备可以摄像并存储高清视频。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shèbèi kěyǐ shèxiàng bìng cúnchú gāoqīng shìpín.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device can record and store high-definition videos.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E0687B-DAA6-4D41-8CA6-0CDCA2EF6EEE}" type="slidenum">
              <a:t>411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射击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射击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Shooting; marksmanship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他在射击比赛中获得了金牌。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shèjī bǐsài zhōng huòdé le jīn pái.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won a gold medal in the shooting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A8749F-1600-4724-8E7A-1CB15697E069}" type="slidenum">
              <a:t>412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Shoot; fire (a projectile)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他瞄准目标，用弓箭射中了靶心。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miáozhǔn mùbiāo, yòng gōngjiàn shè zhòng le bā 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aimed at the target and shot the bullseye with a bow and arrow.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66C805-364C-4EFD-98E8-614323BCB33E}" type="slidenum">
              <a:t>413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社区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社区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Community; neighborhood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我们正在努力建设一个和谐的社区。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zhèngzài nǔlì jiànshè yīgè héxié de shèqū.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are working hard to build a harmonious community.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DA4E7D-2186-4A81-8D34-1D11D450D807}" type="slidenum">
              <a:t>414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Society; club;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他是这个文学社的成员之一。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zhège wénxué shè de chéngyuán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one of the members of this literary society.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DBBCA3-A564-4553-8CB2-293C839F41CA}" type="slidenum">
              <a:t>415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设想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设想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(shèxiǎng)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Imagine; envision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在制定计划时，我们需要设想各种可能的情况。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zhìdìng jìhuà shí, wǒmen xūyào shèxiǎng gèzhǒng kěnéng de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making plans, we need to envision various possible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B2B62F-6A65-4BBE-9F21-7B3FE2D86061}" type="slidenum">
              <a:t>416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舍得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舍得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(shěde)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 willing to part with; not hesitate to give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他舍得花钱买一些好东西。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shěde huāqián mǎi yīxiē hǎo dōngxī.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willing to spend money to buy some good things.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F22EEA-0084-4150-94FC-D7F4241FF053}" type="slidenum">
              <a:t>417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舍不得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舍不得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(shěbude)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Hesitate to part with; be unwilling to let go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离别的时候，她舍不得离开家人。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Líbié de shíhòu, tā shěbude líkāi jiārén.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parting, she was unwilling to leave her family.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EA47E6-6B8E-4C5A-84E8-1A6C5D8025DE}" type="slidenum">
              <a:t>418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Snake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在中国的文化中，蛇被视为一种神秘的动物。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Zhōngguó de wénhuà zhōng, shé bèi shì wéi yī zhǒng shénmì de dòngwù.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Chinese culture, snakes are considered mysterious animals.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DCB0D2-6417-4985-B4BE-E94C9B2DEB30}" type="slidenum">
              <a:t>419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周期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(zhōuqī)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Cycle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生活中有许多循环的周期，如四季交替。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Shēnghuó zhōng yǒu xǔduō xúnhuán de zhōuqī, rú sìjì jiāotì.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has many cyclical periods, such as the changing of seasons.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06F3EC-BFFC-40A2-B27D-1ED79214C4C0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稍微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稍微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(shāowēi)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bit; a little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他稍微迟到了一会儿，但很快赶到了。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shāowēi chídào le yīhuìr, dàn hěnkuài gǎn dào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was a bit late, but he arrived quickly.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87EDCA-2E6D-4A66-A1F7-D4567467D386}" type="slidenum">
              <a:t>420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little; slightly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请稍等片刻，马上就好。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shāo děng piànkè, mǎshàng jiù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wait a moment; it will be ready soon.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2825F1-B2A7-40D2-8D6A-1CD932DD91C7}" type="slidenum">
              <a:t>421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上涨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(shàngzhǎng)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Rise;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股市上涨意味着投资者的收益可能会增加。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Gǔshì shàngzhǎng yìwèi zhe tóuzī zhě de shōuyì kěnéng huì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rise in the stock market means that investors' profits may increase.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F8747F-6CAF-4480-8F10-23539EA19F3B}" type="slidenum">
              <a:t>422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上下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(shàngxià)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 and down; top and bottom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这栋楼有十层，上下共有五十户人家。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dòng lóu yǒu shí céng, shàngxià gòng yǒu wǔshí hù rénjiā.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building has ten floors, with a total of fifty households up and down.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99608B-46BB-4346-9360-C34082C130D9}" type="slidenum">
              <a:t>423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上级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(shàngjí)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Superior; higher authority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他要向上级汇报工作进展情况。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yào xiàng shàngjí huìbào gōngzuò jìnzhǎn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needs to report the progress of the work to his superiors.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E71E01-0C04-450B-8BAE-507C041A684C}" type="slidenum">
              <a:t>424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商标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商标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(shāngbiāo)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Trademark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这个商标代表了公司的形象和品牌价值。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shāngbiāo dàibiǎo le gōngsī de xíngxiàng hé pǐnpái jiàzhí.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trademark represents the image and brand value of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D56B23-8957-486F-AAB8-AC4954DCBA22}" type="slidenum">
              <a:t>425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扇子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扇子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她用扇子轻轻拂过脸颊。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yòng shànzi qīngqīng fú guò liǎnjiá.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lightly brushed her cheeks with the fan.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3BB56F-B8BE-4A3A-B53C-6F9F3DAC8DC9}" type="slidenum">
              <a:t>426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Fan; to fan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他手里拿着一把扇子，缓缓摇动。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shǒu lǐ ná zhe yī bǎ shànzi, huǎn huǎn yáodòng.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held a fan in his hand and waved it slowly.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A871D7-5B5C-4DF4-BB0E-D51DB8AB86EA}" type="slidenum">
              <a:t>427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山区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山区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(shānqū)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Mountainous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这个地区大部分都是山区，交通不太方便。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dìqū dàbùfen dōu shì shānqū, jiāotōng bù tài fāngbiàn.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Most of this region is mountainous, and transportation is not very convenient.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95DFB8-03F3-45BB-BC88-C34C01B0C858}" type="slidenum">
              <a:t>428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Foolish; silly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别再做这么傻的事了。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Bié zài zuò zhème shǎ de shì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Don't do such silly things again.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3D4A35-2C3C-48B3-942C-FEFAC519A33C}" type="slidenum">
              <a:t>429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众多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众多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Numerous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这个城市有众多的历史古迹吸引着游客。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 zhòngduō de lìshǐ gǔjì xīyǐn zhe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numerous historical landmarks that attract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0DD81D-48A3-41B2-8B69-03746041DFB0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沙漠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沙漠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(shāmò)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Desert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在沙漠中，水资源是非常珍贵的。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shāmò zhōng, shuǐ zīyuán shì fēicháng zhēnguì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desert, water resources are very precious.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561ED6-E21F-4C3F-9552-CF0E6FF67778}" type="slidenum">
              <a:t>430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杀毒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杀毒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Antivirus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及时更新防火墙有助于杀毒软件的有效运行。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Jíshí gēngxīn fánghuǒqiáng yǒuzhù yú shādú ruǎnjiàn de yǒuxiào yùnxíng.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Updating the firewall in a timely manner helps the effective operation of antivirus software.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4A3F6F-EF12-40AC-89D6-4A22DE416103}" type="slidenum">
              <a:t>431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这种药能够杀死细菌。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yào nénggòu shāsǐ xìjùn.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medicine can kill bacteria.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3A6A29-3B2D-4806-9D30-276F5B476671}" type="slidenum">
              <a:t>432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散文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散文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(sǎnwén)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他的散文作品充满了对生活的独特见解。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sǎnwén zuòpǐn chōngmǎnle duì shēnghuó de dútè jiànjiě.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prose works are full of unique insights into life.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091537-0E09-4E63-A94F-5669BA8D5748}" type="slidenum">
              <a:t>433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Disperse; scatter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树叶在微风中散落一地。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Shùyè zài wēifēng zhōng sànluò yī 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leaves scatter on the ground in the gentle breeze.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F8FEFB-EA53-4DB8-812B-FA02E2088D6A}" type="slidenum">
              <a:t>434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Sprinkle; scatter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阳光洒在湖面上，波光粼粼。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Yángguāng sǎ zài húmiàn shàng, bōguāng lín lín.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sunlight sprinkles on the lake, sparkling.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E44586-DE1E-4020-8EC5-670504526E9B}" type="slidenum">
              <a:t>435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软件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软件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(ruǎnjiàn)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Software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这款软件具有强大的图像处理功能。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ruǎnjiàn jùyǒu qiángdà de túxiàng chǔlǐ gōngnéng.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has powerful image processing capabilities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0F9BF1-DAEA-4743-A46F-145C592C5B74}" type="slidenum">
              <a:t>436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(ruǎn)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Soft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这张床垫非常软，非常舒适。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zhāng chuáng diàn fēicháng ruǎn, fēicháng shūshì.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mattress is very soft and comfortable.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F02DF2-7A4B-46E3-AED0-4980BA739DA0}" type="slidenum">
              <a:t>437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入门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入门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(rùmén)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Entry-level; beginner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这是一门入门级的课程，适合初学者。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yīmén rùmén jí de kèchéng, shìhé chūxuézhě.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an entry-level course suitable for beginners.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CDD435-DF0B-4DFD-8FFB-EBFF2EE97780}" type="slidenum">
              <a:t>438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如下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(rúxià)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 follows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请按照如下步骤操作。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ànzhào rúxià bùzhòu cāozuò.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follow the steps below.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E22076-9858-41DA-9A88-13162E85EB56}" type="slidenum">
              <a:t>439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中毒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小狗可能中毒了，赶紧去看兽医吧！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kěnéng zhòngdú le, gǎnjǐn qù kàn shòuyī ba!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may be poisoned; hurry and take it to the vet!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BD642A-AB9B-4307-B4FE-48727BCCD686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如同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(rútóng)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Like; similar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他的笑声如同清风拂过，让人感到舒畅。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xiàoshēng rútóng qīngfēng fúguò, ràng rén gǎndào shūchàng.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laughter is like a gentle breeze, making people feel relaxed.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A74B46-9162-4EDF-B642-482E001B5B17}" type="slidenum">
              <a:t>440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如此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(rúcǐ)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So; in this 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事情发展得如此迅速，让人有些措手不及。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Shìqíng fāzhǎn dé rúcǐ xùnsù, ràng rén yǒuxiē cuòshǒubùjí.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development of events has been so rapid that it caught people off guard.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8C4021-C2CA-4925-A0C0-D3011198F401}" type="slidenum">
              <a:t>441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仍旧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仍旧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(réngjiù)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Still; as before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尽管遇到了困难，他仍旧坚持下去。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Jǐnguǎn yùdào le kùnnán, tā réngjiù jiānchí xiàqù.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Despite facing difficulties, he still persists.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FB35ED-6389-4D36-B4B9-D79CCA46F7C0}" type="slidenum">
              <a:t>442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Throw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他把垃圾扔进垃圾桶里。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bǎ lèsè rēng jìn lèsètǒng 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threw the trash into the garbage can.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23AEBE-787C-4C79-B525-D1B9266B1BDC}" type="slidenum">
              <a:t>443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认定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认定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(rèndìng)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Identify; recognize; determine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专家们一致认定这是一种新的病毒。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Zhuānjiāmen yīzhì rèndìng zhè shì yī zhǒng xīn de bìngdú.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Experts unanimously identify this as a new virus.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2D64F2-23B8-4549-AC70-26F69FC0B177}" type="slidenum">
              <a:t>444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Recognize; admit; accept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她不愿意认自己的错误。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bù yuànyì rèn zìjǐ de cuòwù.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unwilling to admit her mistake.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6FA5B4-1D2E-42F0-8C61-8B23F479547B}" type="slidenum">
              <a:t>445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忍受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忍受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(rěnshòu)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Endure; bear; tolerate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他能够忍受各种压力，保持冷静。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nénggòu rěnshòu gè zhǒng yālì, bǎochí lěngjìng.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can endure various pressures and remain calm.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6560D4-F0C1-4E15-AE52-ECC929BC4072}" type="slidenum">
              <a:t>446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忍不住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忍不住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(rěn bù zhù)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Cannot help; can't resist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看到她受伤的样子，我忍不住流下了眼泪。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Kàn dào tā shòushāng de yàngzi, wǒ rěn bù zhù liú xià le yǎnlèi.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Seeing her injured, I couldn't help but shed tears.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EE3995-9664-405F-A7B6-0F22A8BBDAB2}" type="slidenum">
              <a:t>447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Endure; bear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面对困难，我们要学会忍。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Miàn duì kùnnan, wǒmen yào xuéhuì rěn.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face of difficulties, we need to learn to endure.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EE23C0-01BE-4765-A07C-03FD689EDE80}" type="slidenum">
              <a:t>448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Person; character (in a story, movie,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小说中的人物形象栩栩如生。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Xiǎoshuō zhōng de rénwù xíngxiàng xǔxǔrúshēng.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characters in the novel are vivid and lifelike.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37C203-938C-406A-81A1-D63275215264}" type="slidenum">
              <a:t>449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终止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(zhōngzhǐ)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Terminate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公司决定终止这个项目，因为资金短缺。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zhōngzhǐ zhè ge xiàngmù, yīnwèi zījīn duǎnquē.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terminate this project due to a lack of funds.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50FBAA-4CA1-4292-A449-2F679D10F928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Person; figure; public figure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他是一位在教育领域有着丰富经验的人士。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yī wèi zài jiàoyù lǐngyù yǒuzhe fēngfù jīngyàn de rénshì.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a person with rich experience in the field of education.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65F00F-FB2F-41DB-A058-EA3D14A70A88}" type="slidenum">
              <a:t>450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 power; manpower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这个项目需要大量的人力支持。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xūyào dàliàng de rénlì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requires a large amount of manpower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961009-C712-496C-8BF1-CF9C0F873A41}" type="slidenum">
              <a:t>451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(rénjiān)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 world; the mortal 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诗人常常在作品中歌颂人间美好。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Shīrén chángcháng zài zuòpǐn zhōng gēsòng rénjiān měihǎo.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Poets often praise the beauty of the human world in their works.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437D78-BA9D-4A02-B296-A2ADBCA61811}" type="slidenum">
              <a:t>452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热门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热门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(rèmén)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Hot; popular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这个话题在社交媒体上很热门。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huàtí zài shèjiāo méitǐ shàng hěn rèmén.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topic is very popular on social media.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DD811D-111D-4BBC-82C8-D4809A093F3F}" type="slidenum">
              <a:t>453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热量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热量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(rèliàng)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Heat; caloric content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食物的热量会影响体重的变化。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Shíwù de rèliàng huì yǐngxiǎng tǐzhòng de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caloric content of food can affect changes in body weight.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F6E596-5096-4681-8993-1D75A50D145D}" type="slidenum">
              <a:t>454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 around; wind around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小溪绕过山脚，形成一片美丽的湿地。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Xiǎoxī rào guò shānjiǎo, xíngchéng yīpiàn měilì de shīdì.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stream winds around the foot of the mountain, forming a beautiful wetland.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CC69AA-0878-45DC-9BF0-5DFE617ED29B}" type="slidenum">
              <a:t>455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Dye; infect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这种颜色容易染到其他衣物上。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yánsè róngyì rǎn dào qítā yīwù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color is easy to dye onto other clothes.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A0C1DC-08C1-4E91-8A0D-1942E63F53F9}" type="slidenum">
              <a:t>456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群众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群众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(qúnzhòng)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Masses; the people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党的力量来自于群众的支持。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Dǎng de lìliàng láizì yú qúnzhòng de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strength of the party comes from the support of the masses.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21EBD4-F95F-45B8-BF5F-4A24D8720A53}" type="slidenum">
              <a:t>457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群体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群体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(qúntǐ)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Group; community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这个群体致力于环保事业。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qúntǐ zhìlì yú huánbǎo shìyè.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group is dedicated to environmental protection.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F4DC57-4EA4-4515-9387-E7A22C720833}" type="slidenum">
              <a:t>458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确立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确立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(quèlì)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Establish; set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他们努力确立了一套科学的管理体系。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nǔlì quèlì le yī tào kēxué de guǎnlǐ tǐxì.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worked hard to establish a scientific management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5110F6-E678-4E76-AE7B-D0790DB8A518}" type="slidenum">
              <a:t>459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Lifelong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他对这个事业有着终身的热爱。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shìyè yǒuzhe zhōngshēn de rè'ài.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lifelong passion for this career.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62D52A-BD54-46E3-8D6F-54B2F2AF5041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缺乏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缺乏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(quēfá)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Lack; be deficient 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这个项目缺乏必要的资金支持。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quēfá bìyào de zījīn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lacks the necessary financial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3C36F2-A116-4AB4-A9E9-387B609F72D1}" type="slidenum">
              <a:t>460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劝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劝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Advise; urge; exhort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他劝我放下过去，重新开始。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quàn wǒ fàngxià guòqù, chóngxīn kāishǐ.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advised me to let go of the past and start anew.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298B86-2089-4262-A803-F15E0EA6CFEA}" type="slidenum">
              <a:t>461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Spring; fountain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这座城市有许多优美的泉水。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yōuměi de quánshuǐ.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springs.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0E5BC5-309B-4662-8A04-C916E26444D7}" type="slidenum">
              <a:t>462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全世界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全世界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(quán shìjiè)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whole world; all over the 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这个消息引起了全世界的关注。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xiāoxī yǐnqǐle quán shìjiè de guānzhù.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news has attracted attention from all over the world.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D22FB1-7412-46AA-812E-7E6EC2FD1644}" type="slidenum">
              <a:t>463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全都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全都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(quándōu)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All; entirely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这些任务全都按时完成了。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rènwu quándōu ànshí wánchéngle.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these tasks were completed on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E0E3E1-D59F-46E0-A49D-36B624DA69F5}" type="slidenum">
              <a:t>464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区域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区域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(qūyù)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Region;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这个城市被划分为不同的区域。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bèi huáfèn wéi bùtóng de qūyù.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is divided into different regions.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1B5AF3-0DFF-4992-993E-131F08844168}" type="slidenum">
              <a:t>465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晴朗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晴朗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(qínglǎng)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Clear; sunny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今天是个晴朗的日子，阳光明媚。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Jīntiān shì gè qínglǎng de rìzi, yángguāng míngmèi.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Today is a clear and sunny day, with bright sunshine.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FC0974-29D1-40D3-AF42-40FF13FE5355}" type="slidenum">
              <a:t>466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情形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情形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(qíngxíng)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Situation; circumstance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根据目前的情形，我们需要采取行动。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Gēnjù mùqián de qíngxíng, wǒmen xūyào cǎiqǔ xíngdòng.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Based on the current situation, we need to take action.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D90DB2-B64F-4AC0-BBE0-447233366592}" type="slidenum">
              <a:t>467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情节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情节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(qíngjié)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Plot; storyline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小说中的情节非常扣人心弦。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Xiǎoshuō zhōng de qíngjié fēicháng kòurénxīnxián.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plot in the novel is very gripping.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E169FE-923B-415B-B3FB-7AD8AE0C0B36}" type="slidenum">
              <a:t>468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清理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清理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(qīnglǐ)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Clean up; clear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请你把桌子上的杂物清理一下。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nǐ bǎ zhuōzi shàng de záwù qīnglǐ yīxià.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clean up the miscellaneous items on the 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DC7D10-7DCB-4D38-B0DC-CF93C2DF541D}" type="slidenum">
              <a:t>469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终点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(zhōngdiǎn)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 Point / Finish 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他们终于到达了比赛的终点。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zhōngyú dàodále bǐsài de zhōngdiǎn.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finally reached the finish line of the race.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C2B43C-0495-484D-AB06-CD5803B30DD2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清晨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清晨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(qīngchén)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Early morning; dawn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在清晨，公园里空气格外清新宜人。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qīngchén, gōngyuán lǐ kōngqì géwài qīngxīn yírén.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early morning, the air in the park is exceptionally fresh and pleasant.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93F1C1-0059-439B-A509-A823D3404201}" type="slidenum">
              <a:t>470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Green; young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春天来了，树叶变得嫩绿青葱。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 lái le, shùyè biàn de nèn lǜ qīngcōng.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 is here, and the leaves turn tender and green.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7C33C6-CD9A-4230-8619-7DABB56A2E94}" type="slidenum">
              <a:t>471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勤奋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勤奋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(qínfèn)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Diligent; hardworking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他通过勤奋努力，取得了显著的成绩。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tōngguò qínfèn nǔlì, qǔdé le xiǎnzhù de chéngjī.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Through diligent efforts, he has achieved remarkable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7F0CEC-852A-4295-816B-0B8402C5FDA1}" type="slidenum">
              <a:t>472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Musical instrument; piano; stringed instrument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她在演奏古典吉他，悠扬的琴声飘荡在夜空。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yǎnzhòu gǔdiǎn jítā, yōuyáng de qínshēng piāodàng zài yèkōng.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playing classical guitar, and the melodious sound of the strings floats in the night sky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B604A3-0C50-4D0F-98B7-6B36BF7DA70B}" type="slidenum">
              <a:t>473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Look; see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瞧，那只小猫好可爱！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Qiáo, nà zhī xiǎo māo hǎo kě'ài!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Look, that little cat is so cute!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E5ADE5-29E0-4642-A096-D3FE7A17A951}" type="slidenum">
              <a:t>474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敲门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敲门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(qiāo mén)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Knock on the door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有人在敲门，你去看看是谁。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Yǒurén zài qiāo mén, nǐ qù kànkan shì shéi.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Someone is knocking on the door; go see who it 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2946DC-DC22-408D-86C5-47124D962A27}" type="slidenum">
              <a:t>475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Knock; strike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他轻轻地敲了敲门，然后推开了。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qīngqīng de qiāo le qiāo mén, ránhòu tuīkāi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knocked gently on the door and then pushed it open.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6BD4CC-8440-473E-85A2-243FD9572CD5}" type="slidenum">
              <a:t>476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悄悄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悄悄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(qiāoqiāo)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Quietly; stealthily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他悄悄地走进房间，不想惊扰到任何人。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qiāoqiāo de zǒu jìn fángjiān, bùxiǎng jīngrǎo dào rènhé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quietly entered the room, not wanting to disturb anyone.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AC30EE-0AE9-4E14-8F17-FD0AF8C21823}" type="slidenum">
              <a:t>477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强迫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强迫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(qiǎngpò)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Force; compel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不应该强迫孩子做他们不喜欢的事情。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 yīnggāi qiǎngpò háizi zuò tāmen bù xǐhuan de shìqing.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Children should not be forced to do things they don't like.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FDA14F-4130-4D00-9DDC-4513BBF3182C}" type="slidenum">
              <a:t>478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抢救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抢救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(qiǎngjiù)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Rescue; emergency treatment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事故发生后，医护人员立即展开抢救工作。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Shìgù fāshēng hòu, yīhù rényuán lìjí zhǎnkāi qiǎngjiù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accident, medical personnel immediately began emergency rescue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96B659-271C-44CA-92C7-41B577B8488C}" type="slidenum">
              <a:t>479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中药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Traditional Chinese Medicine (TCM)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许多人选择使用中药来维护健康。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Xǔduō rén xuǎnzé shǐyòng zhōngyào lái wéihù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people choose to use traditional Chinese medicine to maintain their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1E5B96-E048-4262-BE4F-50E7ABDF089D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Rob; seize; rush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匪徒试图抢劫银行，但被警察制止了。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Fěitú shìtú qiǎngjié yínháng, dàn bèi jǐngchá zhìzhǐle.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gangsters attempted to rob the bank but were stopped by the police.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FEC0E3-1669-4A75-9FC3-5B1228018848}" type="slidenum">
              <a:t>480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墙壁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墙壁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(qiángbì)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这面墙壁上挂着一幅精美的画。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miàn qiángbì shàng guàzhe yī fú jīngměi de 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beautiful painting hangs on the wall.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3A409F-A96E-4CDF-B7BB-3E6D00BF3564}" type="slidenum">
              <a:t>481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强度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强度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(qiángdù)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Intensity; strength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训练的强度逐渐增加，以提高体能。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Xùnliàn de qiángdù zhújiàn zēngjiā, yǐ tígāo tǐnéng.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intensity of the training gradually increases to improve physical fitness.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009813-B21E-4416-B69A-CC80D4281AB5}" type="slidenum">
              <a:t>482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枪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Gun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士兵们肩负着沉重的任务，手中紧握着枪支。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Shìbīngmen jiānfùzhe chénzhòng de rènwu, shǒuzhōng jǐn wòzhe qiāngzhī.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soldiers bear a heavy responsibility, holding guns tightly in their hands.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5C8C53-147D-4D73-A139-BF76DC825D4C}" type="slidenum">
              <a:t>483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Owe; lack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他欠了一笔巨款，正在努力还清。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qiànle yī bǐ jù kuǎn, zhèngzài nǔlì huánqīng.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owes a large sum of money and is working hard to pay it off.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1917E5-0240-4F21-95E7-53039ACCB88F}" type="slidenum">
              <a:t>484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前提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前提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(qiántí)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Prerequisite; premise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了解基本的数学知识是学习物理的前提。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jīběn de shùxué zhīshì shì xuéxí wùlǐ de qiántí.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basic mathematical knowledge is a prerequisite for learning physics.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01A68C-7363-4DD4-9242-DBF07AA65726}" type="slidenum">
              <a:t>485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前景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前景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(qiánjǐng)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Prospect; outlook; foreground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这个城市的发展前景非常乐观。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fāzhǎn qiánjǐng fēicháng lèguān.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development prospects of this city are very optimistic.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617C93-64B2-46FE-9AB2-C90102B03E43}" type="slidenum">
              <a:t>486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(qiānzì)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 one's name; signature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请您在这张文件上签字确认。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nín zài zhè zhāng wénjiàn shàng qiānzì quèrèn.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sign and confirm on this document.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7AFB1A-0E41-449E-AA74-47311E0ED846}" type="slidenum">
              <a:t>487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(qiānzhèng)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Visa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申请留学需要办理学生签证。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Shēnqǐng liúxué xūyào bànlǐ xuéshēng qiānzhèng.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Applying for studying abroad requires obtaining a student visa.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C314FA-42FF-4D9F-A8A8-883F3EC6722A}" type="slidenum">
              <a:t>488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(qiānyuē)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Enter into a contract; sign a contract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这家公司和国际知名设计师签约合作。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gōngsī hé guójì zhīmíng shèjìshī qiānyuē hézuò.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company has signed a cooperation contract with an internationally renowned designer.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B8ADDE-99C7-4143-B67C-BFA640AF168B}" type="slidenum">
              <a:t>489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Central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中央政府制定了新的经济政策。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Zhōngyāng zhèngfǔ zhìdìngle xīn de jīngjì zhèngcè.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central government has formulated new economic policies.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766093-353B-4A6B-B334-172730073EC9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(qiānmíng)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请在这张支票上签上您的名字。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zhè zhāng zhīpiào shàng qiān shàng nín de míngzi.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sign your name on this check.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E32AE8-F8AE-44ED-8CA7-9646F517B72A}" type="slidenum">
              <a:t>490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(qiāndìng)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 (a treaty, contract,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双方代表在会议上正式签订了协议。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Shuāngfāng dàibiǎo zài huìyì shàng zhèngshì qiāndìngle xiéyì.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Representatives from both sides formally signed the agreement at the meeting.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34C3B6-39C4-4A70-83EA-F1CBA2934085}" type="slidenum">
              <a:t>491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Sign; mark; underwrite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他用笔在纸上签了一个字。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yòng bǐ zài zhǐ shàng qiān le yī gè zì.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signed a character on the paper with a pen.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0755DA-61A6-45CD-9E7E-C5B3EEBC9373}" type="slidenum">
              <a:t>492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气象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(qìxiàng)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Meteorology; weather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气象台发布了明天的天气预报。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Qìxiàng tái fābùle míngtiān de tiānqì yùbào.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meteorological station has issued tomorrow's weather forecast.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C42126-5316-4273-984E-A063C3262E58}" type="slidenum">
              <a:t>493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气体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(qìtǐ)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气体可以通过压缩来储存和运输。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Qìtǐ kěyǐ tōngguò yāsuò lái chǔcún hé yùnshū.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Gases can be stored and transported by compression.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600871-D246-4AF4-AF5D-59ADA4C923D9}" type="slidenum">
              <a:t>494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起码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起码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(qǐmǎ)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 least; minimum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你至少需要有一年的工作经验。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zhìshǎo xūyào yǒu yī nián de gōngzuò jīngyàn.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need at least one year of work experience.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AAD3E3-8E56-4D28-A40C-15712CAF3FB3}" type="slidenum">
              <a:t>495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起到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起到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(qǐdào)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Play the role of; function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在团队中，每个成员都应该发挥自己的作用，起到协同效应。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tuánduì zhōng, měi gè chéngyuán dōu yīnggāi fāhuī zìjǐ de zuòyòng, qǐdào xiétóng xiàoyìng.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team, each member should play their role and contribute to synergy.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BBF838-7C8B-4ABF-9777-25A8A1DB5375}" type="slidenum">
              <a:t>496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启事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启事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Announcement; notice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这是一篇感人的启事，号召大家共同奋斗。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piān gǎnrén de qǐshì, hàozhào dàjiā gòngtóng fèndòu.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touching announcement calling on everyone to work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219FBA-384A-42A4-9EF7-D629CD15454D}" type="slidenum">
              <a:t>497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启发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启发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(qǐfā)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Inspire; arouse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老师的讲解启发了学生对科学的兴趣。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Lǎoshī de jiǎngjiě qǐfāle xuéshēng duì kēxué de xìngqù.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teacher's explanation inspired students' interest in science.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3E1105-0AD2-4CC4-B96C-A123FF0CFBDF}" type="slidenum">
              <a:t>498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启动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启动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(qǐdòng)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Start; launch; initiate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这个按钮用于启动电机。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ànniǔ yòngyú qǐdòng diànjī.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button is used to start the motor.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2538BC-88A5-480A-A43F-316F678D11AA}" type="slidenum">
              <a:t>499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Drunk; to get drunk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他昨晚喝得太多，完全醉了。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zuó wǎn hē dé tài duō, wánquán zuì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drank too much last night and was completely drunk.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E6215B-B330-4B63-AA57-C8ED94D6961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中秋节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(Zhōngqiū 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Mid-Autumn Festival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中秋节是中国传统的重要节日之一。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shì Zhōngguó chuántǒng de zhòngyào jiérì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Mid-Autumn Festival is one of the traditional and important festivals in China.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2D0136-4664-4CDD-83C0-A721F2865000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Its; his; her; their; that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这是一家以创新为其发展方向的公司。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jiā yǐ chuàngxīn wèi qí fāzhǎn fāngxiàng de gōngsī.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company that takes innovation as its development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566DA5-5DB7-4C46-8B92-3B91F57A27AD}" type="slidenum">
              <a:t>500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1125B1-5BA7-4F47-87D1-46B36402FB69}" type="slidenum">
              <a:t>501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Interrupt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由于网络问题，会议中断了。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wǎngluò wèntí, huìyì zhōngduànle.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network issues, the meeting was interrupted.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D5AFF1-0817-4777-A3FE-1E0B6D41B6D3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Governance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政府正在制定新的政策来治理环境问题。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zhèngzài zhìdìng xīn de zhèngcè lái zhìlǐ huánjìng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is formulating new policies to govern environmental issues.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7AD8DE-45AE-4EE4-BC95-C41A2A912FF1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(zhì'ān)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Security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这个城市的治安状况相对较好。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zhì'ān zhuàngkuàng xiāngduì jiào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public security situation in this city is relatively good.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C5D5B2-C3D4-428F-A119-68420ED611E7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(zhìyuē)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Constrain / Restrict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法律制约了个人行为。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zhìyuēle gèrén xíngwéi.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constrains individual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C8F40E-5318-4810-9A36-AD5174B349ED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ECF53B-BC97-46C3-A989-ECA1DF16BAF7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D39289-971D-4960-87C3-A04F3B4319A5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指责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(zhǐzé)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Blame / Accuse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他对团队的失败进行了公开的指责。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tuánduì de shībài jìnxíngle gōngkāi de zhǐzé.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publicly blamed the team for the failure.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B05C73-1751-4A98-9C5D-D7F5B3823A88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Instruct / Indicate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老板给了明确的指示，要求在一个月内完成项目。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Lǎobǎn gěile míngquè de zhǐshì, yāoqiú zài yī gè yuè nèi wánchéng xiàngmù.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boss gave clear instructions to complete the project within one month.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32A14D-3951-44A4-A414-60B930612210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指甲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Fingernail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她喜欢涂漂亮的颜色在指甲上。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tú piàoliang de yánsè zài zhǐjiǎ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paint pretty colors on her fingernails.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ED36F8-3E69-4D17-9AF2-A4C07C375B56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组织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组织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(zǔzhī)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Organize;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我们需要组织一场会议讨论新计划。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zǔzhī yīchǎng huìyì tǎolùn xīn jìhuà.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organize a meeting to discuss the new plan.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A4CA7A-6D57-4A7E-97D6-2BBDBD9EF65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Indicator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这些数据是评估项目进展的重要指标。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shùjù shì pínggū xiàngmù jìnzhǎn de zhòngyào zhǐbiāo.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These data are important indicators for evaluating the progress of the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7D7390-25C3-4DA4-9304-B4635268BCCA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只见他匆匆忙忙地离开了房间。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Zhǐjiàn tā cōngcōngmángmáng de líkāile fángjiān.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only, he hurriedly left the room.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B79892-DA5F-49FA-855E-0C7248CE1899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只不过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只不过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(zhǐbùguò)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Only, Merely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他的批评只不过是为了帮助你进步。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pīpíng zhǐbùguò shì wèile bāngzhù nǐ jìnbù.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criticism is only meant to help you improve.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9ACBE1-3431-45A7-B3E7-3E903F2E3546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Position / Post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他担任公司的销售经理职务。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dānrèn gōngsī de xiāoshòu jīnglǐ zhíwù.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holds the position of sales manager in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5D5579-0FDB-43FB-8CD9-BFF40624AD9C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Job Position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她申请了公司的市场营销职位。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shēnqǐngle gōngsī de shìchǎng yíngxiāo zhíwèi.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applied for the marketing position in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A3B916-F20D-4470-99A0-3E3E9A26A438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职能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(zhínéng)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Function / Role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每个部门在公司中都有各自的职能。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bùmén zài gōngsī zhōng dōu yǒu gèzì de zhínéng.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Each department in the company has its own functions.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3799B5-4FC0-4ED2-878B-E470DD713A62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值班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值班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(zhíbān)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Duty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医院的护士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24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小时都有人值班。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Yīyuàn de hùshi 24 xiǎoshí dōu yǒu rén zhíbān.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Nurses at the hospital are on duty 24 hours a 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A0BE15-63BE-436D-8E45-3A6683DEB4F9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直线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直线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Straight 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两点之间最短的路径是一条直线。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Liǎng diǎn zhījiān zuìduǎn de lùjìng shì yī tiáo zhíxiàn.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shortest path between two points is a straight line.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687246-8DBC-4A2A-A8E5-3AE4581C3F39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执行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执行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Execute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公司将严格执行新的安全政策。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jiāng yángé zhíxíng xīn de ānquán zhèngcè.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will rigorously execute the new safety policy.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6F8101-3C89-4534-9E90-3D8F14FC60AB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(zhīpèi)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 / Control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这个国家曾经被一位独裁者支配。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céngjīng bèi yī wèi dúcáizhě zhīpèi.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was once dominated by a dictator.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683E2B-2D02-44A2-B11A-6F958DBDF1E6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阻碍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阻碍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(zǔ'ài)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Hinder; impede; obstruct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不要让困难阻碍你前进的步伐。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Bùyào ràng kùnnán zǔ'ài nǐ qiánjìn de bùfá.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Don't let difficulties hinder your progress.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637C4A-2B28-48AC-8EAD-F4A1BC38ED05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(zhīchū)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Expenditure / Spending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我们需要合理控制家庭支出。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hélǐ kòngzhì jiātíng zhīchū.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control our household expenditures reasonably.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D676B2-0052-41DD-B6EF-CBF0D67E3FAC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(zhīzhōng)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Among / In the midst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这座城市有许多美丽的公园，是游客流连忘返之中。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gōngyuán, shì yóukè liúliánwàngfǎn zhīzhōng.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parks, among which tourists linger and forget to return.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F298FB-F975-4043-A9F8-BD2F79A6D448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 / Beneath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这座山脉的脚下是一片宁静的村庄。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jiǎoxià shì yī piàn níngjìng de cūnzhuāng.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Beneath the foothills of this mountain range is a peaceful village.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44E5AE-50F1-4210-94E2-AF91AADA1037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之外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(zhīwài)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/ Beyond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我们公司有许多分支机构，不仅在国内，还在国外。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gōngsī yǒu xǔduō fēnzhī jīgòu, bù jǐn zài guónèi, hái zài guówài.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has many branches, not only within the country but also beyond the borders.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B5A456-4D13-4AD2-BC7C-C2AC9A33A49D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(zhīnèi)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Within / Inside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请在两小时之内完成这项任务。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liǎng xiǎoshí zhīnèi wánchéng zhè xiàng rènwu.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this task within two hours.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C8A34C-6FA9-4874-9AA7-65127DDE4F1E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挣钱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Money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他通过创业挣钱养家。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tōngguò chuàngyè zhèngqián yǎng 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earns money to support his family through entrepreneurship.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A8BBB8-2A1A-4DF5-A01A-94C124535D11}" type="slidenum">
              <a:t>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/ Make (money)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他每天努力工作，为了挣更多的钱。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měitiān nǔlì gōngzuò, wèile zhèng gèngduō de qián.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hard every day to earn more money.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D868DF-DB71-47D3-B270-6799BFC7A76A}" type="slidenum">
              <a:t>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Certificate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他获得了计算机编程的证书。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huòdéle jìsuànjī biānchéng de zhèngshū.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obtained a certificate in computer programming.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5EEBE9-94DA-484C-8A92-E9B5948C4E96}" type="slidenum">
              <a:t>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Confirm / Verify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目击者的证词证实了事故的发生。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Mùjī zhě de zhèngcí zhèngshíle shìgù de fāshēng.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testimony of the eyewitness confirmed the occurrence of the accident.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309D85-955E-4353-B7E5-BE707B1F8FA2}" type="slidenum">
              <a:t>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我们应该追求和平与正义。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yīnggāi zhuīqiú hépíng yǔ zhèngyì.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should pursue peace and justice.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19AF6A-DC68-4D22-9695-55082A229B97}" type="slidenum">
              <a:t>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总体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Overall; on the whole;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总体而言，这个项目取得了显著的进展。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Zǒngtǐ ér yán, zhège xiàngmù qǔdé le xiǎnzhù de jìnzhǎn.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Overall, this project has made significant progress.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9D553F-34FC-4859-990B-A0168E979F0F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(zhèngrú)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正如太阳升起一样，新的一天充满了希望。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Zhèngrú tàiyáng shēngqǐ yīyàng, xīn de yītiān chōngmǎnle xīwàng.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 the sun rises, a new day is filled with hope.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C77B82-83A7-47A1-8981-74D8B2B87E32}" type="slidenum">
              <a:t>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(zhèngguī)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Regular / Standard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请确保你选择的医院是正规的。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quèbǎo nǐ xuǎnzé de yīyuàn shì zhèngguī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make sure the hospital you choose is a regular 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A4452A-8829-4418-B7C0-A60E48ADECF2}" type="slidenum">
              <a:t>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(zhèngbǎn)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Genuine / Legitimate Version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请购买正版软件以确保安全性。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gòumǎi zhèngbǎn ruǎnjiàn yǐ quèbǎo ānquán 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buy the legitimate version of the software to ensure security.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306305-2B7D-4069-AC0A-1327B1A6F3DD}" type="slidenum">
              <a:t>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争议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争议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Controversy / Dispute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这个决定引起了很大的争议。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juédìng yǐnqǐle hěn dà de zhēngyì.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decision has sparked significant controversy.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E4C50D-E389-4F9A-BC42-17498600BFD8}" type="slidenum">
              <a:t>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震惊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震惊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(zhènjīng)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Shock / Astonish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这个消息令人震惊，大家都不敢相信。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xiāoxī lìng rén zhènjīng, dàjiā dōu bù gǎn xiāngxìn.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news is shocking; everyone can't believe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89A3EC-2327-4C04-BB8B-FC7FD2B44F84}" type="slidenum">
              <a:t>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振动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振动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(zhèndòng)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Vibration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地震时，会产生强烈的振动。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shí, huì chǎnshēng qiángliè de zhèndòng.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an earthquake, strong vibrations occur.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958A0B-B7AF-4670-A2DE-7F4E70055B0A}" type="slidenum">
              <a:t>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诊断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诊断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(zhěnduàn)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Diagnosis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医生进行了一系列检查，最终做出了正确的诊断。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jìnxíngle yī xìliè jiǎnchá, zuìzhōng zuòchūle zhèngquè de zhěnduàn.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series of examinations, the doctor made the correct diagnosis.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70D396-F39E-405F-8397-7B940921F3F1}" type="slidenum">
              <a:t>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真相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The Real Situation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揭露真相是新闻报道的责任之一。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Jiēlù zhēnxiàng shì xīnwén bàodào de zérèn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Revealing the truth is one of the responsibilities of news reporting.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F2E0E4-9805-4536-B0CF-03B842AFDB22}" type="slidenum">
              <a:t>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Truthfulness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追求真理是科学研究的核心目标。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Zhuīqiú zhēnlǐ shì kēxué yánjiū de héxīn mùbiāo.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pursuit of truth is the core goal of scientific research.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8801CB-4AF5-4891-BFDA-ACCF34B0E3C2}" type="slidenum">
              <a:t>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Sincere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他发自内心地表达了对你的真诚感激之情。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fāzì nèixīn de biǎodále duì nǐ de zhēnchéng gǎnjī zhīqíng.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sincerely expressed his gratitude to you from the bottom of his heart.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439E36-D954-4903-84FA-4528EEAA3EB6}" type="slidenum">
              <a:t>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Finally; at long last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经过漫长的等待，他们总算回家了。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Jīngguò màncháng de děngdài, tāmen zǒngsuàn huí jiā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long wait, they finally returned home.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CB3F13-4585-44D7-810B-2D060D9D0C57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949DAC-EC8C-44A1-829C-74BB399A87F1}" type="slidenum">
              <a:t>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珍惜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C72C85-E20F-4257-9BF3-626D20BCBF37}" type="slidenum">
              <a:t>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珍贵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Precious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这是一本珍贵的手抄古籍。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běn zhēnguì de shǒuchāo gǔjí.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precious hand-copied ancient book.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FF1D79-C878-4CE8-8039-376CC9981621}" type="slidenum">
              <a:t>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 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他站在远处，向我们招手致意。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zhàn zài yuǎnchù, xiàng wǒmen zhāo shǒu zhìyì.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stood far away, waving to greet 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BA7716-49B5-495A-B872-14BB05150AFA}" type="slidenum">
              <a:t>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(zhāoshēng)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Recruitment / Enrollment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学校正在进行新一轮的招生工作。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zhèngzài jìnxíng xīn yī luò de zhāoshēng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is conducting a new round of enrollment.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32FE5F-D07A-4CD8-8202-8B7D52FA0677}" type="slidenum">
              <a:t>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掌握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掌握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(zhǎngwò)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 / Grasp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学生需要掌握基本的数学知识。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Xuéshēng xūyào zhǎngwò jīběn de shùxué zhīshì.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Students need to master basic mathematical knowledge.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E29483-728E-4AC6-9AA7-12EEBA8570E8}" type="slidenum">
              <a:t>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(zhǎngjià)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 Increase / Raise Prices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由于成本上升，公司决定涨价。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chéngběn shàngshēng, gōngsī juédìng zhǎngjià.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the increase in costs, the company has decided to raise prices.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BEAF02-9380-4FDC-A382-40E7CF29438E}" type="slidenum">
              <a:t>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 /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物价涨了，生活成本也随之增加。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Wùjià zhǎngle, shēnghuó chéngběn yě suízhī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Prices have risen, and the cost of living has increased accordingly.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D9AC52-F5E9-4CA5-93A4-9CA44B8D153B}" type="slidenum">
              <a:t>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 / Occupy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他希望占有更多的市场份额。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xīwàng zhànyǒu gèng duō de shìchǎng fèn'é.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hopes to possess a larger market share.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8674C3-E1FC-4CE1-B1FE-C30E836D0C47}" type="slidenum">
              <a:t>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(zhànlǐng)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Occupy / Capture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军队成功占领了敌方的要塞。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Jūnduì chénggōng zhànlǐngle dífāng de yàosài.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army successfully occupied the enemy's fortress.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31A3C5-3880-4F37-8CD6-39DF2DDBC738}" type="slidenum">
              <a:t>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2023-11-18T18:53:29Z</dcterms:created>
  <dc:creator/>
  <dc:description/>
  <dc:language>en-US</dc:language>
  <cp:lastModifiedBy/>
  <dcterms:modified xsi:type="dcterms:W3CDTF">2023-11-28T22:53:40Z</dcterms:modified>
  <cp:revision>73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