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2"/>
  </p:notesMasterIdLst>
  <p:sldIdLst>
    <p:sldId id="256" r:id="rId2"/>
    <p:sldId id="257" r:id="rId3"/>
    <p:sldId id="258" r:id="rId4"/>
    <p:sldId id="269" r:id="rId5"/>
    <p:sldId id="265" r:id="rId6"/>
    <p:sldId id="270" r:id="rId7"/>
    <p:sldId id="261" r:id="rId8"/>
    <p:sldId id="314" r:id="rId9"/>
    <p:sldId id="271" r:id="rId10"/>
    <p:sldId id="301" r:id="rId11"/>
  </p:sldIdLst>
  <p:sldSz cx="9144000" cy="5143500" type="screen16x9"/>
  <p:notesSz cx="6858000" cy="9144000"/>
  <p:embeddedFontLst>
    <p:embeddedFont>
      <p:font typeface="Bahnschrift Condensed" panose="020B0502040204020203" pitchFamily="34" charset="0"/>
      <p:regular r:id="rId13"/>
      <p:bold r:id="rId14"/>
    </p:embeddedFont>
    <p:embeddedFont>
      <p:font typeface="Bahnschrift SemiBold" panose="020B0502040204020203" pitchFamily="34" charset="0"/>
      <p:bold r:id="rId15"/>
    </p:embeddedFont>
    <p:embeddedFont>
      <p:font typeface="Bahnschrift SemiBold SemiConden" panose="020B0502040204020203" pitchFamily="34" charset="0"/>
      <p:bold r:id="rId16"/>
    </p:embeddedFont>
    <p:embeddedFont>
      <p:font typeface="Bebas Neue" panose="020B0606020202050201" pitchFamily="34" charset="0"/>
      <p:regular r:id="rId17"/>
    </p:embeddedFont>
    <p:embeddedFont>
      <p:font typeface="OCR A Extended" panose="02010509020102010303" pitchFamily="50" charset="0"/>
      <p:regular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E683F1-5B2A-4AE7-BFE3-668797C6F626}">
  <a:tblStyle styleId="{89E683F1-5B2A-4AE7-BFE3-668797C6F6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480" y="72"/>
      </p:cViewPr>
      <p:guideLst>
        <p:guide orient="horz" pos="3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92b9ca3f2f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92b9ca3f2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9"/>
        <p:cNvGrpSpPr/>
        <p:nvPr/>
      </p:nvGrpSpPr>
      <p:grpSpPr>
        <a:xfrm>
          <a:off x="0" y="0"/>
          <a:ext cx="0" cy="0"/>
          <a:chOff x="0" y="0"/>
          <a:chExt cx="0" cy="0"/>
        </a:xfrm>
      </p:grpSpPr>
      <p:sp>
        <p:nvSpPr>
          <p:cNvPr id="1880" name="Google Shape;1880;g86ca632bb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1" name="Google Shape;1881;g86ca632bb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5"/>
        <p:cNvGrpSpPr/>
        <p:nvPr/>
      </p:nvGrpSpPr>
      <p:grpSpPr>
        <a:xfrm>
          <a:off x="0" y="0"/>
          <a:ext cx="0" cy="0"/>
          <a:chOff x="0" y="0"/>
          <a:chExt cx="0" cy="0"/>
        </a:xfrm>
      </p:grpSpPr>
      <p:sp>
        <p:nvSpPr>
          <p:cNvPr id="1886" name="Google Shape;1886;g86ca632bb8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7" name="Google Shape;1887;g86ca632bb8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92b987f4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92b987f4a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70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xl_extra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xl_extra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8"/>
        <p:cNvGrpSpPr/>
        <p:nvPr/>
      </p:nvGrpSpPr>
      <p:grpSpPr>
        <a:xfrm>
          <a:off x="0" y="0"/>
          <a:ext cx="0" cy="0"/>
          <a:chOff x="0" y="0"/>
          <a:chExt cx="0" cy="0"/>
        </a:xfrm>
      </p:grpSpPr>
      <p:sp>
        <p:nvSpPr>
          <p:cNvPr id="2089" name="Google Shape;2089;g92b987f4ac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0" name="Google Shape;2090;g92b987f4ac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9"/>
        <p:cNvGrpSpPr/>
        <p:nvPr/>
      </p:nvGrpSpPr>
      <p:grpSpPr>
        <a:xfrm>
          <a:off x="0" y="0"/>
          <a:ext cx="0" cy="0"/>
          <a:chOff x="0" y="0"/>
          <a:chExt cx="0" cy="0"/>
        </a:xfrm>
      </p:grpSpPr>
      <p:sp>
        <p:nvSpPr>
          <p:cNvPr id="1920" name="Google Shape;1920;g86ca632bb8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1" name="Google Shape;1921;g86ca632bb8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1"/>
        <p:cNvGrpSpPr/>
        <p:nvPr/>
      </p:nvGrpSpPr>
      <p:grpSpPr>
        <a:xfrm>
          <a:off x="0" y="0"/>
          <a:ext cx="0" cy="0"/>
          <a:chOff x="0" y="0"/>
          <a:chExt cx="0" cy="0"/>
        </a:xfrm>
      </p:grpSpPr>
      <p:sp>
        <p:nvSpPr>
          <p:cNvPr id="2852" name="Google Shape;2852;g93513c158a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3" name="Google Shape;2853;g93513c158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4"/>
        <p:cNvGrpSpPr/>
        <p:nvPr/>
      </p:nvGrpSpPr>
      <p:grpSpPr>
        <a:xfrm>
          <a:off x="0" y="0"/>
          <a:ext cx="0" cy="0"/>
          <a:chOff x="0" y="0"/>
          <a:chExt cx="0" cy="0"/>
        </a:xfrm>
      </p:grpSpPr>
      <p:sp>
        <p:nvSpPr>
          <p:cNvPr id="2135" name="Google Shape;2135;g92b987f4a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6" name="Google Shape;2136;g92b987f4ac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135" name="Google Shape;135;p2"/>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2"/>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
          <p:cNvSpPr txBox="1">
            <a:spLocks noGrp="1"/>
          </p:cNvSpPr>
          <p:nvPr>
            <p:ph type="ctrTitle"/>
          </p:nvPr>
        </p:nvSpPr>
        <p:spPr>
          <a:xfrm>
            <a:off x="1009200" y="1741047"/>
            <a:ext cx="7125600" cy="1147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5200"/>
              <a:buNone/>
              <a:defRPr sz="6100">
                <a:solidFill>
                  <a:schemeClr val="dk1"/>
                </a:solidFill>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5" name="Google Shape;165;p2"/>
          <p:cNvSpPr txBox="1">
            <a:spLocks noGrp="1"/>
          </p:cNvSpPr>
          <p:nvPr>
            <p:ph type="subTitle" idx="1"/>
          </p:nvPr>
        </p:nvSpPr>
        <p:spPr>
          <a:xfrm>
            <a:off x="1009200" y="2888246"/>
            <a:ext cx="7125600" cy="5142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Clr>
                <a:schemeClr val="dk2"/>
              </a:buClr>
              <a:buSzPts val="2800"/>
              <a:buNone/>
              <a:defRPr sz="2800">
                <a:solidFill>
                  <a:schemeClr val="dk2"/>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84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07"/>
        <p:cNvGrpSpPr/>
        <p:nvPr/>
      </p:nvGrpSpPr>
      <p:grpSpPr>
        <a:xfrm>
          <a:off x="0" y="0"/>
          <a:ext cx="0" cy="0"/>
          <a:chOff x="0" y="0"/>
          <a:chExt cx="0" cy="0"/>
        </a:xfrm>
      </p:grpSpPr>
      <p:sp>
        <p:nvSpPr>
          <p:cNvPr id="1408" name="Google Shape;1408;p16"/>
          <p:cNvSpPr txBox="1">
            <a:spLocks noGrp="1"/>
          </p:cNvSpPr>
          <p:nvPr>
            <p:ph type="subTitle" idx="1"/>
          </p:nvPr>
        </p:nvSpPr>
        <p:spPr>
          <a:xfrm>
            <a:off x="2400600" y="2067413"/>
            <a:ext cx="4342800" cy="113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sz="20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09" name="Google Shape;1409;p16"/>
          <p:cNvSpPr txBox="1">
            <a:spLocks noGrp="1"/>
          </p:cNvSpPr>
          <p:nvPr>
            <p:ph type="title"/>
          </p:nvPr>
        </p:nvSpPr>
        <p:spPr>
          <a:xfrm>
            <a:off x="2400450" y="3332738"/>
            <a:ext cx="4342800" cy="316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1410" name="Google Shape;1410;p16"/>
          <p:cNvGrpSpPr/>
          <p:nvPr/>
        </p:nvGrpSpPr>
        <p:grpSpPr>
          <a:xfrm>
            <a:off x="730516" y="4568877"/>
            <a:ext cx="1032712" cy="157579"/>
            <a:chOff x="1675453" y="-1233273"/>
            <a:chExt cx="1032712" cy="157579"/>
          </a:xfrm>
        </p:grpSpPr>
        <p:sp>
          <p:nvSpPr>
            <p:cNvPr id="1411" name="Google Shape;1411;p16"/>
            <p:cNvSpPr/>
            <p:nvPr/>
          </p:nvSpPr>
          <p:spPr>
            <a:xfrm flipH="1">
              <a:off x="256276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flipH="1">
              <a:off x="247357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flipH="1">
              <a:off x="2384964"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flipH="1">
              <a:off x="2296354" y="-1233273"/>
              <a:ext cx="145982" cy="157579"/>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flipH="1">
              <a:off x="2207719" y="-1233273"/>
              <a:ext cx="145982" cy="157579"/>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flipH="1">
              <a:off x="2119110" y="-1233273"/>
              <a:ext cx="145982" cy="157579"/>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flipH="1">
              <a:off x="2030500" y="-1233273"/>
              <a:ext cx="145982" cy="157579"/>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flipH="1">
              <a:off x="1941891" y="-1233273"/>
              <a:ext cx="145399" cy="157579"/>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flipH="1">
              <a:off x="1853256" y="-1233273"/>
              <a:ext cx="145399" cy="157579"/>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flipH="1">
              <a:off x="1764063" y="-1233273"/>
              <a:ext cx="145982" cy="157579"/>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flipH="1">
              <a:off x="1675453" y="-1233273"/>
              <a:ext cx="145982" cy="157579"/>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16"/>
          <p:cNvGrpSpPr/>
          <p:nvPr/>
        </p:nvGrpSpPr>
        <p:grpSpPr>
          <a:xfrm>
            <a:off x="8757750" y="2728975"/>
            <a:ext cx="1552150" cy="3475150"/>
            <a:chOff x="327125" y="2375600"/>
            <a:chExt cx="1552150" cy="3475150"/>
          </a:xfrm>
        </p:grpSpPr>
        <p:sp>
          <p:nvSpPr>
            <p:cNvPr id="1423" name="Google Shape;1423;p1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16"/>
          <p:cNvGrpSpPr/>
          <p:nvPr/>
        </p:nvGrpSpPr>
        <p:grpSpPr>
          <a:xfrm>
            <a:off x="-274468" y="-1001015"/>
            <a:ext cx="10129998" cy="2559475"/>
            <a:chOff x="-274468" y="-1001015"/>
            <a:chExt cx="10129998" cy="2559475"/>
          </a:xfrm>
        </p:grpSpPr>
        <p:grpSp>
          <p:nvGrpSpPr>
            <p:cNvPr id="1445" name="Google Shape;1445;p16"/>
            <p:cNvGrpSpPr/>
            <p:nvPr/>
          </p:nvGrpSpPr>
          <p:grpSpPr>
            <a:xfrm>
              <a:off x="-274468" y="-1001015"/>
              <a:ext cx="7806725" cy="2559475"/>
              <a:chOff x="-274468" y="-1001015"/>
              <a:chExt cx="7806725" cy="2559475"/>
            </a:xfrm>
          </p:grpSpPr>
          <p:sp>
            <p:nvSpPr>
              <p:cNvPr id="1446" name="Google Shape;1446;p16"/>
              <p:cNvSpPr/>
              <p:nvPr/>
            </p:nvSpPr>
            <p:spPr>
              <a:xfrm flipH="1">
                <a:off x="774235"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flipH="1">
                <a:off x="660123" y="1064966"/>
                <a:ext cx="151768" cy="94420"/>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flipH="1">
                <a:off x="546596"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flipH="1">
                <a:off x="433093" y="1064966"/>
                <a:ext cx="151184" cy="94420"/>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flipH="1">
                <a:off x="318982" y="1064966"/>
                <a:ext cx="151768" cy="94420"/>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flipH="1">
                <a:off x="205454" y="1064966"/>
                <a:ext cx="151210" cy="94420"/>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flipH="1">
                <a:off x="91368" y="1064966"/>
                <a:ext cx="151768" cy="94420"/>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flipH="1">
                <a:off x="-274468" y="-93788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flipH="1">
                <a:off x="-43602" y="-76411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flipH="1">
                <a:off x="-274108" y="-170466"/>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flipH="1">
                <a:off x="-38958" y="-38389"/>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flipH="1">
                <a:off x="4070422" y="5194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flipH="1">
                <a:off x="1455350" y="142173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flipH="1">
                <a:off x="1479101" y="144549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flipH="1">
                <a:off x="1995153" y="115662"/>
                <a:ext cx="136720" cy="136721"/>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flipH="1">
                <a:off x="2018904" y="139413"/>
                <a:ext cx="89219" cy="89218"/>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flipH="1">
                <a:off x="2737118" y="-209848"/>
                <a:ext cx="89219"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flipH="1">
                <a:off x="394853" y="497937"/>
                <a:ext cx="89219"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flipH="1">
                <a:off x="3942405" y="44926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flipH="1">
                <a:off x="3966156" y="47301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flipH="1">
                <a:off x="5181872" y="-100101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flipH="1">
                <a:off x="5206207" y="-97726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flipH="1">
                <a:off x="4591117" y="-98652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flipH="1">
                <a:off x="983325" y="13015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flipH="1">
                <a:off x="1211522" y="117557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flipH="1">
                <a:off x="2746380" y="90162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flipH="1">
                <a:off x="3865950" y="24540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flipH="1">
                <a:off x="1991702" y="86572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flipH="1">
                <a:off x="4207092" y="-36042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flipH="1">
                <a:off x="3934310" y="-63264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flipH="1">
                <a:off x="3959787" y="-60658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flipH="1">
                <a:off x="4344954" y="-96972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flipH="1">
                <a:off x="6303193" y="-79134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flipH="1">
                <a:off x="451617" y="-1700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flipH="1">
                <a:off x="3911701" y="-12065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flipH="1">
                <a:off x="3798199" y="-12065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flipH="1">
                <a:off x="3684087" y="-12065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flipH="1">
                <a:off x="3570560"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flipH="1">
                <a:off x="3457057" y="-12065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flipH="1">
                <a:off x="3342946" y="-12065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flipH="1">
                <a:off x="3229418" y="-12065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flipH="1">
                <a:off x="3115332" y="-12065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flipH="1">
                <a:off x="4594568" y="66764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flipH="1">
                <a:off x="4383752" y="66764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flipH="1">
                <a:off x="4172937" y="66764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flipH="1">
                <a:off x="3961512" y="66764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flipH="1">
                <a:off x="3750697" y="66764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flipH="1">
                <a:off x="3539881" y="66764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4" name="Google Shape;1494;p16"/>
            <p:cNvSpPr/>
            <p:nvPr/>
          </p:nvSpPr>
          <p:spPr>
            <a:xfrm flipH="1">
              <a:off x="7520192" y="-12721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84213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3"/>
        <p:cNvGrpSpPr/>
        <p:nvPr/>
      </p:nvGrpSpPr>
      <p:grpSpPr>
        <a:xfrm>
          <a:off x="0" y="0"/>
          <a:ext cx="0" cy="0"/>
          <a:chOff x="0" y="0"/>
          <a:chExt cx="0" cy="0"/>
        </a:xfrm>
      </p:grpSpPr>
      <p:grpSp>
        <p:nvGrpSpPr>
          <p:cNvPr id="224" name="Google Shape;224;p4"/>
          <p:cNvGrpSpPr/>
          <p:nvPr/>
        </p:nvGrpSpPr>
        <p:grpSpPr>
          <a:xfrm>
            <a:off x="-566246" y="-831315"/>
            <a:ext cx="8377976" cy="1614718"/>
            <a:chOff x="-566246" y="-831315"/>
            <a:chExt cx="8377976" cy="1614718"/>
          </a:xfrm>
        </p:grpSpPr>
        <p:sp>
          <p:nvSpPr>
            <p:cNvPr id="225" name="Google Shape;225;p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4"/>
          <p:cNvGrpSpPr/>
          <p:nvPr/>
        </p:nvGrpSpPr>
        <p:grpSpPr>
          <a:xfrm>
            <a:off x="5926468" y="4708190"/>
            <a:ext cx="2668622" cy="250644"/>
            <a:chOff x="5926468" y="4708190"/>
            <a:chExt cx="2668622" cy="250644"/>
          </a:xfrm>
        </p:grpSpPr>
        <p:sp>
          <p:nvSpPr>
            <p:cNvPr id="255" name="Google Shape;255;p4"/>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3" name="Google Shape;273;p4"/>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lvl1pPr marL="457200" lvl="0" indent="-330200">
              <a:lnSpc>
                <a:spcPct val="100000"/>
              </a:lnSpc>
              <a:spcBef>
                <a:spcPts val="0"/>
              </a:spcBef>
              <a:spcAft>
                <a:spcPts val="0"/>
              </a:spcAft>
              <a:buClr>
                <a:schemeClr val="dk2"/>
              </a:buClr>
              <a:buSzPts val="1600"/>
              <a:buChar char="●"/>
              <a:defRPr sz="12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7"/>
        <p:cNvGrpSpPr/>
        <p:nvPr/>
      </p:nvGrpSpPr>
      <p:grpSpPr>
        <a:xfrm>
          <a:off x="0" y="0"/>
          <a:ext cx="0" cy="0"/>
          <a:chOff x="0" y="0"/>
          <a:chExt cx="0" cy="0"/>
        </a:xfrm>
      </p:grpSpPr>
      <p:grpSp>
        <p:nvGrpSpPr>
          <p:cNvPr id="398" name="Google Shape;398;p6"/>
          <p:cNvGrpSpPr/>
          <p:nvPr/>
        </p:nvGrpSpPr>
        <p:grpSpPr>
          <a:xfrm>
            <a:off x="3139285" y="-1283134"/>
            <a:ext cx="7944547" cy="2608119"/>
            <a:chOff x="3748885" y="-758409"/>
            <a:chExt cx="7944547" cy="2608119"/>
          </a:xfrm>
        </p:grpSpPr>
        <p:sp>
          <p:nvSpPr>
            <p:cNvPr id="399" name="Google Shape;399;p6"/>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44" name="Google Shape;444;p6"/>
          <p:cNvGrpSpPr/>
          <p:nvPr/>
        </p:nvGrpSpPr>
        <p:grpSpPr>
          <a:xfrm flipH="1">
            <a:off x="-1056675" y="3555950"/>
            <a:ext cx="1552150" cy="3475150"/>
            <a:chOff x="327125" y="2375600"/>
            <a:chExt cx="1552150" cy="3475150"/>
          </a:xfrm>
        </p:grpSpPr>
        <p:sp>
          <p:nvSpPr>
            <p:cNvPr id="445" name="Google Shape;445;p6"/>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6"/>
        <p:cNvGrpSpPr/>
        <p:nvPr/>
      </p:nvGrpSpPr>
      <p:grpSpPr>
        <a:xfrm>
          <a:off x="0" y="0"/>
          <a:ext cx="0" cy="0"/>
          <a:chOff x="0" y="0"/>
          <a:chExt cx="0" cy="0"/>
        </a:xfrm>
      </p:grpSpPr>
      <p:grpSp>
        <p:nvGrpSpPr>
          <p:cNvPr id="467" name="Google Shape;467;p7"/>
          <p:cNvGrpSpPr/>
          <p:nvPr/>
        </p:nvGrpSpPr>
        <p:grpSpPr>
          <a:xfrm rot="5400000">
            <a:off x="4458750" y="327550"/>
            <a:ext cx="40525" cy="1103625"/>
            <a:chOff x="4289175" y="3929550"/>
            <a:chExt cx="40525" cy="1103625"/>
          </a:xfrm>
        </p:grpSpPr>
        <p:sp>
          <p:nvSpPr>
            <p:cNvPr id="468" name="Google Shape;468;p7"/>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7"/>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71" name="Google Shape;471;p7"/>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72" name="Google Shape;472;p7"/>
          <p:cNvGrpSpPr/>
          <p:nvPr/>
        </p:nvGrpSpPr>
        <p:grpSpPr>
          <a:xfrm>
            <a:off x="1032650" y="1735501"/>
            <a:ext cx="2458221" cy="2138575"/>
            <a:chOff x="1032650" y="1735501"/>
            <a:chExt cx="2458221" cy="2138575"/>
          </a:xfrm>
        </p:grpSpPr>
        <p:sp>
          <p:nvSpPr>
            <p:cNvPr id="473" name="Google Shape;473;p7"/>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7"/>
          <p:cNvGrpSpPr/>
          <p:nvPr/>
        </p:nvGrpSpPr>
        <p:grpSpPr>
          <a:xfrm>
            <a:off x="-1358125" y="2786225"/>
            <a:ext cx="2627875" cy="269025"/>
            <a:chOff x="-1358125" y="2589925"/>
            <a:chExt cx="2627875" cy="269025"/>
          </a:xfrm>
        </p:grpSpPr>
        <p:sp>
          <p:nvSpPr>
            <p:cNvPr id="479" name="Google Shape;479;p7"/>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7"/>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7"/>
          <p:cNvGrpSpPr/>
          <p:nvPr/>
        </p:nvGrpSpPr>
        <p:grpSpPr>
          <a:xfrm>
            <a:off x="913631" y="-758409"/>
            <a:ext cx="10779673" cy="2852929"/>
            <a:chOff x="913631" y="-758409"/>
            <a:chExt cx="10779673" cy="2852929"/>
          </a:xfrm>
        </p:grpSpPr>
        <p:sp>
          <p:nvSpPr>
            <p:cNvPr id="484" name="Google Shape;484;p7"/>
            <p:cNvSpPr/>
            <p:nvPr/>
          </p:nvSpPr>
          <p:spPr>
            <a:xfrm>
              <a:off x="6227221" y="-646632"/>
              <a:ext cx="5466083"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7"/>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7"/>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7"/>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7"/>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7"/>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7"/>
            <p:cNvSpPr/>
            <p:nvPr/>
          </p:nvSpPr>
          <p:spPr>
            <a:xfrm>
              <a:off x="9826894" y="1712989"/>
              <a:ext cx="136721" cy="13672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7"/>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7"/>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7"/>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7"/>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7"/>
            <p:cNvSpPr/>
            <p:nvPr/>
          </p:nvSpPr>
          <p:spPr>
            <a:xfrm>
              <a:off x="7363590" y="764268"/>
              <a:ext cx="89218" cy="89218"/>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7"/>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7"/>
            <p:cNvSpPr/>
            <p:nvPr/>
          </p:nvSpPr>
          <p:spPr>
            <a:xfrm>
              <a:off x="6124123" y="-686014"/>
              <a:ext cx="88635" cy="89218"/>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7"/>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7"/>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7"/>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7"/>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7"/>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7"/>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7"/>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7"/>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7"/>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7"/>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7"/>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30" name="Google Shape;530;p7"/>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2" name="Google Shape;532;p7"/>
            <p:cNvGrpSpPr/>
            <p:nvPr/>
          </p:nvGrpSpPr>
          <p:grpSpPr>
            <a:xfrm rot="-5400000" flipH="1">
              <a:off x="266770" y="647027"/>
              <a:ext cx="2094354" cy="800631"/>
              <a:chOff x="5593937" y="1366150"/>
              <a:chExt cx="1612903" cy="622575"/>
            </a:xfrm>
          </p:grpSpPr>
          <p:sp>
            <p:nvSpPr>
              <p:cNvPr id="533" name="Google Shape;533;p7"/>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5" name="Google Shape;535;p7"/>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7"/>
          <p:cNvGrpSpPr/>
          <p:nvPr/>
        </p:nvGrpSpPr>
        <p:grpSpPr>
          <a:xfrm>
            <a:off x="3690957" y="4568872"/>
            <a:ext cx="881035" cy="290677"/>
            <a:chOff x="3690957" y="4568872"/>
            <a:chExt cx="881035" cy="290677"/>
          </a:xfrm>
        </p:grpSpPr>
        <p:sp>
          <p:nvSpPr>
            <p:cNvPr id="537" name="Google Shape;537;p7"/>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43"/>
        <p:cNvGrpSpPr/>
        <p:nvPr/>
      </p:nvGrpSpPr>
      <p:grpSpPr>
        <a:xfrm>
          <a:off x="0" y="0"/>
          <a:ext cx="0" cy="0"/>
          <a:chOff x="0" y="0"/>
          <a:chExt cx="0" cy="0"/>
        </a:xfrm>
      </p:grpSpPr>
      <p:sp>
        <p:nvSpPr>
          <p:cNvPr id="544" name="Google Shape;544;p8"/>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876"/>
        <p:cNvGrpSpPr/>
        <p:nvPr/>
      </p:nvGrpSpPr>
      <p:grpSpPr>
        <a:xfrm>
          <a:off x="0" y="0"/>
          <a:ext cx="0" cy="0"/>
          <a:chOff x="0" y="0"/>
          <a:chExt cx="0" cy="0"/>
        </a:xfrm>
      </p:grpSpPr>
      <p:grpSp>
        <p:nvGrpSpPr>
          <p:cNvPr id="877" name="Google Shape;877;p13"/>
          <p:cNvGrpSpPr/>
          <p:nvPr/>
        </p:nvGrpSpPr>
        <p:grpSpPr>
          <a:xfrm>
            <a:off x="392675" y="1621008"/>
            <a:ext cx="3009700" cy="1564192"/>
            <a:chOff x="392675" y="1513033"/>
            <a:chExt cx="3009700" cy="1564192"/>
          </a:xfrm>
        </p:grpSpPr>
        <p:sp>
          <p:nvSpPr>
            <p:cNvPr id="878" name="Google Shape;878;p13"/>
            <p:cNvSpPr/>
            <p:nvPr/>
          </p:nvSpPr>
          <p:spPr>
            <a:xfrm>
              <a:off x="878255" y="1659206"/>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820418"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820418" y="1622632"/>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820418"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865983" y="1601247"/>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1520782" y="1601247"/>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1520782" y="1643896"/>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1520782" y="2301733"/>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844719" y="2301733"/>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732082" y="1513033"/>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8" name="Google Shape;888;p13"/>
            <p:cNvCxnSpPr/>
            <p:nvPr/>
          </p:nvCxnSpPr>
          <p:spPr>
            <a:xfrm>
              <a:off x="1612275" y="1922650"/>
              <a:ext cx="1790100" cy="0"/>
            </a:xfrm>
            <a:prstGeom prst="straightConnector1">
              <a:avLst/>
            </a:prstGeom>
            <a:noFill/>
            <a:ln w="9525" cap="flat" cmpd="sng">
              <a:solidFill>
                <a:schemeClr val="dk2"/>
              </a:solidFill>
              <a:prstDash val="solid"/>
              <a:round/>
              <a:headEnd type="none" w="med" len="med"/>
              <a:tailEnd type="oval" w="med" len="med"/>
            </a:ln>
          </p:spPr>
        </p:cxnSp>
        <p:sp>
          <p:nvSpPr>
            <p:cNvPr id="889" name="Google Shape;889;p13"/>
            <p:cNvSpPr/>
            <p:nvPr/>
          </p:nvSpPr>
          <p:spPr>
            <a:xfrm>
              <a:off x="636097" y="2039765"/>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642173" y="1802341"/>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596487" y="1689583"/>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13"/>
            <p:cNvGrpSpPr/>
            <p:nvPr/>
          </p:nvGrpSpPr>
          <p:grpSpPr>
            <a:xfrm>
              <a:off x="392675" y="1922525"/>
              <a:ext cx="336300" cy="1154701"/>
              <a:chOff x="392675" y="1955343"/>
              <a:chExt cx="336300" cy="1116300"/>
            </a:xfrm>
          </p:grpSpPr>
          <p:cxnSp>
            <p:nvCxnSpPr>
              <p:cNvPr id="893" name="Google Shape;893;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894" name="Google Shape;894;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cxnSp>
            <p:nvCxnSpPr>
              <p:cNvPr id="895" name="Google Shape;895;p13"/>
              <p:cNvCxnSpPr/>
              <p:nvPr/>
            </p:nvCxnSpPr>
            <p:spPr>
              <a:xfrm>
                <a:off x="392675" y="1955464"/>
                <a:ext cx="336300" cy="0"/>
              </a:xfrm>
              <a:prstGeom prst="straightConnector1">
                <a:avLst/>
              </a:prstGeom>
              <a:noFill/>
              <a:ln w="9525" cap="flat" cmpd="sng">
                <a:solidFill>
                  <a:schemeClr val="dk2"/>
                </a:solidFill>
                <a:prstDash val="solid"/>
                <a:round/>
                <a:headEnd type="oval" w="med" len="med"/>
                <a:tailEnd type="none" w="med" len="med"/>
              </a:ln>
            </p:spPr>
          </p:cxnSp>
        </p:grpSp>
        <p:sp>
          <p:nvSpPr>
            <p:cNvPr id="896" name="Google Shape;896;p13"/>
            <p:cNvSpPr/>
            <p:nvPr/>
          </p:nvSpPr>
          <p:spPr>
            <a:xfrm>
              <a:off x="1615281" y="2064188"/>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1612256" y="2173787"/>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1612144" y="1732231"/>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1612156" y="1823604"/>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3"/>
          <p:cNvGrpSpPr/>
          <p:nvPr/>
        </p:nvGrpSpPr>
        <p:grpSpPr>
          <a:xfrm>
            <a:off x="3363525" y="1622521"/>
            <a:ext cx="3042600" cy="1562680"/>
            <a:chOff x="3363525" y="1622521"/>
            <a:chExt cx="3042600" cy="1562680"/>
          </a:xfrm>
        </p:grpSpPr>
        <p:grpSp>
          <p:nvGrpSpPr>
            <p:cNvPr id="901" name="Google Shape;901;p13"/>
            <p:cNvGrpSpPr/>
            <p:nvPr/>
          </p:nvGrpSpPr>
          <p:grpSpPr>
            <a:xfrm>
              <a:off x="3363525" y="1622521"/>
              <a:ext cx="3042600" cy="877163"/>
              <a:chOff x="3363525" y="1503696"/>
              <a:chExt cx="3042600" cy="877163"/>
            </a:xfrm>
          </p:grpSpPr>
          <p:sp>
            <p:nvSpPr>
              <p:cNvPr id="902" name="Google Shape;902;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15" name="Google Shape;915;p13"/>
              <p:cNvCxnSpPr/>
              <p:nvPr/>
            </p:nvCxnSpPr>
            <p:spPr>
              <a:xfrm>
                <a:off x="3363525" y="1913003"/>
                <a:ext cx="315600" cy="0"/>
              </a:xfrm>
              <a:prstGeom prst="straightConnector1">
                <a:avLst/>
              </a:prstGeom>
              <a:noFill/>
              <a:ln w="9525" cap="flat" cmpd="sng">
                <a:solidFill>
                  <a:schemeClr val="dk2"/>
                </a:solidFill>
                <a:prstDash val="solid"/>
                <a:round/>
                <a:headEnd type="none" w="med" len="med"/>
                <a:tailEnd type="none" w="med" len="med"/>
              </a:ln>
            </p:spPr>
          </p:cxnSp>
          <p:sp>
            <p:nvSpPr>
              <p:cNvPr id="916" name="Google Shape;916;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0" name="Google Shape;920;p13"/>
              <p:cNvCxnSpPr/>
              <p:nvPr/>
            </p:nvCxnSpPr>
            <p:spPr>
              <a:xfrm>
                <a:off x="4565325" y="1922925"/>
                <a:ext cx="1840800" cy="0"/>
              </a:xfrm>
              <a:prstGeom prst="straightConnector1">
                <a:avLst/>
              </a:prstGeom>
              <a:noFill/>
              <a:ln w="9525" cap="flat" cmpd="sng">
                <a:solidFill>
                  <a:schemeClr val="dk2"/>
                </a:solidFill>
                <a:prstDash val="solid"/>
                <a:round/>
                <a:headEnd type="none" w="med" len="med"/>
                <a:tailEnd type="oval" w="med" len="med"/>
              </a:ln>
            </p:spPr>
          </p:cxnSp>
        </p:grpSp>
        <p:grpSp>
          <p:nvGrpSpPr>
            <p:cNvPr id="921" name="Google Shape;921;p13"/>
            <p:cNvGrpSpPr/>
            <p:nvPr/>
          </p:nvGrpSpPr>
          <p:grpSpPr>
            <a:xfrm>
              <a:off x="3369450" y="2030500"/>
              <a:ext cx="227100" cy="1154701"/>
              <a:chOff x="418775" y="1955343"/>
              <a:chExt cx="227100" cy="1116300"/>
            </a:xfrm>
          </p:grpSpPr>
          <p:cxnSp>
            <p:nvCxnSpPr>
              <p:cNvPr id="922" name="Google Shape;922;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24" name="Google Shape;924;p13"/>
          <p:cNvGrpSpPr/>
          <p:nvPr/>
        </p:nvGrpSpPr>
        <p:grpSpPr>
          <a:xfrm>
            <a:off x="6368275" y="1619796"/>
            <a:ext cx="3003300" cy="1565405"/>
            <a:chOff x="6368275" y="1619796"/>
            <a:chExt cx="3003300" cy="1565405"/>
          </a:xfrm>
        </p:grpSpPr>
        <p:grpSp>
          <p:nvGrpSpPr>
            <p:cNvPr id="925" name="Google Shape;925;p13"/>
            <p:cNvGrpSpPr/>
            <p:nvPr/>
          </p:nvGrpSpPr>
          <p:grpSpPr>
            <a:xfrm>
              <a:off x="6368275" y="1619796"/>
              <a:ext cx="3003300" cy="877163"/>
              <a:chOff x="3363525" y="1503696"/>
              <a:chExt cx="3003300" cy="877163"/>
            </a:xfrm>
          </p:grpSpPr>
          <p:cxnSp>
            <p:nvCxnSpPr>
              <p:cNvPr id="926" name="Google Shape;926;p13"/>
              <p:cNvCxnSpPr/>
              <p:nvPr/>
            </p:nvCxnSpPr>
            <p:spPr>
              <a:xfrm>
                <a:off x="4565325" y="1925200"/>
                <a:ext cx="1801500" cy="0"/>
              </a:xfrm>
              <a:prstGeom prst="straightConnector1">
                <a:avLst/>
              </a:prstGeom>
              <a:noFill/>
              <a:ln w="9525" cap="flat" cmpd="sng">
                <a:solidFill>
                  <a:schemeClr val="dk2"/>
                </a:solidFill>
                <a:prstDash val="solid"/>
                <a:round/>
                <a:headEnd type="none" w="med" len="med"/>
                <a:tailEnd type="oval" w="med" len="med"/>
              </a:ln>
            </p:spPr>
          </p:cxnSp>
          <p:sp>
            <p:nvSpPr>
              <p:cNvPr id="927" name="Google Shape;927;p13"/>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3"/>
              <p:cNvSpPr/>
              <p:nvPr/>
            </p:nvSpPr>
            <p:spPr>
              <a:xfrm>
                <a:off x="3770468"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3"/>
              <p:cNvSpPr/>
              <p:nvPr/>
            </p:nvSpPr>
            <p:spPr>
              <a:xfrm>
                <a:off x="3770468" y="1613295"/>
                <a:ext cx="122" cy="633540"/>
              </a:xfrm>
              <a:custGeom>
                <a:avLst/>
                <a:gdLst/>
                <a:ahLst/>
                <a:cxnLst/>
                <a:rect l="l" t="t" r="r" b="b"/>
                <a:pathLst>
                  <a:path w="1" h="5214" fill="none" extrusionOk="0">
                    <a:moveTo>
                      <a:pt x="0" y="5213"/>
                    </a:moveTo>
                    <a:lnTo>
                      <a:pt x="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3"/>
              <p:cNvSpPr/>
              <p:nvPr/>
            </p:nvSpPr>
            <p:spPr>
              <a:xfrm>
                <a:off x="3770468"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3"/>
              <p:cNvSpPr/>
              <p:nvPr/>
            </p:nvSpPr>
            <p:spPr>
              <a:xfrm>
                <a:off x="3816033" y="1591910"/>
                <a:ext cx="633662" cy="122"/>
              </a:xfrm>
              <a:custGeom>
                <a:avLst/>
                <a:gdLst/>
                <a:ahLst/>
                <a:cxnLst/>
                <a:rect l="l" t="t" r="r" b="b"/>
                <a:pathLst>
                  <a:path w="5215" h="1" fill="none" extrusionOk="0">
                    <a:moveTo>
                      <a:pt x="1" y="1"/>
                    </a:moveTo>
                    <a:lnTo>
                      <a:pt x="5214"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3"/>
              <p:cNvSpPr/>
              <p:nvPr/>
            </p:nvSpPr>
            <p:spPr>
              <a:xfrm>
                <a:off x="4470832" y="1591910"/>
                <a:ext cx="122" cy="122"/>
              </a:xfrm>
              <a:custGeom>
                <a:avLst/>
                <a:gdLst/>
                <a:ahLst/>
                <a:cxnLst/>
                <a:rect l="l" t="t" r="r" b="b"/>
                <a:pathLst>
                  <a:path w="1" h="1" fill="none" extrusionOk="0">
                    <a:moveTo>
                      <a:pt x="0" y="1"/>
                    </a:moveTo>
                    <a:lnTo>
                      <a:pt x="0"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4470832" y="1634559"/>
                <a:ext cx="122" cy="633540"/>
              </a:xfrm>
              <a:custGeom>
                <a:avLst/>
                <a:gdLst/>
                <a:ahLst/>
                <a:cxnLst/>
                <a:rect l="l" t="t" r="r" b="b"/>
                <a:pathLst>
                  <a:path w="1" h="5214" fill="none" extrusionOk="0">
                    <a:moveTo>
                      <a:pt x="0" y="1"/>
                    </a:moveTo>
                    <a:lnTo>
                      <a:pt x="0" y="5214"/>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4470832" y="2292396"/>
                <a:ext cx="122" cy="122"/>
              </a:xfrm>
              <a:custGeom>
                <a:avLst/>
                <a:gdLst/>
                <a:ahLst/>
                <a:cxnLst/>
                <a:rect l="l" t="t" r="r" b="b"/>
                <a:pathLst>
                  <a:path w="1" h="1" fill="none" extrusionOk="0">
                    <a:moveTo>
                      <a:pt x="0" y="0"/>
                    </a:moveTo>
                    <a:lnTo>
                      <a:pt x="0" y="0"/>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3794769" y="2292396"/>
                <a:ext cx="633540" cy="122"/>
              </a:xfrm>
              <a:custGeom>
                <a:avLst/>
                <a:gdLst/>
                <a:ahLst/>
                <a:cxnLst/>
                <a:rect l="l" t="t" r="r" b="b"/>
                <a:pathLst>
                  <a:path w="5214" h="1" fill="none" extrusionOk="0">
                    <a:moveTo>
                      <a:pt x="5214"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3586147" y="2030427"/>
                <a:ext cx="94533" cy="122"/>
              </a:xfrm>
              <a:custGeom>
                <a:avLst/>
                <a:gdLst/>
                <a:ahLst/>
                <a:cxnLst/>
                <a:rect l="l" t="t" r="r" b="b"/>
                <a:pathLst>
                  <a:path w="778" h="1" fill="none" extrusionOk="0">
                    <a:moveTo>
                      <a:pt x="778"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3592223" y="1793003"/>
                <a:ext cx="82382" cy="122"/>
              </a:xfrm>
              <a:custGeom>
                <a:avLst/>
                <a:gdLst/>
                <a:ahLst/>
                <a:cxnLst/>
                <a:rect l="l" t="t" r="r" b="b"/>
                <a:pathLst>
                  <a:path w="678" h="1" fill="none" extrusionOk="0">
                    <a:moveTo>
                      <a:pt x="678" y="0"/>
                    </a:moveTo>
                    <a:lnTo>
                      <a:pt x="1"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3546537" y="1680245"/>
                <a:ext cx="128069" cy="122"/>
              </a:xfrm>
              <a:custGeom>
                <a:avLst/>
                <a:gdLst/>
                <a:ahLst/>
                <a:cxnLst/>
                <a:rect l="l" t="t" r="r" b="b"/>
                <a:pathLst>
                  <a:path w="1054" h="1" fill="none" extrusionOk="0">
                    <a:moveTo>
                      <a:pt x="1054" y="1"/>
                    </a:move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0" name="Google Shape;940;p13"/>
              <p:cNvCxnSpPr/>
              <p:nvPr/>
            </p:nvCxnSpPr>
            <p:spPr>
              <a:xfrm>
                <a:off x="3363525" y="1925203"/>
                <a:ext cx="315600" cy="0"/>
              </a:xfrm>
              <a:prstGeom prst="straightConnector1">
                <a:avLst/>
              </a:prstGeom>
              <a:noFill/>
              <a:ln w="9525" cap="flat" cmpd="sng">
                <a:solidFill>
                  <a:schemeClr val="dk2"/>
                </a:solidFill>
                <a:prstDash val="solid"/>
                <a:round/>
                <a:headEnd type="none" w="med" len="med"/>
                <a:tailEnd type="none" w="med" len="med"/>
              </a:ln>
            </p:spPr>
          </p:cxnSp>
          <p:sp>
            <p:nvSpPr>
              <p:cNvPr id="941" name="Google Shape;941;p13"/>
              <p:cNvSpPr/>
              <p:nvPr/>
            </p:nvSpPr>
            <p:spPr>
              <a:xfrm>
                <a:off x="4565331" y="2054850"/>
                <a:ext cx="64156" cy="122"/>
              </a:xfrm>
              <a:custGeom>
                <a:avLst/>
                <a:gdLst/>
                <a:ahLst/>
                <a:cxnLst/>
                <a:rect l="l" t="t" r="r" b="b"/>
                <a:pathLst>
                  <a:path w="528" h="1" fill="none" extrusionOk="0">
                    <a:moveTo>
                      <a:pt x="1" y="0"/>
                    </a:moveTo>
                    <a:lnTo>
                      <a:pt x="527"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4562306" y="2164449"/>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4562194" y="1722894"/>
                <a:ext cx="100608" cy="122"/>
              </a:xfrm>
              <a:custGeom>
                <a:avLst/>
                <a:gdLst/>
                <a:ahLst/>
                <a:cxnLst/>
                <a:rect l="l" t="t" r="r" b="b"/>
                <a:pathLst>
                  <a:path w="828" h="1" fill="none" extrusionOk="0">
                    <a:moveTo>
                      <a:pt x="1" y="1"/>
                    </a:moveTo>
                    <a:lnTo>
                      <a:pt x="828"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4562206" y="1814267"/>
                <a:ext cx="76307" cy="122"/>
              </a:xfrm>
              <a:custGeom>
                <a:avLst/>
                <a:gdLst/>
                <a:ahLst/>
                <a:cxnLst/>
                <a:rect l="l" t="t" r="r" b="b"/>
                <a:pathLst>
                  <a:path w="628" h="1" fill="none" extrusionOk="0">
                    <a:moveTo>
                      <a:pt x="1" y="1"/>
                    </a:moveTo>
                    <a:lnTo>
                      <a:pt x="627"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3"/>
            <p:cNvGrpSpPr/>
            <p:nvPr/>
          </p:nvGrpSpPr>
          <p:grpSpPr>
            <a:xfrm>
              <a:off x="6374325" y="2030500"/>
              <a:ext cx="227100" cy="1154701"/>
              <a:chOff x="418775" y="1955343"/>
              <a:chExt cx="227100" cy="1116300"/>
            </a:xfrm>
          </p:grpSpPr>
          <p:cxnSp>
            <p:nvCxnSpPr>
              <p:cNvPr id="946" name="Google Shape;946;p13"/>
              <p:cNvCxnSpPr/>
              <p:nvPr/>
            </p:nvCxnSpPr>
            <p:spPr>
              <a:xfrm>
                <a:off x="420900" y="1955343"/>
                <a:ext cx="0" cy="111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3"/>
              <p:cNvCxnSpPr/>
              <p:nvPr/>
            </p:nvCxnSpPr>
            <p:spPr>
              <a:xfrm>
                <a:off x="418775" y="3067534"/>
                <a:ext cx="227100" cy="0"/>
              </a:xfrm>
              <a:prstGeom prst="straightConnector1">
                <a:avLst/>
              </a:prstGeom>
              <a:noFill/>
              <a:ln w="9525" cap="flat" cmpd="sng">
                <a:solidFill>
                  <a:schemeClr val="dk2"/>
                </a:solidFill>
                <a:prstDash val="solid"/>
                <a:round/>
                <a:headEnd type="none" w="med" len="med"/>
                <a:tailEnd type="oval" w="med" len="med"/>
              </a:ln>
            </p:spPr>
          </p:cxnSp>
        </p:grpSp>
      </p:grpSp>
      <p:grpSp>
        <p:nvGrpSpPr>
          <p:cNvPr id="948" name="Google Shape;948;p13"/>
          <p:cNvGrpSpPr/>
          <p:nvPr/>
        </p:nvGrpSpPr>
        <p:grpSpPr>
          <a:xfrm>
            <a:off x="1463060" y="-2483486"/>
            <a:ext cx="7884219" cy="3433770"/>
            <a:chOff x="24125" y="294775"/>
            <a:chExt cx="7767703" cy="3383025"/>
          </a:xfrm>
        </p:grpSpPr>
        <p:sp>
          <p:nvSpPr>
            <p:cNvPr id="949" name="Google Shape;949;p1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 name="Google Shape;1043;p13"/>
          <p:cNvGrpSpPr/>
          <p:nvPr/>
        </p:nvGrpSpPr>
        <p:grpSpPr>
          <a:xfrm>
            <a:off x="8757750" y="2728975"/>
            <a:ext cx="1552150" cy="3475150"/>
            <a:chOff x="327125" y="2375600"/>
            <a:chExt cx="1552150" cy="3475150"/>
          </a:xfrm>
        </p:grpSpPr>
        <p:sp>
          <p:nvSpPr>
            <p:cNvPr id="1044" name="Google Shape;1044;p13"/>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5" name="Google Shape;1065;p13"/>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66" name="Google Shape;1066;p13"/>
          <p:cNvSpPr txBox="1">
            <a:spLocks noGrp="1"/>
          </p:cNvSpPr>
          <p:nvPr>
            <p:ph type="subTitle" idx="1"/>
          </p:nvPr>
        </p:nvSpPr>
        <p:spPr>
          <a:xfrm>
            <a:off x="719988" y="3728592"/>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67" name="Google Shape;1067;p13"/>
          <p:cNvSpPr txBox="1">
            <a:spLocks noGrp="1"/>
          </p:cNvSpPr>
          <p:nvPr>
            <p:ph type="title" idx="2"/>
          </p:nvPr>
        </p:nvSpPr>
        <p:spPr>
          <a:xfrm>
            <a:off x="720000" y="2868050"/>
            <a:ext cx="14667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8" name="Google Shape;1068;p13"/>
          <p:cNvSpPr txBox="1">
            <a:spLocks noGrp="1"/>
          </p:cNvSpPr>
          <p:nvPr>
            <p:ph type="title" idx="3" hasCustomPrompt="1"/>
          </p:nvPr>
        </p:nvSpPr>
        <p:spPr>
          <a:xfrm>
            <a:off x="878350" y="1766925"/>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69" name="Google Shape;1069;p13"/>
          <p:cNvSpPr txBox="1">
            <a:spLocks noGrp="1"/>
          </p:cNvSpPr>
          <p:nvPr>
            <p:ph type="subTitle" idx="4"/>
          </p:nvPr>
        </p:nvSpPr>
        <p:spPr>
          <a:xfrm>
            <a:off x="3666713"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0" name="Google Shape;1070;p13"/>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1" name="Google Shape;1071;p13"/>
          <p:cNvSpPr txBox="1">
            <a:spLocks noGrp="1"/>
          </p:cNvSpPr>
          <p:nvPr>
            <p:ph type="title" idx="6" hasCustomPrompt="1"/>
          </p:nvPr>
        </p:nvSpPr>
        <p:spPr>
          <a:xfrm>
            <a:off x="382835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2" name="Google Shape;1072;p13"/>
          <p:cNvSpPr txBox="1">
            <a:spLocks noGrp="1"/>
          </p:cNvSpPr>
          <p:nvPr>
            <p:ph type="subTitle" idx="7"/>
          </p:nvPr>
        </p:nvSpPr>
        <p:spPr>
          <a:xfrm>
            <a:off x="6672288" y="3728575"/>
            <a:ext cx="1751700" cy="645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73" name="Google Shape;1073;p13"/>
          <p:cNvSpPr txBox="1">
            <a:spLocks noGrp="1"/>
          </p:cNvSpPr>
          <p:nvPr>
            <p:ph type="title" idx="8"/>
          </p:nvPr>
        </p:nvSpPr>
        <p:spPr>
          <a:xfrm>
            <a:off x="6672300" y="2868050"/>
            <a:ext cx="1368300" cy="6453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4" name="Google Shape;1074;p13"/>
          <p:cNvSpPr txBox="1">
            <a:spLocks noGrp="1"/>
          </p:cNvSpPr>
          <p:nvPr>
            <p:ph type="title" idx="9" hasCustomPrompt="1"/>
          </p:nvPr>
        </p:nvSpPr>
        <p:spPr>
          <a:xfrm>
            <a:off x="6832500" y="1766950"/>
            <a:ext cx="584700" cy="5853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5" name="Google Shape;1075;p13"/>
          <p:cNvSpPr/>
          <p:nvPr/>
        </p:nvSpPr>
        <p:spPr>
          <a:xfrm rot="5400000">
            <a:off x="500408" y="-71091"/>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rot="5400000">
            <a:off x="501950" y="75727"/>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rot="5400000">
            <a:off x="500408" y="222546"/>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rot="5400000">
            <a:off x="501950" y="369365"/>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rot="5400000">
            <a:off x="500408" y="516183"/>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rot="5400000">
            <a:off x="501950" y="66300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495"/>
        <p:cNvGrpSpPr/>
        <p:nvPr/>
      </p:nvGrpSpPr>
      <p:grpSpPr>
        <a:xfrm>
          <a:off x="0" y="0"/>
          <a:ext cx="0" cy="0"/>
          <a:chOff x="0" y="0"/>
          <a:chExt cx="0" cy="0"/>
        </a:xfrm>
      </p:grpSpPr>
      <p:grpSp>
        <p:nvGrpSpPr>
          <p:cNvPr id="1496" name="Google Shape;1496;p17"/>
          <p:cNvGrpSpPr/>
          <p:nvPr/>
        </p:nvGrpSpPr>
        <p:grpSpPr>
          <a:xfrm>
            <a:off x="-566246" y="-536790"/>
            <a:ext cx="8377976" cy="1614718"/>
            <a:chOff x="-566246" y="-831315"/>
            <a:chExt cx="8377976" cy="1614718"/>
          </a:xfrm>
        </p:grpSpPr>
        <p:sp>
          <p:nvSpPr>
            <p:cNvPr id="1497" name="Google Shape;1497;p17"/>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7"/>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7"/>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7"/>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7"/>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7"/>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7"/>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7"/>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7"/>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7"/>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7"/>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7"/>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7"/>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7"/>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7"/>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7"/>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7"/>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7"/>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7"/>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7"/>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7"/>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7"/>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7"/>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7"/>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7"/>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7"/>
          <p:cNvGrpSpPr/>
          <p:nvPr/>
        </p:nvGrpSpPr>
        <p:grpSpPr>
          <a:xfrm rot="5400000">
            <a:off x="617425" y="3321200"/>
            <a:ext cx="979800" cy="3475150"/>
            <a:chOff x="327125" y="2375600"/>
            <a:chExt cx="979800" cy="3475150"/>
          </a:xfrm>
        </p:grpSpPr>
        <p:sp>
          <p:nvSpPr>
            <p:cNvPr id="1527" name="Google Shape;1527;p17"/>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7"/>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7"/>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7"/>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7"/>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7"/>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7"/>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7"/>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7"/>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7"/>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7"/>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7"/>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7"/>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17"/>
          <p:cNvSpPr txBox="1">
            <a:spLocks noGrp="1"/>
          </p:cNvSpPr>
          <p:nvPr>
            <p:ph type="title"/>
          </p:nvPr>
        </p:nvSpPr>
        <p:spPr>
          <a:xfrm>
            <a:off x="720125" y="1639950"/>
            <a:ext cx="3250500" cy="5088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43" name="Google Shape;1543;p17"/>
          <p:cNvSpPr txBox="1">
            <a:spLocks noGrp="1"/>
          </p:cNvSpPr>
          <p:nvPr>
            <p:ph type="subTitle" idx="1"/>
          </p:nvPr>
        </p:nvSpPr>
        <p:spPr>
          <a:xfrm>
            <a:off x="886200" y="2735875"/>
            <a:ext cx="3084300" cy="14172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544"/>
        <p:cNvGrpSpPr/>
        <p:nvPr/>
      </p:nvGrpSpPr>
      <p:grpSpPr>
        <a:xfrm>
          <a:off x="0" y="0"/>
          <a:ext cx="0" cy="0"/>
          <a:chOff x="0" y="0"/>
          <a:chExt cx="0" cy="0"/>
        </a:xfrm>
      </p:grpSpPr>
      <p:grpSp>
        <p:nvGrpSpPr>
          <p:cNvPr id="1545" name="Google Shape;1545;p18"/>
          <p:cNvGrpSpPr/>
          <p:nvPr/>
        </p:nvGrpSpPr>
        <p:grpSpPr>
          <a:xfrm flipH="1">
            <a:off x="1364650" y="-536790"/>
            <a:ext cx="8377976" cy="1614718"/>
            <a:chOff x="-566246" y="-831315"/>
            <a:chExt cx="8377976" cy="1614718"/>
          </a:xfrm>
        </p:grpSpPr>
        <p:sp>
          <p:nvSpPr>
            <p:cNvPr id="1546" name="Google Shape;1546;p18"/>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8"/>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8"/>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8"/>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8"/>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8"/>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8"/>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18"/>
          <p:cNvGrpSpPr/>
          <p:nvPr/>
        </p:nvGrpSpPr>
        <p:grpSpPr>
          <a:xfrm rot="-5400000" flipH="1">
            <a:off x="7579155" y="3321200"/>
            <a:ext cx="979800" cy="3475150"/>
            <a:chOff x="327125" y="2375600"/>
            <a:chExt cx="979800" cy="3475150"/>
          </a:xfrm>
        </p:grpSpPr>
        <p:sp>
          <p:nvSpPr>
            <p:cNvPr id="1576" name="Google Shape;1576;p18"/>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8"/>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8"/>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8"/>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18"/>
          <p:cNvSpPr txBox="1">
            <a:spLocks noGrp="1"/>
          </p:cNvSpPr>
          <p:nvPr>
            <p:ph type="title"/>
          </p:nvPr>
        </p:nvSpPr>
        <p:spPr>
          <a:xfrm>
            <a:off x="5173500" y="1639950"/>
            <a:ext cx="3250500" cy="508800"/>
          </a:xfrm>
          <a:prstGeom prst="rect">
            <a:avLst/>
          </a:prstGeom>
        </p:spPr>
        <p:txBody>
          <a:bodyPr spcFirstLastPara="1" wrap="square" lIns="0" tIns="0" rIns="0" bIns="0" anchor="ctr"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92" name="Google Shape;1592;p18"/>
          <p:cNvSpPr txBox="1">
            <a:spLocks noGrp="1"/>
          </p:cNvSpPr>
          <p:nvPr>
            <p:ph type="subTitle" idx="1"/>
          </p:nvPr>
        </p:nvSpPr>
        <p:spPr>
          <a:xfrm>
            <a:off x="5173375" y="2571750"/>
            <a:ext cx="3250500" cy="150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a:lnSpc>
                <a:spcPct val="115000"/>
              </a:lnSpc>
              <a:spcBef>
                <a:spcPts val="16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a:lnSpc>
                <a:spcPct val="115000"/>
              </a:lnSpc>
              <a:spcBef>
                <a:spcPts val="1600"/>
              </a:spcBef>
              <a:spcAft>
                <a:spcPts val="16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8" r:id="rId6"/>
    <p:sldLayoutId id="2147483659" r:id="rId7"/>
    <p:sldLayoutId id="2147483663" r:id="rId8"/>
    <p:sldLayoutId id="2147483664" r:id="rId9"/>
    <p:sldLayoutId id="2147483667"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https://commons.wikimedia.org/wiki/Commons:Photo_challenge/2020_-_May_-_Sensors/Vo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27"/>
          <p:cNvSpPr txBox="1">
            <a:spLocks noGrp="1"/>
          </p:cNvSpPr>
          <p:nvPr>
            <p:ph type="ctrTitle"/>
          </p:nvPr>
        </p:nvSpPr>
        <p:spPr>
          <a:xfrm>
            <a:off x="1782693" y="2171594"/>
            <a:ext cx="5259498" cy="812379"/>
          </a:xfrm>
          <a:prstGeom prst="rect">
            <a:avLst/>
          </a:prstGeom>
        </p:spPr>
        <p:txBody>
          <a:bodyPr spcFirstLastPara="1" wrap="square" lIns="0" tIns="0" rIns="0" bIns="0" anchor="ctr" anchorCtr="0">
            <a:prstTxWarp prst="textTriangle">
              <a:avLst/>
            </a:prstTxWarp>
            <a:noAutofit/>
          </a:bodyPr>
          <a:lstStyle/>
          <a:p>
            <a:pPr marL="0" lvl="0" indent="0" algn="ctr" rtl="0">
              <a:spcBef>
                <a:spcPts val="0"/>
              </a:spcBef>
              <a:spcAft>
                <a:spcPts val="0"/>
              </a:spcAft>
              <a:buNone/>
            </a:pPr>
            <a:r>
              <a:rPr lang="en-US" sz="5400" dirty="0">
                <a:solidFill>
                  <a:schemeClr val="dk2"/>
                </a:solidFill>
                <a:latin typeface="Bahnschrift Condensed" panose="020B0502040204020203" pitchFamily="34" charset="0"/>
              </a:rPr>
              <a:t>SD iCARD</a:t>
            </a:r>
            <a:endParaRPr sz="5400" dirty="0">
              <a:solidFill>
                <a:schemeClr val="dk2"/>
              </a:solidFill>
              <a:latin typeface="Bahnschrift Condensed" panose="020B0502040204020203" pitchFamily="34" charset="0"/>
            </a:endParaRPr>
          </a:p>
        </p:txBody>
      </p:sp>
      <p:sp>
        <p:nvSpPr>
          <p:cNvPr id="1862" name="Google Shape;1862;p27"/>
          <p:cNvSpPr txBox="1">
            <a:spLocks noGrp="1"/>
          </p:cNvSpPr>
          <p:nvPr>
            <p:ph type="subTitle" idx="1"/>
          </p:nvPr>
        </p:nvSpPr>
        <p:spPr>
          <a:xfrm>
            <a:off x="1009200" y="3040646"/>
            <a:ext cx="7125600" cy="51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solidFill>
                  <a:schemeClr val="dk1"/>
                </a:solidFill>
                <a:latin typeface="Bahnschrift SemiBold SemiConden" panose="020B0502040204020203" pitchFamily="34" charset="0"/>
              </a:rPr>
              <a:t>Presented by Team A</a:t>
            </a:r>
            <a:r>
              <a:rPr lang="en-US" baseline="30000" dirty="0">
                <a:solidFill>
                  <a:schemeClr val="dk1"/>
                </a:solidFill>
                <a:latin typeface="Bahnschrift SemiBold SemiConden" panose="020B0502040204020203" pitchFamily="34" charset="0"/>
              </a:rPr>
              <a:t>3</a:t>
            </a:r>
            <a:endParaRPr baseline="30000" dirty="0">
              <a:solidFill>
                <a:schemeClr val="dk1"/>
              </a:solidFill>
              <a:latin typeface="Bahnschrift SemiBold SemiConden" panose="020B0502040204020203" pitchFamily="34" charset="0"/>
            </a:endParaRPr>
          </a:p>
        </p:txBody>
      </p:sp>
      <p:grpSp>
        <p:nvGrpSpPr>
          <p:cNvPr id="1863" name="Google Shape;1863;p27"/>
          <p:cNvGrpSpPr/>
          <p:nvPr/>
        </p:nvGrpSpPr>
        <p:grpSpPr>
          <a:xfrm>
            <a:off x="-223784" y="-6"/>
            <a:ext cx="2284525" cy="985488"/>
            <a:chOff x="-223784" y="-6"/>
            <a:chExt cx="2284525" cy="985488"/>
          </a:xfrm>
        </p:grpSpPr>
        <p:sp>
          <p:nvSpPr>
            <p:cNvPr id="1864" name="Google Shape;1864;p27"/>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7"/>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7"/>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7"/>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7"/>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7"/>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7"/>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7"/>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27"/>
          <p:cNvGrpSpPr/>
          <p:nvPr/>
        </p:nvGrpSpPr>
        <p:grpSpPr>
          <a:xfrm>
            <a:off x="5876365" y="118125"/>
            <a:ext cx="3316597" cy="2830576"/>
            <a:chOff x="5876365" y="118125"/>
            <a:chExt cx="3316597" cy="2830576"/>
          </a:xfrm>
        </p:grpSpPr>
        <p:sp>
          <p:nvSpPr>
            <p:cNvPr id="1873" name="Google Shape;1873;p27"/>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7"/>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7"/>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7"/>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7"/>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7"/>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90"/>
        <p:cNvGrpSpPr/>
        <p:nvPr/>
      </p:nvGrpSpPr>
      <p:grpSpPr>
        <a:xfrm>
          <a:off x="0" y="0"/>
          <a:ext cx="0" cy="0"/>
          <a:chOff x="0" y="0"/>
          <a:chExt cx="0" cy="0"/>
        </a:xfrm>
      </p:grpSpPr>
      <p:sp>
        <p:nvSpPr>
          <p:cNvPr id="2591" name="Google Shape;2591;p72"/>
          <p:cNvSpPr txBox="1">
            <a:spLocks noGrp="1"/>
          </p:cNvSpPr>
          <p:nvPr>
            <p:ph type="title"/>
          </p:nvPr>
        </p:nvSpPr>
        <p:spPr>
          <a:xfrm>
            <a:off x="1763250" y="1849800"/>
            <a:ext cx="5617500" cy="1443900"/>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0" tIns="0" rIns="0" bIns="0" anchor="ctr" anchorCtr="0">
            <a:noAutofit/>
          </a:bodyPr>
          <a:lstStyle/>
          <a:p>
            <a:pPr marL="0" lvl="0" indent="0" algn="ctr" rtl="0">
              <a:spcBef>
                <a:spcPts val="0"/>
              </a:spcBef>
              <a:spcAft>
                <a:spcPts val="0"/>
              </a:spcAft>
              <a:buNone/>
            </a:pPr>
            <a:r>
              <a:rPr lang="en-US" sz="6600" dirty="0"/>
              <a:t>THANK YOU</a:t>
            </a:r>
            <a:endParaRPr sz="6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2"/>
        <p:cNvGrpSpPr/>
        <p:nvPr/>
      </p:nvGrpSpPr>
      <p:grpSpPr>
        <a:xfrm>
          <a:off x="0" y="0"/>
          <a:ext cx="0" cy="0"/>
          <a:chOff x="0" y="0"/>
          <a:chExt cx="0" cy="0"/>
        </a:xfrm>
      </p:grpSpPr>
      <p:sp>
        <p:nvSpPr>
          <p:cNvPr id="1883" name="Google Shape;1883;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latin typeface="Bebas Neue"/>
                <a:ea typeface="Bebas Neue"/>
                <a:cs typeface="Bebas Neue"/>
                <a:sym typeface="Bebas Neue"/>
              </a:rPr>
              <a:t>Why we have chosen this topic?</a:t>
            </a:r>
            <a:endParaRPr dirty="0">
              <a:latin typeface="Bebas Neue"/>
              <a:ea typeface="Bebas Neue"/>
              <a:cs typeface="Bebas Neue"/>
              <a:sym typeface="Bebas Neue"/>
            </a:endParaRPr>
          </a:p>
        </p:txBody>
      </p:sp>
      <p:sp>
        <p:nvSpPr>
          <p:cNvPr id="1884" name="Google Shape;1884;p28"/>
          <p:cNvSpPr txBox="1">
            <a:spLocks noGrp="1"/>
          </p:cNvSpPr>
          <p:nvPr>
            <p:ph type="body" idx="1"/>
          </p:nvPr>
        </p:nvSpPr>
        <p:spPr>
          <a:xfrm>
            <a:off x="720000" y="1242425"/>
            <a:ext cx="7704000" cy="3326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600" dirty="0">
                <a:latin typeface="OCR A Extended" panose="02010509020102010303" pitchFamily="50" charset="0"/>
                <a:sym typeface="Roboto"/>
              </a:rPr>
              <a:t>Social distancing is a concept which came up during the COVID period. Since COVID has not been eradicated fully social distancing needs to be maintained still so that we don't face the consequences we have suffered before. But in this fast world people have nearly forgotten about social distancing. </a:t>
            </a:r>
          </a:p>
          <a:p>
            <a:pPr marL="0" lvl="0" indent="0" algn="l" rtl="0">
              <a:spcBef>
                <a:spcPts val="0"/>
              </a:spcBef>
              <a:spcAft>
                <a:spcPts val="0"/>
              </a:spcAft>
              <a:buNone/>
            </a:pPr>
            <a:endParaRPr lang="en-US" sz="1600" dirty="0">
              <a:latin typeface="OCR A Extended" panose="02010509020102010303" pitchFamily="50" charset="0"/>
            </a:endParaRPr>
          </a:p>
          <a:p>
            <a:pPr marL="0" lvl="0" indent="0" algn="l" rtl="0">
              <a:spcBef>
                <a:spcPts val="0"/>
              </a:spcBef>
              <a:spcAft>
                <a:spcPts val="0"/>
              </a:spcAft>
              <a:buNone/>
            </a:pPr>
            <a:r>
              <a:rPr lang="en-US" sz="1600" dirty="0">
                <a:latin typeface="OCR A Extended" panose="02010509020102010303" pitchFamily="50" charset="0"/>
                <a:sym typeface="Roboto"/>
              </a:rPr>
              <a:t>So here we introduce the wearable SD </a:t>
            </a:r>
            <a:r>
              <a:rPr lang="en-US" sz="1600" dirty="0" err="1">
                <a:latin typeface="OCR A Extended" panose="02010509020102010303" pitchFamily="50" charset="0"/>
                <a:sym typeface="Roboto"/>
              </a:rPr>
              <a:t>iCard</a:t>
            </a:r>
            <a:r>
              <a:rPr lang="en-US" sz="1600" dirty="0">
                <a:latin typeface="OCR A Extended" panose="02010509020102010303" pitchFamily="50" charset="0"/>
                <a:sym typeface="Roboto"/>
              </a:rPr>
              <a:t> or the Social Distancing identification Card which will help people to maintain the social distancing among them. We</a:t>
            </a:r>
            <a:r>
              <a:rPr lang="en-US" sz="1600" dirty="0">
                <a:latin typeface="OCR A Extended" panose="02010509020102010303" pitchFamily="50" charset="0"/>
              </a:rPr>
              <a:t> have used PIR sensor in </a:t>
            </a:r>
            <a:r>
              <a:rPr lang="en-US" sz="1600" dirty="0">
                <a:latin typeface="OCR A Extended" panose="02010509020102010303" pitchFamily="50" charset="0"/>
                <a:sym typeface="Roboto"/>
              </a:rPr>
              <a:t>this device which are generally used in thermal sensing applications</a:t>
            </a:r>
            <a:r>
              <a:rPr lang="en-US" sz="1600" dirty="0">
                <a:latin typeface="OCR A Extended" panose="02010509020102010303" pitchFamily="50" charset="0"/>
              </a:rPr>
              <a:t>, such as security and motion detection in</a:t>
            </a:r>
            <a:r>
              <a:rPr lang="en-US" sz="1600" dirty="0">
                <a:latin typeface="OCR A Extended" panose="02010509020102010303" pitchFamily="50" charset="0"/>
                <a:sym typeface="Roboto"/>
              </a:rPr>
              <a:t> front of it and then alarming the user to maintain a safe distance. The system provides an automated social distancing system.</a:t>
            </a:r>
            <a:endParaRPr sz="1600" dirty="0">
              <a:latin typeface="OCR A Extended" panose="02010509020102010303" pitchFamily="50" charset="0"/>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8"/>
        <p:cNvGrpSpPr/>
        <p:nvPr/>
      </p:nvGrpSpPr>
      <p:grpSpPr>
        <a:xfrm>
          <a:off x="0" y="0"/>
          <a:ext cx="0" cy="0"/>
          <a:chOff x="0" y="0"/>
          <a:chExt cx="0" cy="0"/>
        </a:xfrm>
      </p:grpSpPr>
      <p:sp>
        <p:nvSpPr>
          <p:cNvPr id="1889" name="Google Shape;1889;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TABLE OF CONTENTS</a:t>
            </a:r>
            <a:endParaRPr dirty="0"/>
          </a:p>
        </p:txBody>
      </p:sp>
      <p:sp>
        <p:nvSpPr>
          <p:cNvPr id="1890" name="Google Shape;1890;p29"/>
          <p:cNvSpPr txBox="1">
            <a:spLocks noGrp="1"/>
          </p:cNvSpPr>
          <p:nvPr>
            <p:ph type="title" idx="8"/>
          </p:nvPr>
        </p:nvSpPr>
        <p:spPr>
          <a:xfrm>
            <a:off x="6672300" y="2868050"/>
            <a:ext cx="2018044"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2000" dirty="0"/>
              <a:t>THEORY</a:t>
            </a:r>
            <a:endParaRPr sz="2000" dirty="0"/>
          </a:p>
        </p:txBody>
      </p:sp>
      <p:sp>
        <p:nvSpPr>
          <p:cNvPr id="1891" name="Google Shape;1891;p29"/>
          <p:cNvSpPr txBox="1">
            <a:spLocks noGrp="1"/>
          </p:cNvSpPr>
          <p:nvPr>
            <p:ph type="title" idx="9"/>
          </p:nvPr>
        </p:nvSpPr>
        <p:spPr>
          <a:xfrm>
            <a:off x="683250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t>03</a:t>
            </a:r>
            <a:endParaRPr sz="3200" dirty="0"/>
          </a:p>
        </p:txBody>
      </p:sp>
      <p:sp>
        <p:nvSpPr>
          <p:cNvPr id="1892" name="Google Shape;1892;p29"/>
          <p:cNvSpPr txBox="1">
            <a:spLocks noGrp="1"/>
          </p:cNvSpPr>
          <p:nvPr>
            <p:ph type="title" idx="5"/>
          </p:nvPr>
        </p:nvSpPr>
        <p:spPr>
          <a:xfrm>
            <a:off x="3666725" y="2868050"/>
            <a:ext cx="1422000"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000" dirty="0"/>
              <a:t>MAJOR REQUIREMENTS</a:t>
            </a:r>
            <a:endParaRPr sz="2000" dirty="0"/>
          </a:p>
        </p:txBody>
      </p:sp>
      <p:sp>
        <p:nvSpPr>
          <p:cNvPr id="1893" name="Google Shape;1893;p29"/>
          <p:cNvSpPr txBox="1">
            <a:spLocks noGrp="1"/>
          </p:cNvSpPr>
          <p:nvPr>
            <p:ph type="title" idx="6"/>
          </p:nvPr>
        </p:nvSpPr>
        <p:spPr>
          <a:xfrm>
            <a:off x="3828350" y="1766950"/>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t>02</a:t>
            </a:r>
            <a:endParaRPr sz="3200" dirty="0"/>
          </a:p>
        </p:txBody>
      </p:sp>
      <p:sp>
        <p:nvSpPr>
          <p:cNvPr id="1895" name="Google Shape;1895;p29"/>
          <p:cNvSpPr txBox="1">
            <a:spLocks noGrp="1"/>
          </p:cNvSpPr>
          <p:nvPr>
            <p:ph type="title" idx="2"/>
          </p:nvPr>
        </p:nvSpPr>
        <p:spPr>
          <a:xfrm>
            <a:off x="719999" y="2868050"/>
            <a:ext cx="1812743" cy="645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000" dirty="0"/>
              <a:t>ABOUT THE PROJECT</a:t>
            </a:r>
            <a:endParaRPr sz="2000" dirty="0"/>
          </a:p>
        </p:txBody>
      </p:sp>
      <p:sp>
        <p:nvSpPr>
          <p:cNvPr id="1896" name="Google Shape;1896;p29"/>
          <p:cNvSpPr txBox="1">
            <a:spLocks noGrp="1"/>
          </p:cNvSpPr>
          <p:nvPr>
            <p:ph type="title" idx="3"/>
          </p:nvPr>
        </p:nvSpPr>
        <p:spPr>
          <a:xfrm>
            <a:off x="878350" y="1766925"/>
            <a:ext cx="584700" cy="58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t>01</a:t>
            </a:r>
            <a:endParaRPr sz="3200" dirty="0"/>
          </a:p>
        </p:txBody>
      </p:sp>
      <p:pic>
        <p:nvPicPr>
          <p:cNvPr id="4" name="Picture 3">
            <a:extLst>
              <a:ext uri="{FF2B5EF4-FFF2-40B4-BE49-F238E27FC236}">
                <a16:creationId xmlns:a16="http://schemas.microsoft.com/office/drawing/2014/main" id="{53BDE0AC-3E7B-CA85-0858-A986CABD7DEC}"/>
              </a:ext>
            </a:extLst>
          </p:cNvPr>
          <p:cNvPicPr>
            <a:picLocks noChangeAspect="1"/>
          </p:cNvPicPr>
          <p:nvPr/>
        </p:nvPicPr>
        <p:blipFill rotWithShape="1">
          <a:blip r:embed="rId3"/>
          <a:srcRect t="31151" r="14114" b="31402"/>
          <a:stretch/>
        </p:blipFill>
        <p:spPr bwMode="auto">
          <a:xfrm>
            <a:off x="8888" y="3499174"/>
            <a:ext cx="6745644" cy="1654391"/>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40"/>
          <p:cNvSpPr txBox="1">
            <a:spLocks noGrp="1"/>
          </p:cNvSpPr>
          <p:nvPr>
            <p:ph type="subTitle" idx="1"/>
          </p:nvPr>
        </p:nvSpPr>
        <p:spPr>
          <a:xfrm>
            <a:off x="588335" y="1609060"/>
            <a:ext cx="7967330" cy="2881107"/>
          </a:xfrm>
          <a:prstGeom prst="rect">
            <a:avLst/>
          </a:prstGeom>
        </p:spPr>
        <p:txBody>
          <a:bodyPr spcFirstLastPara="1" wrap="square" lIns="0" tIns="0" rIns="0" bIns="0" anchor="ctr" anchorCtr="0">
            <a:noAutofit/>
          </a:bodyPr>
          <a:lstStyle/>
          <a:p>
            <a:pPr algn="l"/>
            <a:r>
              <a:rPr lang="en-US" sz="1600" b="0" i="0" dirty="0">
                <a:solidFill>
                  <a:schemeClr val="accent2">
                    <a:lumMod val="60000"/>
                    <a:lumOff val="40000"/>
                  </a:schemeClr>
                </a:solidFill>
                <a:effectLst/>
                <a:latin typeface="typonine sans regular"/>
              </a:rPr>
              <a:t>In Today’s world , social distancing has become a norm in any social interaction we have due to the increasing threat of the spread of Covid-19. There are many innovations that have been created to help combat and reduce the spread of the deadly disease, not just with other types of devices but using the power of Arduino as well.</a:t>
            </a:r>
          </a:p>
          <a:p>
            <a:pPr algn="l"/>
            <a:r>
              <a:rPr lang="en-US" sz="1600" b="0" i="0" dirty="0">
                <a:solidFill>
                  <a:schemeClr val="accent2">
                    <a:lumMod val="60000"/>
                    <a:lumOff val="40000"/>
                  </a:schemeClr>
                </a:solidFill>
                <a:effectLst/>
                <a:latin typeface="typonine sans regular"/>
              </a:rPr>
              <a:t>This project created aims to help us to reduce the potential spread of the disease by utilizing an </a:t>
            </a:r>
            <a:r>
              <a:rPr lang="en-US" sz="1600" b="1" i="0" dirty="0">
                <a:solidFill>
                  <a:schemeClr val="accent2">
                    <a:lumMod val="60000"/>
                    <a:lumOff val="40000"/>
                  </a:schemeClr>
                </a:solidFill>
                <a:effectLst/>
                <a:latin typeface="typonine sans regular"/>
              </a:rPr>
              <a:t>PIR Motion Sensor</a:t>
            </a:r>
            <a:r>
              <a:rPr lang="en-US" sz="1600" b="0" i="0" dirty="0">
                <a:solidFill>
                  <a:schemeClr val="accent2">
                    <a:lumMod val="60000"/>
                    <a:lumOff val="40000"/>
                  </a:schemeClr>
                </a:solidFill>
                <a:effectLst/>
                <a:latin typeface="typonine sans regular"/>
              </a:rPr>
              <a:t>. The </a:t>
            </a:r>
            <a:r>
              <a:rPr lang="en-US" sz="1600" b="1" i="0" dirty="0">
                <a:solidFill>
                  <a:schemeClr val="accent2">
                    <a:lumMod val="60000"/>
                    <a:lumOff val="40000"/>
                  </a:schemeClr>
                </a:solidFill>
                <a:effectLst/>
                <a:latin typeface="typonine sans regular"/>
              </a:rPr>
              <a:t>sensor (HC-SR501) </a:t>
            </a:r>
            <a:r>
              <a:rPr lang="en-US" sz="1600" i="0" dirty="0">
                <a:solidFill>
                  <a:schemeClr val="accent2">
                    <a:lumMod val="60000"/>
                    <a:lumOff val="40000"/>
                  </a:schemeClr>
                </a:solidFill>
                <a:effectLst/>
                <a:latin typeface="typonine sans regular"/>
              </a:rPr>
              <a:t>detects </a:t>
            </a:r>
            <a:r>
              <a:rPr lang="en-US" sz="1600" b="0" i="0" dirty="0">
                <a:solidFill>
                  <a:schemeClr val="accent2">
                    <a:lumMod val="60000"/>
                    <a:lumOff val="40000"/>
                  </a:schemeClr>
                </a:solidFill>
                <a:effectLst/>
                <a:latin typeface="typonine sans regular"/>
              </a:rPr>
              <a:t>the motion of human in front of it and works on the basis of infrared sensor module. If anybody comes within </a:t>
            </a:r>
            <a:r>
              <a:rPr lang="en-US" sz="1600" b="1" i="0" dirty="0">
                <a:solidFill>
                  <a:schemeClr val="accent2">
                    <a:lumMod val="60000"/>
                    <a:lumOff val="40000"/>
                  </a:schemeClr>
                </a:solidFill>
                <a:effectLst/>
                <a:latin typeface="typonine sans regular"/>
              </a:rPr>
              <a:t>1.5m</a:t>
            </a:r>
            <a:r>
              <a:rPr lang="en-US" sz="1600" b="0" i="0" dirty="0">
                <a:solidFill>
                  <a:schemeClr val="accent2">
                    <a:lumMod val="60000"/>
                    <a:lumOff val="40000"/>
                  </a:schemeClr>
                </a:solidFill>
                <a:effectLst/>
                <a:latin typeface="typonine sans regular"/>
              </a:rPr>
              <a:t> of the sensor, a buzzer sounds, and a LED lights up, therefore signaling the person that someone is within the range of social distancing.</a:t>
            </a:r>
          </a:p>
          <a:p>
            <a:pPr algn="l"/>
            <a:r>
              <a:rPr lang="en-US" sz="1600" b="0" i="0" dirty="0">
                <a:solidFill>
                  <a:schemeClr val="accent2">
                    <a:lumMod val="60000"/>
                    <a:lumOff val="40000"/>
                  </a:schemeClr>
                </a:solidFill>
                <a:effectLst/>
                <a:latin typeface="typonine sans regular"/>
              </a:rPr>
              <a:t>This Arduino device can be used in real-life situations. For example, if you're in a queue at a coffee shop or at a train station. Overall, as individuals, we need to start adapting social distancing more and this is exactly what this device promotes through its visual and audio aids via the buzzer and LED.</a:t>
            </a:r>
          </a:p>
          <a:p>
            <a:pPr marL="0" lvl="0" indent="0" algn="ctr" rtl="0">
              <a:spcBef>
                <a:spcPts val="0"/>
              </a:spcBef>
              <a:spcAft>
                <a:spcPts val="0"/>
              </a:spcAft>
              <a:buNone/>
            </a:pPr>
            <a:endParaRPr lang="en-IN" sz="1600" dirty="0"/>
          </a:p>
        </p:txBody>
      </p:sp>
      <p:sp>
        <p:nvSpPr>
          <p:cNvPr id="2087" name="Google Shape;2087;p40"/>
          <p:cNvSpPr txBox="1">
            <a:spLocks noGrp="1"/>
          </p:cNvSpPr>
          <p:nvPr>
            <p:ph type="title"/>
          </p:nvPr>
        </p:nvSpPr>
        <p:spPr>
          <a:xfrm>
            <a:off x="3080932" y="653333"/>
            <a:ext cx="6183569" cy="31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ABOUT THE PROJECT</a:t>
            </a:r>
            <a:endParaRPr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75676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60"/>
        <p:cNvGrpSpPr/>
        <p:nvPr/>
      </p:nvGrpSpPr>
      <p:grpSpPr>
        <a:xfrm>
          <a:off x="0" y="0"/>
          <a:ext cx="0" cy="0"/>
          <a:chOff x="0" y="0"/>
          <a:chExt cx="0" cy="0"/>
        </a:xfrm>
      </p:grpSpPr>
      <p:cxnSp>
        <p:nvCxnSpPr>
          <p:cNvPr id="3" name="Connector: Elbow 2">
            <a:extLst>
              <a:ext uri="{FF2B5EF4-FFF2-40B4-BE49-F238E27FC236}">
                <a16:creationId xmlns:a16="http://schemas.microsoft.com/office/drawing/2014/main" id="{F70C1989-F22D-DFB6-A5CB-F096933BAB8C}"/>
              </a:ext>
            </a:extLst>
          </p:cNvPr>
          <p:cNvCxnSpPr>
            <a:cxnSpLocks/>
          </p:cNvCxnSpPr>
          <p:nvPr/>
        </p:nvCxnSpPr>
        <p:spPr>
          <a:xfrm>
            <a:off x="1618343" y="2329543"/>
            <a:ext cx="2152671" cy="1625769"/>
          </a:xfrm>
          <a:prstGeom prst="bentConnector3">
            <a:avLst>
              <a:gd name="adj1" fmla="val 37189"/>
            </a:avLst>
          </a:prstGeom>
          <a:ln w="127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4" name="Connector: Elbow 3">
            <a:extLst>
              <a:ext uri="{FF2B5EF4-FFF2-40B4-BE49-F238E27FC236}">
                <a16:creationId xmlns:a16="http://schemas.microsoft.com/office/drawing/2014/main" id="{7A5AB25E-D597-7CBF-E70D-1F84734A8F8F}"/>
              </a:ext>
            </a:extLst>
          </p:cNvPr>
          <p:cNvCxnSpPr>
            <a:cxnSpLocks/>
          </p:cNvCxnSpPr>
          <p:nvPr/>
        </p:nvCxnSpPr>
        <p:spPr>
          <a:xfrm flipV="1">
            <a:off x="5394253" y="2451859"/>
            <a:ext cx="2131404" cy="1489023"/>
          </a:xfrm>
          <a:prstGeom prst="bentConnector3">
            <a:avLst>
              <a:gd name="adj1" fmla="val 50000"/>
            </a:avLst>
          </a:prstGeom>
          <a:ln w="127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7" name="Straight Arrow Connector 6">
            <a:extLst>
              <a:ext uri="{FF2B5EF4-FFF2-40B4-BE49-F238E27FC236}">
                <a16:creationId xmlns:a16="http://schemas.microsoft.com/office/drawing/2014/main" id="{F2B16C53-3DFE-164D-E43F-F32563783F9E}"/>
              </a:ext>
            </a:extLst>
          </p:cNvPr>
          <p:cNvCxnSpPr>
            <a:cxnSpLocks/>
          </p:cNvCxnSpPr>
          <p:nvPr/>
        </p:nvCxnSpPr>
        <p:spPr>
          <a:xfrm flipH="1">
            <a:off x="2367516" y="4990214"/>
            <a:ext cx="73010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4EF9E56-D54D-D01D-1FC5-DD0981C41370}"/>
              </a:ext>
            </a:extLst>
          </p:cNvPr>
          <p:cNvCxnSpPr>
            <a:cxnSpLocks/>
          </p:cNvCxnSpPr>
          <p:nvPr/>
        </p:nvCxnSpPr>
        <p:spPr>
          <a:xfrm>
            <a:off x="6039293" y="4908697"/>
            <a:ext cx="68402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C7A009-3884-B29F-8164-3FFFDAD90414}"/>
              </a:ext>
            </a:extLst>
          </p:cNvPr>
          <p:cNvCxnSpPr>
            <a:cxnSpLocks/>
          </p:cNvCxnSpPr>
          <p:nvPr/>
        </p:nvCxnSpPr>
        <p:spPr>
          <a:xfrm flipV="1">
            <a:off x="4572000" y="2903705"/>
            <a:ext cx="0" cy="2134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Arduino UNO SMD, 32 Kb at Rs 850.00/piece in Coimbatore | ID: 20433773355">
            <a:extLst>
              <a:ext uri="{FF2B5EF4-FFF2-40B4-BE49-F238E27FC236}">
                <a16:creationId xmlns:a16="http://schemas.microsoft.com/office/drawing/2014/main" id="{C4D64F64-1DB3-0CD5-4D26-E7447BC9B287}"/>
              </a:ext>
            </a:extLst>
          </p:cNvPr>
          <p:cNvPicPr>
            <a:picLocks noChangeAspect="1"/>
          </p:cNvPicPr>
          <p:nvPr/>
        </p:nvPicPr>
        <p:blipFill rotWithShape="1">
          <a:blip r:embed="rId4">
            <a:extLst>
              <a:ext uri="{28A0092B-C50C-407E-A947-70E740481C1C}">
                <a14:useLocalDpi xmlns:a14="http://schemas.microsoft.com/office/drawing/2010/main" val="0"/>
              </a:ext>
            </a:extLst>
          </a:blip>
          <a:srcRect l="9601" t="27520" r="15039" b="22240"/>
          <a:stretch/>
        </p:blipFill>
        <p:spPr bwMode="auto">
          <a:xfrm>
            <a:off x="186222" y="2764972"/>
            <a:ext cx="1947377" cy="1298250"/>
          </a:xfrm>
          <a:prstGeom prst="rect">
            <a:avLst/>
          </a:prstGeom>
          <a:noFill/>
          <a:ln>
            <a:noFill/>
          </a:ln>
          <a:extLst>
            <a:ext uri="{53640926-AAD7-44D8-BBD7-CCE9431645EC}">
              <a14:shadowObscured xmlns:a14="http://schemas.microsoft.com/office/drawing/2010/main"/>
            </a:ext>
          </a:extLst>
        </p:spPr>
      </p:pic>
      <p:sp>
        <p:nvSpPr>
          <p:cNvPr id="24" name="TextBox 23">
            <a:extLst>
              <a:ext uri="{FF2B5EF4-FFF2-40B4-BE49-F238E27FC236}">
                <a16:creationId xmlns:a16="http://schemas.microsoft.com/office/drawing/2014/main" id="{01EA0304-0E35-9683-A366-C813800D52E6}"/>
              </a:ext>
            </a:extLst>
          </p:cNvPr>
          <p:cNvSpPr txBox="1"/>
          <p:nvPr/>
        </p:nvSpPr>
        <p:spPr>
          <a:xfrm>
            <a:off x="517653" y="4065811"/>
            <a:ext cx="1284514"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t>Arduino UNO</a:t>
            </a:r>
            <a:endParaRPr lang="en-IN" dirty="0"/>
          </a:p>
        </p:txBody>
      </p:sp>
      <p:pic>
        <p:nvPicPr>
          <p:cNvPr id="29" name="Picture 28" descr="Mini Piezo Buzzer">
            <a:extLst>
              <a:ext uri="{FF2B5EF4-FFF2-40B4-BE49-F238E27FC236}">
                <a16:creationId xmlns:a16="http://schemas.microsoft.com/office/drawing/2014/main" id="{8793B034-FCE4-4704-2370-7F085749046C}"/>
              </a:ext>
            </a:extLst>
          </p:cNvPr>
          <p:cNvPicPr>
            <a:picLocks noChangeAspect="1"/>
          </p:cNvPicPr>
          <p:nvPr/>
        </p:nvPicPr>
        <p:blipFill rotWithShape="1">
          <a:blip r:embed="rId5">
            <a:extLst>
              <a:ext uri="{28A0092B-C50C-407E-A947-70E740481C1C}">
                <a14:useLocalDpi xmlns:a14="http://schemas.microsoft.com/office/drawing/2010/main" val="0"/>
              </a:ext>
            </a:extLst>
          </a:blip>
          <a:srcRect l="11038" t="15550" r="19397" b="24918"/>
          <a:stretch/>
        </p:blipFill>
        <p:spPr bwMode="auto">
          <a:xfrm>
            <a:off x="693723" y="1538517"/>
            <a:ext cx="832396" cy="712339"/>
          </a:xfrm>
          <a:prstGeom prst="rect">
            <a:avLst/>
          </a:prstGeom>
          <a:noFill/>
          <a:ln>
            <a:noFill/>
          </a:ln>
          <a:extLst>
            <a:ext uri="{53640926-AAD7-44D8-BBD7-CCE9431645EC}">
              <a14:shadowObscured xmlns:a14="http://schemas.microsoft.com/office/drawing/2010/main"/>
            </a:ext>
          </a:extLst>
        </p:spPr>
      </p:pic>
      <p:sp>
        <p:nvSpPr>
          <p:cNvPr id="31" name="TextBox 30">
            <a:extLst>
              <a:ext uri="{FF2B5EF4-FFF2-40B4-BE49-F238E27FC236}">
                <a16:creationId xmlns:a16="http://schemas.microsoft.com/office/drawing/2014/main" id="{F5EB2929-4934-AF98-C736-2A36E78FAF49}"/>
              </a:ext>
            </a:extLst>
          </p:cNvPr>
          <p:cNvSpPr txBox="1"/>
          <p:nvPr/>
        </p:nvSpPr>
        <p:spPr>
          <a:xfrm>
            <a:off x="733797" y="2260046"/>
            <a:ext cx="749173"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t>Buzzer</a:t>
            </a:r>
            <a:endParaRPr lang="en-IN" dirty="0"/>
          </a:p>
        </p:txBody>
      </p:sp>
      <p:pic>
        <p:nvPicPr>
          <p:cNvPr id="32" name="Picture 31" descr="Generic KG001 HC-SR501 PIR Sensor Pyroelectric Infrared Module : Amazon.in:  Industrial &amp; Scientific">
            <a:extLst>
              <a:ext uri="{FF2B5EF4-FFF2-40B4-BE49-F238E27FC236}">
                <a16:creationId xmlns:a16="http://schemas.microsoft.com/office/drawing/2014/main" id="{6CA88A8E-1321-D67C-91CC-DA713A85533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41111" y="1347332"/>
            <a:ext cx="1670057" cy="1094708"/>
          </a:xfrm>
          <a:prstGeom prst="rect">
            <a:avLst/>
          </a:prstGeom>
          <a:noFill/>
          <a:ln>
            <a:noFill/>
          </a:ln>
        </p:spPr>
      </p:pic>
      <p:sp>
        <p:nvSpPr>
          <p:cNvPr id="35" name="TextBox 34">
            <a:extLst>
              <a:ext uri="{FF2B5EF4-FFF2-40B4-BE49-F238E27FC236}">
                <a16:creationId xmlns:a16="http://schemas.microsoft.com/office/drawing/2014/main" id="{490963AD-F796-8D99-D337-9215ED91CB78}"/>
              </a:ext>
            </a:extLst>
          </p:cNvPr>
          <p:cNvSpPr txBox="1"/>
          <p:nvPr/>
        </p:nvSpPr>
        <p:spPr>
          <a:xfrm>
            <a:off x="2726625" y="2442040"/>
            <a:ext cx="1284514" cy="523220"/>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t>PIR Sensor</a:t>
            </a:r>
          </a:p>
          <a:p>
            <a:pPr algn="ctr"/>
            <a:r>
              <a:rPr lang="en-US" dirty="0"/>
              <a:t>HC-SR501</a:t>
            </a:r>
            <a:endParaRPr lang="en-IN" dirty="0"/>
          </a:p>
        </p:txBody>
      </p:sp>
      <p:sp>
        <p:nvSpPr>
          <p:cNvPr id="38" name="TextBox 37">
            <a:extLst>
              <a:ext uri="{FF2B5EF4-FFF2-40B4-BE49-F238E27FC236}">
                <a16:creationId xmlns:a16="http://schemas.microsoft.com/office/drawing/2014/main" id="{0603D57C-D5B6-AFFA-14F3-8D226FE8BC59}"/>
              </a:ext>
            </a:extLst>
          </p:cNvPr>
          <p:cNvSpPr txBox="1"/>
          <p:nvPr/>
        </p:nvSpPr>
        <p:spPr>
          <a:xfrm>
            <a:off x="2613106" y="506358"/>
            <a:ext cx="4041794"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Bahnschrift SemiBold" panose="020B0502040204020203" pitchFamily="34" charset="0"/>
              </a:rPr>
              <a:t>MAJOR REQUIREMENTS</a:t>
            </a:r>
          </a:p>
        </p:txBody>
      </p:sp>
      <p:pic>
        <p:nvPicPr>
          <p:cNvPr id="39" name="Picture 38" descr="Jumper Wires Male to Male 20cm">
            <a:extLst>
              <a:ext uri="{FF2B5EF4-FFF2-40B4-BE49-F238E27FC236}">
                <a16:creationId xmlns:a16="http://schemas.microsoft.com/office/drawing/2014/main" id="{40E92006-3F86-19CF-1C7A-AE2FE5E64FFF}"/>
              </a:ext>
            </a:extLst>
          </p:cNvPr>
          <p:cNvPicPr>
            <a:picLocks noChangeAspect="1"/>
          </p:cNvPicPr>
          <p:nvPr/>
        </p:nvPicPr>
        <p:blipFill rotWithShape="1">
          <a:blip r:embed="rId7">
            <a:extLst>
              <a:ext uri="{28A0092B-C50C-407E-A947-70E740481C1C}">
                <a14:useLocalDpi xmlns:a14="http://schemas.microsoft.com/office/drawing/2010/main" val="0"/>
              </a:ext>
            </a:extLst>
          </a:blip>
          <a:srcRect l="6061" t="10909" r="5454" b="7273"/>
          <a:stretch/>
        </p:blipFill>
        <p:spPr bwMode="auto">
          <a:xfrm>
            <a:off x="6723321" y="4320713"/>
            <a:ext cx="872510" cy="806773"/>
          </a:xfrm>
          <a:prstGeom prst="rect">
            <a:avLst/>
          </a:prstGeom>
          <a:noFill/>
          <a:ln>
            <a:noFill/>
          </a:ln>
          <a:extLst>
            <a:ext uri="{53640926-AAD7-44D8-BBD7-CCE9431645EC}">
              <a14:shadowObscured xmlns:a14="http://schemas.microsoft.com/office/drawing/2010/main"/>
            </a:ext>
          </a:extLst>
        </p:spPr>
      </p:pic>
      <p:pic>
        <p:nvPicPr>
          <p:cNvPr id="40" name="Picture 39" descr="Introduction | Breadboards for Beginners | Adafruit Learning System">
            <a:extLst>
              <a:ext uri="{FF2B5EF4-FFF2-40B4-BE49-F238E27FC236}">
                <a16:creationId xmlns:a16="http://schemas.microsoft.com/office/drawing/2014/main" id="{D4396F66-95D2-7CF7-651A-B3465DCDA382}"/>
              </a:ext>
            </a:extLst>
          </p:cNvPr>
          <p:cNvPicPr>
            <a:picLocks noChangeAspect="1"/>
          </p:cNvPicPr>
          <p:nvPr/>
        </p:nvPicPr>
        <p:blipFill rotWithShape="1">
          <a:blip r:embed="rId8">
            <a:extLst>
              <a:ext uri="{28A0092B-C50C-407E-A947-70E740481C1C}">
                <a14:useLocalDpi xmlns:a14="http://schemas.microsoft.com/office/drawing/2010/main" val="0"/>
              </a:ext>
            </a:extLst>
          </a:blip>
          <a:srcRect l="7844" t="10459" r="6803" b="13322"/>
          <a:stretch/>
        </p:blipFill>
        <p:spPr bwMode="auto">
          <a:xfrm>
            <a:off x="7036717" y="2787155"/>
            <a:ext cx="1733377" cy="1160984"/>
          </a:xfrm>
          <a:prstGeom prst="rect">
            <a:avLst/>
          </a:prstGeom>
          <a:noFill/>
          <a:ln>
            <a:noFill/>
          </a:ln>
          <a:extLst>
            <a:ext uri="{53640926-AAD7-44D8-BBD7-CCE9431645EC}">
              <a14:shadowObscured xmlns:a14="http://schemas.microsoft.com/office/drawing/2010/main"/>
            </a:ext>
          </a:extLst>
        </p:spPr>
      </p:pic>
      <p:sp>
        <p:nvSpPr>
          <p:cNvPr id="42" name="TextBox 41">
            <a:extLst>
              <a:ext uri="{FF2B5EF4-FFF2-40B4-BE49-F238E27FC236}">
                <a16:creationId xmlns:a16="http://schemas.microsoft.com/office/drawing/2014/main" id="{8874E2B2-97E5-4C9C-6A3D-127E1D8AB981}"/>
              </a:ext>
            </a:extLst>
          </p:cNvPr>
          <p:cNvSpPr txBox="1"/>
          <p:nvPr/>
        </p:nvSpPr>
        <p:spPr>
          <a:xfrm>
            <a:off x="7324434" y="3919010"/>
            <a:ext cx="1284514"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t>Breadboard</a:t>
            </a:r>
            <a:endParaRPr lang="en-IN" dirty="0"/>
          </a:p>
        </p:txBody>
      </p:sp>
      <p:sp>
        <p:nvSpPr>
          <p:cNvPr id="43" name="TextBox 42">
            <a:extLst>
              <a:ext uri="{FF2B5EF4-FFF2-40B4-BE49-F238E27FC236}">
                <a16:creationId xmlns:a16="http://schemas.microsoft.com/office/drawing/2014/main" id="{844F1FE2-9A7A-88D4-0B96-136BA034297F}"/>
              </a:ext>
            </a:extLst>
          </p:cNvPr>
          <p:cNvSpPr txBox="1"/>
          <p:nvPr/>
        </p:nvSpPr>
        <p:spPr>
          <a:xfrm>
            <a:off x="7615842" y="4724100"/>
            <a:ext cx="1284514"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t>Jumper Wires</a:t>
            </a:r>
            <a:endParaRPr lang="en-IN" dirty="0"/>
          </a:p>
        </p:txBody>
      </p:sp>
      <p:pic>
        <p:nvPicPr>
          <p:cNvPr id="44" name="Picture 43" descr="microtivity IL011 5mm Diffused Red LED (Pack of 25): Electronic Component  Led Lamps: Amazon.com: Industrial &amp; Scientific">
            <a:extLst>
              <a:ext uri="{FF2B5EF4-FFF2-40B4-BE49-F238E27FC236}">
                <a16:creationId xmlns:a16="http://schemas.microsoft.com/office/drawing/2014/main" id="{AB1B95B1-2284-3189-56CC-F03A2A1D3CE2}"/>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477689" y="4514131"/>
            <a:ext cx="876277" cy="565447"/>
          </a:xfrm>
          <a:prstGeom prst="rect">
            <a:avLst/>
          </a:prstGeom>
          <a:noFill/>
          <a:ln>
            <a:noFill/>
          </a:ln>
        </p:spPr>
      </p:pic>
      <p:sp>
        <p:nvSpPr>
          <p:cNvPr id="46" name="TextBox 45">
            <a:extLst>
              <a:ext uri="{FF2B5EF4-FFF2-40B4-BE49-F238E27FC236}">
                <a16:creationId xmlns:a16="http://schemas.microsoft.com/office/drawing/2014/main" id="{66B3CEDB-6699-CDED-2899-87A96BB66181}"/>
              </a:ext>
            </a:extLst>
          </p:cNvPr>
          <p:cNvSpPr txBox="1"/>
          <p:nvPr/>
        </p:nvSpPr>
        <p:spPr>
          <a:xfrm>
            <a:off x="35378" y="4642965"/>
            <a:ext cx="1430938"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t>Red Led (5mm)</a:t>
            </a:r>
            <a:endParaRPr lang="en-IN" dirty="0"/>
          </a:p>
        </p:txBody>
      </p:sp>
      <p:pic>
        <p:nvPicPr>
          <p:cNvPr id="47" name="Picture 46" descr="Buy 9v Battery Cap Connector Online at Best Price in India | Hnhcart">
            <a:extLst>
              <a:ext uri="{FF2B5EF4-FFF2-40B4-BE49-F238E27FC236}">
                <a16:creationId xmlns:a16="http://schemas.microsoft.com/office/drawing/2014/main" id="{CCD3CA71-8841-466F-AE6F-EE0DC0BF3ACD}"/>
              </a:ext>
            </a:extLst>
          </p:cNvPr>
          <p:cNvPicPr>
            <a:picLocks noChangeAspect="1"/>
          </p:cNvPicPr>
          <p:nvPr/>
        </p:nvPicPr>
        <p:blipFill rotWithShape="1">
          <a:blip r:embed="rId10">
            <a:extLst>
              <a:ext uri="{28A0092B-C50C-407E-A947-70E740481C1C}">
                <a14:useLocalDpi xmlns:a14="http://schemas.microsoft.com/office/drawing/2010/main" val="0"/>
              </a:ext>
            </a:extLst>
          </a:blip>
          <a:srcRect l="24623" t="19346" r="26383" b="19094"/>
          <a:stretch/>
        </p:blipFill>
        <p:spPr bwMode="auto">
          <a:xfrm>
            <a:off x="5118685" y="1545044"/>
            <a:ext cx="1176289" cy="1477902"/>
          </a:xfrm>
          <a:prstGeom prst="rect">
            <a:avLst/>
          </a:prstGeom>
          <a:noFill/>
          <a:ln>
            <a:noFill/>
          </a:ln>
          <a:extLst>
            <a:ext uri="{53640926-AAD7-44D8-BBD7-CCE9431645EC}">
              <a14:shadowObscured xmlns:a14="http://schemas.microsoft.com/office/drawing/2010/main"/>
            </a:ext>
          </a:extLst>
        </p:spPr>
      </p:pic>
      <p:sp>
        <p:nvSpPr>
          <p:cNvPr id="48" name="TextBox 47">
            <a:extLst>
              <a:ext uri="{FF2B5EF4-FFF2-40B4-BE49-F238E27FC236}">
                <a16:creationId xmlns:a16="http://schemas.microsoft.com/office/drawing/2014/main" id="{72B690CF-EBF4-E691-6BAD-A5CB2E29EC74}"/>
              </a:ext>
            </a:extLst>
          </p:cNvPr>
          <p:cNvSpPr txBox="1"/>
          <p:nvPr/>
        </p:nvSpPr>
        <p:spPr>
          <a:xfrm>
            <a:off x="4811585" y="1237267"/>
            <a:ext cx="1790487"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t>Battery (12V) &amp; Cap</a:t>
            </a:r>
            <a:endParaRPr lang="en-IN" dirty="0"/>
          </a:p>
        </p:txBody>
      </p:sp>
      <p:pic>
        <p:nvPicPr>
          <p:cNvPr id="53" name="Picture 52">
            <a:extLst>
              <a:ext uri="{FF2B5EF4-FFF2-40B4-BE49-F238E27FC236}">
                <a16:creationId xmlns:a16="http://schemas.microsoft.com/office/drawing/2014/main" id="{F11210B5-6ACC-9027-F3C4-E63466237C83}"/>
              </a:ext>
            </a:extLst>
          </p:cNvPr>
          <p:cNvPicPr>
            <a:picLocks noChangeAspect="1"/>
          </p:cNvPicPr>
          <p:nvPr/>
        </p:nvPicPr>
        <p:blipFill rotWithShape="1">
          <a:blip r:embed="rId11"/>
          <a:srcRect l="1760" t="10843" r="4960" b="22409"/>
          <a:stretch/>
        </p:blipFill>
        <p:spPr bwMode="auto">
          <a:xfrm>
            <a:off x="7542148" y="1972810"/>
            <a:ext cx="1498464" cy="711963"/>
          </a:xfrm>
          <a:prstGeom prst="rect">
            <a:avLst/>
          </a:prstGeom>
          <a:ln>
            <a:noFill/>
          </a:ln>
          <a:extLst>
            <a:ext uri="{53640926-AAD7-44D8-BBD7-CCE9431645EC}">
              <a14:shadowObscured xmlns:a14="http://schemas.microsoft.com/office/drawing/2010/main"/>
            </a:ext>
          </a:extLst>
        </p:spPr>
      </p:pic>
      <p:sp>
        <p:nvSpPr>
          <p:cNvPr id="54" name="TextBox 53">
            <a:extLst>
              <a:ext uri="{FF2B5EF4-FFF2-40B4-BE49-F238E27FC236}">
                <a16:creationId xmlns:a16="http://schemas.microsoft.com/office/drawing/2014/main" id="{6E360BD5-69B0-E1F8-2A15-C87674B71756}"/>
              </a:ext>
            </a:extLst>
          </p:cNvPr>
          <p:cNvSpPr txBox="1"/>
          <p:nvPr/>
        </p:nvSpPr>
        <p:spPr>
          <a:xfrm>
            <a:off x="7542148" y="1675943"/>
            <a:ext cx="515158" cy="30777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dirty="0"/>
              <a:t>Box</a:t>
            </a:r>
            <a:endParaRPr lang="en-IN" dirty="0"/>
          </a:p>
        </p:txBody>
      </p:sp>
      <p:pic>
        <p:nvPicPr>
          <p:cNvPr id="1026" name="Picture 2" descr="Resistor 220 Ohm 1/4th Watt PTH - COM-17994 - SparkFun Electronics">
            <a:extLst>
              <a:ext uri="{FF2B5EF4-FFF2-40B4-BE49-F238E27FC236}">
                <a16:creationId xmlns:a16="http://schemas.microsoft.com/office/drawing/2014/main" id="{D60D8305-56F4-C129-3E87-2F8FC512028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3031" t="42412" r="3439" b="42199"/>
          <a:stretch/>
        </p:blipFill>
        <p:spPr bwMode="auto">
          <a:xfrm rot="5400000">
            <a:off x="3953466" y="1636321"/>
            <a:ext cx="1286955" cy="2117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CBB5491-AAC9-ED0A-AFF1-EC5621D5EE6F}"/>
              </a:ext>
            </a:extLst>
          </p:cNvPr>
          <p:cNvSpPr txBox="1"/>
          <p:nvPr/>
        </p:nvSpPr>
        <p:spPr>
          <a:xfrm>
            <a:off x="4241835" y="2399512"/>
            <a:ext cx="790529"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sz="1200" dirty="0"/>
              <a:t>Resistor </a:t>
            </a:r>
          </a:p>
          <a:p>
            <a:pPr algn="ctr"/>
            <a:r>
              <a:rPr lang="en-US" sz="1200" dirty="0"/>
              <a:t>220 ohm</a:t>
            </a:r>
            <a:endParaRPr lang="en-I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1"/>
        <p:cNvGrpSpPr/>
        <p:nvPr/>
      </p:nvGrpSpPr>
      <p:grpSpPr>
        <a:xfrm>
          <a:off x="0" y="0"/>
          <a:ext cx="0" cy="0"/>
          <a:chOff x="0" y="0"/>
          <a:chExt cx="0" cy="0"/>
        </a:xfrm>
      </p:grpSpPr>
      <p:sp>
        <p:nvSpPr>
          <p:cNvPr id="2092" name="Google Shape;2092;p41"/>
          <p:cNvSpPr txBox="1">
            <a:spLocks noGrp="1"/>
          </p:cNvSpPr>
          <p:nvPr>
            <p:ph type="title"/>
          </p:nvPr>
        </p:nvSpPr>
        <p:spPr>
          <a:xfrm>
            <a:off x="1765153" y="399807"/>
            <a:ext cx="8338983" cy="50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effectLst>
                  <a:glow rad="101600">
                    <a:schemeClr val="accent4">
                      <a:satMod val="175000"/>
                      <a:alpha val="40000"/>
                    </a:schemeClr>
                  </a:glow>
                </a:effectLst>
              </a:rPr>
              <a:t>THEORY</a:t>
            </a:r>
            <a:endParaRPr dirty="0">
              <a:effectLst>
                <a:glow rad="101600">
                  <a:schemeClr val="accent4">
                    <a:satMod val="175000"/>
                    <a:alpha val="40000"/>
                  </a:schemeClr>
                </a:glow>
              </a:effectLst>
            </a:endParaRPr>
          </a:p>
        </p:txBody>
      </p:sp>
      <p:sp>
        <p:nvSpPr>
          <p:cNvPr id="2093" name="Google Shape;2093;p41"/>
          <p:cNvSpPr txBox="1">
            <a:spLocks noGrp="1"/>
          </p:cNvSpPr>
          <p:nvPr>
            <p:ph type="subTitle" idx="1"/>
          </p:nvPr>
        </p:nvSpPr>
        <p:spPr>
          <a:xfrm>
            <a:off x="131799" y="1186322"/>
            <a:ext cx="9012201" cy="3409780"/>
          </a:xfrm>
          <a:prstGeom prst="rect">
            <a:avLst/>
          </a:prstGeom>
        </p:spPr>
        <p:txBody>
          <a:bodyPr spcFirstLastPara="1" wrap="square" lIns="0" tIns="0" rIns="0" bIns="0" anchor="ctr" anchorCtr="0">
            <a:noAutofit/>
          </a:bodyPr>
          <a:lstStyle/>
          <a:p>
            <a:pPr marL="285750" lvl="0" indent="-285750" algn="l" rtl="0">
              <a:spcBef>
                <a:spcPts val="0"/>
              </a:spcBef>
              <a:spcAft>
                <a:spcPts val="0"/>
              </a:spcAft>
              <a:buSzPct val="100000"/>
              <a:buFont typeface="Roboto" panose="02000000000000000000" pitchFamily="2" charset="0"/>
              <a:buChar char="Ф"/>
            </a:pPr>
            <a:r>
              <a:rPr lang="en-US" sz="1400" b="1" u="sng" dirty="0"/>
              <a:t>Arduino UNO</a:t>
            </a:r>
            <a:r>
              <a:rPr lang="en-US" sz="1400" dirty="0"/>
              <a:t> </a:t>
            </a:r>
            <a:r>
              <a:rPr lang="en-US" sz="1400" b="1" dirty="0"/>
              <a:t>: </a:t>
            </a:r>
            <a:r>
              <a:rPr lang="en-US" sz="1400" dirty="0"/>
              <a:t>The Arduino UNO is a microcontroller board based chip on the ATmega328. It has sets of digital and analog input/output pins which are programmable with Arduino IDE using USB cable. Arduino Uno can detect the surroundings from the input. </a:t>
            </a:r>
          </a:p>
          <a:p>
            <a:pPr marL="0" lvl="0" indent="0" algn="l" rtl="0">
              <a:spcBef>
                <a:spcPts val="0"/>
              </a:spcBef>
              <a:spcAft>
                <a:spcPts val="0"/>
              </a:spcAft>
              <a:buSzPct val="100000"/>
            </a:pPr>
            <a:endParaRPr lang="en-US" sz="1400" b="1" u="sng" dirty="0"/>
          </a:p>
          <a:p>
            <a:pPr marL="285750" lvl="0" indent="-285750" algn="l" rtl="0">
              <a:spcBef>
                <a:spcPts val="0"/>
              </a:spcBef>
              <a:spcAft>
                <a:spcPts val="0"/>
              </a:spcAft>
              <a:buSzPct val="100000"/>
              <a:buFont typeface="Roboto" panose="02000000000000000000" pitchFamily="2" charset="0"/>
              <a:buChar char="Ф"/>
            </a:pPr>
            <a:r>
              <a:rPr lang="en-US" sz="1400" b="1" u="sng" dirty="0"/>
              <a:t>HC-SR501 Sensor</a:t>
            </a:r>
            <a:r>
              <a:rPr lang="en-US" sz="1400" b="1" dirty="0"/>
              <a:t> : </a:t>
            </a:r>
            <a:r>
              <a:rPr lang="en-US" sz="1400" dirty="0"/>
              <a:t>HC-SR501 is a Passive Infrared (PIR) motion detector sensor. It is used for detection of moving objects, particularly for the human. Such, device consists of such component and integrated as a component of a system that automatically performs  a task or alerts a user motion in that area. They form a vital component of security motion in that area , energy efficiency, automatic light control and  other useful systems. Its module also contain time delay adjustment and trigger selection which allow for fine tuning with your application.</a:t>
            </a:r>
          </a:p>
          <a:p>
            <a:pPr marL="285750" lvl="0" indent="-285750" algn="l" rtl="0">
              <a:spcBef>
                <a:spcPts val="0"/>
              </a:spcBef>
              <a:spcAft>
                <a:spcPts val="0"/>
              </a:spcAft>
              <a:buSzPct val="100000"/>
              <a:buFont typeface="Roboto" panose="02000000000000000000" pitchFamily="2" charset="0"/>
              <a:buChar char="Ф"/>
            </a:pPr>
            <a:endParaRPr lang="en-US" sz="1400" dirty="0"/>
          </a:p>
          <a:p>
            <a:pPr marL="285750" lvl="0" indent="-285750" algn="l" rtl="0">
              <a:spcBef>
                <a:spcPts val="0"/>
              </a:spcBef>
              <a:spcAft>
                <a:spcPts val="0"/>
              </a:spcAft>
              <a:buSzPct val="100000"/>
              <a:buFont typeface="Roboto" panose="02000000000000000000" pitchFamily="2" charset="0"/>
              <a:buChar char="Ф"/>
            </a:pPr>
            <a:r>
              <a:rPr lang="en-US" sz="1400" b="1" u="sng" dirty="0"/>
              <a:t>Buzzer</a:t>
            </a:r>
            <a:r>
              <a:rPr lang="en-US" sz="1400" dirty="0"/>
              <a:t> </a:t>
            </a:r>
            <a:r>
              <a:rPr lang="en-US" sz="1400" b="1" dirty="0"/>
              <a:t>:</a:t>
            </a:r>
            <a:r>
              <a:rPr lang="en-US" sz="1400" dirty="0"/>
              <a:t> The buzzer is a sounding device that can convert audio signals into sound signals. It is usually powered by DC voltage. It is widely used in alarms, computers and other electronic products as sound devices.  According to different designs and uses, the buzzer can emit various sounds such as music, siren, alarm and electric bell.</a:t>
            </a:r>
          </a:p>
          <a:p>
            <a:pPr marL="285750" lvl="0" indent="-285750" algn="l" rtl="0">
              <a:spcBef>
                <a:spcPts val="0"/>
              </a:spcBef>
              <a:spcAft>
                <a:spcPts val="0"/>
              </a:spcAft>
              <a:buSzPct val="100000"/>
              <a:buFont typeface="Roboto" panose="02000000000000000000" pitchFamily="2" charset="0"/>
              <a:buChar char="Ф"/>
            </a:pPr>
            <a:endParaRPr lang="en-US" sz="1400" dirty="0"/>
          </a:p>
          <a:p>
            <a:pPr marL="0" lvl="0" indent="0" algn="l" rtl="0">
              <a:spcBef>
                <a:spcPts val="0"/>
              </a:spcBef>
              <a:spcAft>
                <a:spcPts val="0"/>
              </a:spcAft>
              <a:buSzPct val="100000"/>
            </a:pPr>
            <a:endParaRPr lang="en-IN" sz="1400" dirty="0"/>
          </a:p>
        </p:txBody>
      </p:sp>
      <p:grpSp>
        <p:nvGrpSpPr>
          <p:cNvPr id="2094" name="Google Shape;2094;p41"/>
          <p:cNvGrpSpPr/>
          <p:nvPr/>
        </p:nvGrpSpPr>
        <p:grpSpPr>
          <a:xfrm>
            <a:off x="7881913" y="98334"/>
            <a:ext cx="1211283" cy="866866"/>
            <a:chOff x="5011723" y="1494466"/>
            <a:chExt cx="4267431" cy="2947666"/>
          </a:xfrm>
        </p:grpSpPr>
        <p:grpSp>
          <p:nvGrpSpPr>
            <p:cNvPr id="2095" name="Google Shape;2095;p41"/>
            <p:cNvGrpSpPr/>
            <p:nvPr/>
          </p:nvGrpSpPr>
          <p:grpSpPr>
            <a:xfrm>
              <a:off x="5011723" y="1494466"/>
              <a:ext cx="2857496" cy="2154750"/>
              <a:chOff x="3499629" y="1503696"/>
              <a:chExt cx="1163286" cy="877163"/>
            </a:xfrm>
          </p:grpSpPr>
          <p:sp>
            <p:nvSpPr>
              <p:cNvPr id="2096" name="Google Shape;2096;p41"/>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1"/>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1"/>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1"/>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1"/>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1"/>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1"/>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1"/>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1"/>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1"/>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1"/>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1"/>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1"/>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09" name="Google Shape;2109;p41"/>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10" name="Google Shape;2110;p41"/>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1"/>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1"/>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1"/>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14" name="Google Shape;2114;p41"/>
            <p:cNvCxnSpPr/>
            <p:nvPr/>
          </p:nvCxnSpPr>
          <p:spPr>
            <a:xfrm>
              <a:off x="7613647" y="2533359"/>
              <a:ext cx="1576800" cy="0"/>
            </a:xfrm>
            <a:prstGeom prst="straightConnector1">
              <a:avLst/>
            </a:prstGeom>
            <a:noFill/>
            <a:ln w="19050" cap="flat" cmpd="sng">
              <a:solidFill>
                <a:schemeClr val="dk2"/>
              </a:solidFill>
              <a:prstDash val="solid"/>
              <a:round/>
              <a:headEnd type="none" w="med" len="med"/>
              <a:tailEnd type="none" w="med" len="med"/>
            </a:ln>
          </p:spPr>
        </p:cxnSp>
        <p:cxnSp>
          <p:nvCxnSpPr>
            <p:cNvPr id="2115" name="Google Shape;2115;p41"/>
            <p:cNvCxnSpPr/>
            <p:nvPr/>
          </p:nvCxnSpPr>
          <p:spPr>
            <a:xfrm>
              <a:off x="6419878" y="3649232"/>
              <a:ext cx="0" cy="792900"/>
            </a:xfrm>
            <a:prstGeom prst="straightConnector1">
              <a:avLst/>
            </a:prstGeom>
            <a:noFill/>
            <a:ln w="19050" cap="flat" cmpd="sng">
              <a:solidFill>
                <a:schemeClr val="dk2"/>
              </a:solidFill>
              <a:prstDash val="solid"/>
              <a:round/>
              <a:headEnd type="none" w="med" len="med"/>
              <a:tailEnd type="none" w="med" len="med"/>
            </a:ln>
          </p:spPr>
        </p:cxnSp>
        <p:cxnSp>
          <p:nvCxnSpPr>
            <p:cNvPr id="2116" name="Google Shape;2116;p41"/>
            <p:cNvCxnSpPr/>
            <p:nvPr/>
          </p:nvCxnSpPr>
          <p:spPr>
            <a:xfrm>
              <a:off x="6417753" y="4439338"/>
              <a:ext cx="2861400" cy="0"/>
            </a:xfrm>
            <a:prstGeom prst="straightConnector1">
              <a:avLst/>
            </a:prstGeom>
            <a:noFill/>
            <a:ln w="19050" cap="flat" cmpd="sng">
              <a:solidFill>
                <a:schemeClr val="dk2"/>
              </a:solidFill>
              <a:prstDash val="solid"/>
              <a:round/>
              <a:headEnd type="none" w="med" len="med"/>
              <a:tailEnd type="none" w="med" len="med"/>
            </a:ln>
          </p:spPr>
        </p:cxnSp>
        <p:grpSp>
          <p:nvGrpSpPr>
            <p:cNvPr id="2117" name="Google Shape;2117;p41"/>
            <p:cNvGrpSpPr/>
            <p:nvPr/>
          </p:nvGrpSpPr>
          <p:grpSpPr>
            <a:xfrm>
              <a:off x="6090716" y="2028530"/>
              <a:ext cx="978651" cy="1086812"/>
              <a:chOff x="6151275" y="2095925"/>
              <a:chExt cx="857113" cy="951841"/>
            </a:xfrm>
          </p:grpSpPr>
          <p:sp>
            <p:nvSpPr>
              <p:cNvPr id="2118" name="Google Shape;2118;p41"/>
              <p:cNvSpPr/>
              <p:nvPr/>
            </p:nvSpPr>
            <p:spPr>
              <a:xfrm>
                <a:off x="6271561" y="2201333"/>
                <a:ext cx="526314" cy="386352"/>
              </a:xfrm>
              <a:custGeom>
                <a:avLst/>
                <a:gdLst/>
                <a:ahLst/>
                <a:cxnLst/>
                <a:rect l="l" t="t" r="r" b="b"/>
                <a:pathLst>
                  <a:path w="8773" h="6440" extrusionOk="0">
                    <a:moveTo>
                      <a:pt x="4899" y="1"/>
                    </a:moveTo>
                    <a:cubicBezTo>
                      <a:pt x="4456" y="1"/>
                      <a:pt x="4015" y="76"/>
                      <a:pt x="3610" y="223"/>
                    </a:cubicBezTo>
                    <a:cubicBezTo>
                      <a:pt x="3535" y="249"/>
                      <a:pt x="3485" y="274"/>
                      <a:pt x="3434" y="299"/>
                    </a:cubicBezTo>
                    <a:cubicBezTo>
                      <a:pt x="3359" y="299"/>
                      <a:pt x="3284" y="274"/>
                      <a:pt x="3209" y="274"/>
                    </a:cubicBezTo>
                    <a:cubicBezTo>
                      <a:pt x="3155" y="267"/>
                      <a:pt x="3103" y="264"/>
                      <a:pt x="3052" y="264"/>
                    </a:cubicBezTo>
                    <a:cubicBezTo>
                      <a:pt x="2913" y="264"/>
                      <a:pt x="2779" y="287"/>
                      <a:pt x="2632" y="324"/>
                    </a:cubicBezTo>
                    <a:cubicBezTo>
                      <a:pt x="2181" y="424"/>
                      <a:pt x="1730" y="574"/>
                      <a:pt x="1354" y="875"/>
                    </a:cubicBezTo>
                    <a:cubicBezTo>
                      <a:pt x="978" y="1176"/>
                      <a:pt x="728" y="1652"/>
                      <a:pt x="778" y="2128"/>
                    </a:cubicBezTo>
                    <a:cubicBezTo>
                      <a:pt x="803" y="2178"/>
                      <a:pt x="803" y="2254"/>
                      <a:pt x="753" y="2329"/>
                    </a:cubicBezTo>
                    <a:cubicBezTo>
                      <a:pt x="728" y="2354"/>
                      <a:pt x="703" y="2354"/>
                      <a:pt x="677" y="2379"/>
                    </a:cubicBezTo>
                    <a:cubicBezTo>
                      <a:pt x="352" y="2554"/>
                      <a:pt x="176" y="2905"/>
                      <a:pt x="101" y="3281"/>
                    </a:cubicBezTo>
                    <a:cubicBezTo>
                      <a:pt x="1" y="3858"/>
                      <a:pt x="76" y="4459"/>
                      <a:pt x="352" y="4960"/>
                    </a:cubicBezTo>
                    <a:cubicBezTo>
                      <a:pt x="452" y="5136"/>
                      <a:pt x="552" y="5286"/>
                      <a:pt x="728" y="5411"/>
                    </a:cubicBezTo>
                    <a:cubicBezTo>
                      <a:pt x="828" y="5478"/>
                      <a:pt x="950" y="5523"/>
                      <a:pt x="1073" y="5523"/>
                    </a:cubicBezTo>
                    <a:cubicBezTo>
                      <a:pt x="1134" y="5523"/>
                      <a:pt x="1195" y="5512"/>
                      <a:pt x="1254" y="5487"/>
                    </a:cubicBezTo>
                    <a:cubicBezTo>
                      <a:pt x="1354" y="5712"/>
                      <a:pt x="1404" y="5938"/>
                      <a:pt x="1555" y="6113"/>
                    </a:cubicBezTo>
                    <a:cubicBezTo>
                      <a:pt x="1705" y="6314"/>
                      <a:pt x="1981" y="6414"/>
                      <a:pt x="2231" y="6439"/>
                    </a:cubicBezTo>
                    <a:cubicBezTo>
                      <a:pt x="2236" y="6440"/>
                      <a:pt x="2242" y="6440"/>
                      <a:pt x="2247" y="6440"/>
                    </a:cubicBezTo>
                    <a:cubicBezTo>
                      <a:pt x="2509" y="6440"/>
                      <a:pt x="3161" y="5863"/>
                      <a:pt x="3284" y="5863"/>
                    </a:cubicBezTo>
                    <a:cubicBezTo>
                      <a:pt x="3339" y="5863"/>
                      <a:pt x="3639" y="5997"/>
                      <a:pt x="3938" y="5997"/>
                    </a:cubicBezTo>
                    <a:cubicBezTo>
                      <a:pt x="4187" y="5997"/>
                      <a:pt x="4435" y="5904"/>
                      <a:pt x="4537" y="5562"/>
                    </a:cubicBezTo>
                    <a:cubicBezTo>
                      <a:pt x="4584" y="5420"/>
                      <a:pt x="4587" y="5234"/>
                      <a:pt x="4734" y="5234"/>
                    </a:cubicBezTo>
                    <a:cubicBezTo>
                      <a:pt x="4743" y="5234"/>
                      <a:pt x="4753" y="5235"/>
                      <a:pt x="4763" y="5236"/>
                    </a:cubicBezTo>
                    <a:cubicBezTo>
                      <a:pt x="4838" y="5236"/>
                      <a:pt x="4888" y="5286"/>
                      <a:pt x="4963" y="5311"/>
                    </a:cubicBezTo>
                    <a:cubicBezTo>
                      <a:pt x="5085" y="5372"/>
                      <a:pt x="5215" y="5405"/>
                      <a:pt x="5344" y="5405"/>
                    </a:cubicBezTo>
                    <a:cubicBezTo>
                      <a:pt x="5428" y="5405"/>
                      <a:pt x="5511" y="5391"/>
                      <a:pt x="5590" y="5361"/>
                    </a:cubicBezTo>
                    <a:cubicBezTo>
                      <a:pt x="5715" y="5336"/>
                      <a:pt x="5840" y="5261"/>
                      <a:pt x="5891" y="5136"/>
                    </a:cubicBezTo>
                    <a:cubicBezTo>
                      <a:pt x="5966" y="5036"/>
                      <a:pt x="5966" y="4885"/>
                      <a:pt x="5865" y="4785"/>
                    </a:cubicBezTo>
                    <a:lnTo>
                      <a:pt x="5865" y="4785"/>
                    </a:lnTo>
                    <a:cubicBezTo>
                      <a:pt x="5923" y="4816"/>
                      <a:pt x="5983" y="4830"/>
                      <a:pt x="6044" y="4830"/>
                    </a:cubicBezTo>
                    <a:cubicBezTo>
                      <a:pt x="6274" y="4830"/>
                      <a:pt x="6502" y="4627"/>
                      <a:pt x="6542" y="4409"/>
                    </a:cubicBezTo>
                    <a:cubicBezTo>
                      <a:pt x="6592" y="4259"/>
                      <a:pt x="6567" y="4083"/>
                      <a:pt x="6517" y="3933"/>
                    </a:cubicBezTo>
                    <a:cubicBezTo>
                      <a:pt x="6467" y="3807"/>
                      <a:pt x="6367" y="3707"/>
                      <a:pt x="6492" y="3607"/>
                    </a:cubicBezTo>
                    <a:cubicBezTo>
                      <a:pt x="6617" y="3557"/>
                      <a:pt x="6843" y="3557"/>
                      <a:pt x="6993" y="3532"/>
                    </a:cubicBezTo>
                    <a:cubicBezTo>
                      <a:pt x="7144" y="3507"/>
                      <a:pt x="7319" y="3457"/>
                      <a:pt x="7495" y="3432"/>
                    </a:cubicBezTo>
                    <a:cubicBezTo>
                      <a:pt x="7921" y="3331"/>
                      <a:pt x="8372" y="3156"/>
                      <a:pt x="8597" y="2780"/>
                    </a:cubicBezTo>
                    <a:cubicBezTo>
                      <a:pt x="8773" y="2479"/>
                      <a:pt x="8773" y="2103"/>
                      <a:pt x="8723" y="1752"/>
                    </a:cubicBezTo>
                    <a:cubicBezTo>
                      <a:pt x="8673" y="1527"/>
                      <a:pt x="8622" y="1301"/>
                      <a:pt x="8497" y="1151"/>
                    </a:cubicBezTo>
                    <a:cubicBezTo>
                      <a:pt x="8381" y="1016"/>
                      <a:pt x="8221" y="925"/>
                      <a:pt x="8061" y="925"/>
                    </a:cubicBezTo>
                    <a:cubicBezTo>
                      <a:pt x="8014" y="925"/>
                      <a:pt x="7967" y="933"/>
                      <a:pt x="7921" y="950"/>
                    </a:cubicBezTo>
                    <a:cubicBezTo>
                      <a:pt x="7667" y="558"/>
                      <a:pt x="7221" y="293"/>
                      <a:pt x="6741" y="293"/>
                    </a:cubicBezTo>
                    <a:cubicBezTo>
                      <a:pt x="6700" y="293"/>
                      <a:pt x="6659" y="295"/>
                      <a:pt x="6617" y="299"/>
                    </a:cubicBezTo>
                    <a:lnTo>
                      <a:pt x="6442" y="299"/>
                    </a:lnTo>
                    <a:cubicBezTo>
                      <a:pt x="6367" y="299"/>
                      <a:pt x="6317" y="274"/>
                      <a:pt x="6241" y="249"/>
                    </a:cubicBezTo>
                    <a:cubicBezTo>
                      <a:pt x="5820" y="82"/>
                      <a:pt x="5359" y="1"/>
                      <a:pt x="48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1"/>
              <p:cNvSpPr/>
              <p:nvPr/>
            </p:nvSpPr>
            <p:spPr>
              <a:xfrm>
                <a:off x="6271561" y="2196653"/>
                <a:ext cx="526314" cy="392531"/>
              </a:xfrm>
              <a:custGeom>
                <a:avLst/>
                <a:gdLst/>
                <a:ahLst/>
                <a:cxnLst/>
                <a:rect l="l" t="t" r="r" b="b"/>
                <a:pathLst>
                  <a:path w="8773" h="6543" fill="none" extrusionOk="0">
                    <a:moveTo>
                      <a:pt x="7495" y="3510"/>
                    </a:moveTo>
                    <a:cubicBezTo>
                      <a:pt x="7921" y="3409"/>
                      <a:pt x="8372" y="3234"/>
                      <a:pt x="8597" y="2858"/>
                    </a:cubicBezTo>
                    <a:cubicBezTo>
                      <a:pt x="8773" y="2557"/>
                      <a:pt x="8773" y="2181"/>
                      <a:pt x="8723" y="1830"/>
                    </a:cubicBezTo>
                    <a:cubicBezTo>
                      <a:pt x="8673" y="1605"/>
                      <a:pt x="8622" y="1379"/>
                      <a:pt x="8497" y="1229"/>
                    </a:cubicBezTo>
                    <a:cubicBezTo>
                      <a:pt x="8347" y="1053"/>
                      <a:pt x="8121" y="953"/>
                      <a:pt x="7921" y="1028"/>
                    </a:cubicBezTo>
                    <a:cubicBezTo>
                      <a:pt x="7645" y="602"/>
                      <a:pt x="7144" y="327"/>
                      <a:pt x="6617" y="377"/>
                    </a:cubicBezTo>
                    <a:cubicBezTo>
                      <a:pt x="6567" y="377"/>
                      <a:pt x="6492" y="377"/>
                      <a:pt x="6442" y="377"/>
                    </a:cubicBezTo>
                    <a:cubicBezTo>
                      <a:pt x="6367" y="377"/>
                      <a:pt x="6317" y="352"/>
                      <a:pt x="6241" y="327"/>
                    </a:cubicBezTo>
                    <a:cubicBezTo>
                      <a:pt x="5414" y="1"/>
                      <a:pt x="4437" y="1"/>
                      <a:pt x="3610" y="301"/>
                    </a:cubicBezTo>
                    <a:cubicBezTo>
                      <a:pt x="3535" y="327"/>
                      <a:pt x="3485" y="352"/>
                      <a:pt x="3434" y="377"/>
                    </a:cubicBezTo>
                    <a:cubicBezTo>
                      <a:pt x="3359" y="377"/>
                      <a:pt x="3284" y="352"/>
                      <a:pt x="3209" y="352"/>
                    </a:cubicBezTo>
                    <a:cubicBezTo>
                      <a:pt x="3008" y="327"/>
                      <a:pt x="2833" y="352"/>
                      <a:pt x="2632" y="402"/>
                    </a:cubicBezTo>
                    <a:cubicBezTo>
                      <a:pt x="2181" y="502"/>
                      <a:pt x="1730" y="652"/>
                      <a:pt x="1354" y="953"/>
                    </a:cubicBezTo>
                    <a:cubicBezTo>
                      <a:pt x="978" y="1254"/>
                      <a:pt x="728" y="1730"/>
                      <a:pt x="778" y="2206"/>
                    </a:cubicBezTo>
                    <a:cubicBezTo>
                      <a:pt x="803" y="2256"/>
                      <a:pt x="803" y="2332"/>
                      <a:pt x="753" y="2407"/>
                    </a:cubicBezTo>
                    <a:cubicBezTo>
                      <a:pt x="728" y="2432"/>
                      <a:pt x="703" y="2432"/>
                      <a:pt x="677" y="2457"/>
                    </a:cubicBezTo>
                    <a:cubicBezTo>
                      <a:pt x="352" y="2632"/>
                      <a:pt x="176" y="2983"/>
                      <a:pt x="101" y="3359"/>
                    </a:cubicBezTo>
                    <a:cubicBezTo>
                      <a:pt x="1" y="3936"/>
                      <a:pt x="76" y="4537"/>
                      <a:pt x="352" y="5038"/>
                    </a:cubicBezTo>
                    <a:cubicBezTo>
                      <a:pt x="452" y="5214"/>
                      <a:pt x="552" y="5364"/>
                      <a:pt x="728" y="5489"/>
                    </a:cubicBezTo>
                    <a:cubicBezTo>
                      <a:pt x="878" y="5590"/>
                      <a:pt x="1078" y="5640"/>
                      <a:pt x="1254" y="5565"/>
                    </a:cubicBezTo>
                    <a:cubicBezTo>
                      <a:pt x="1354" y="5790"/>
                      <a:pt x="1404" y="6016"/>
                      <a:pt x="1555" y="6191"/>
                    </a:cubicBezTo>
                    <a:cubicBezTo>
                      <a:pt x="1705" y="6392"/>
                      <a:pt x="1981" y="6492"/>
                      <a:pt x="2231" y="6517"/>
                    </a:cubicBezTo>
                    <a:cubicBezTo>
                      <a:pt x="2482" y="6542"/>
                      <a:pt x="3159" y="5941"/>
                      <a:pt x="3284" y="5941"/>
                    </a:cubicBezTo>
                    <a:cubicBezTo>
                      <a:pt x="3384" y="5941"/>
                      <a:pt x="4312" y="6392"/>
                      <a:pt x="4537" y="5640"/>
                    </a:cubicBezTo>
                    <a:cubicBezTo>
                      <a:pt x="4587" y="5489"/>
                      <a:pt x="4587" y="5289"/>
                      <a:pt x="4763" y="5314"/>
                    </a:cubicBezTo>
                    <a:cubicBezTo>
                      <a:pt x="4838" y="5314"/>
                      <a:pt x="4888" y="5364"/>
                      <a:pt x="4963" y="5389"/>
                    </a:cubicBezTo>
                    <a:cubicBezTo>
                      <a:pt x="5164" y="5489"/>
                      <a:pt x="5389" y="5515"/>
                      <a:pt x="5590" y="5439"/>
                    </a:cubicBezTo>
                    <a:cubicBezTo>
                      <a:pt x="5715" y="5414"/>
                      <a:pt x="5840" y="5339"/>
                      <a:pt x="5891" y="5214"/>
                    </a:cubicBezTo>
                    <a:cubicBezTo>
                      <a:pt x="5966" y="5114"/>
                      <a:pt x="5966" y="4963"/>
                      <a:pt x="5865" y="4863"/>
                    </a:cubicBezTo>
                    <a:cubicBezTo>
                      <a:pt x="6141" y="5013"/>
                      <a:pt x="6492" y="4763"/>
                      <a:pt x="6542" y="4487"/>
                    </a:cubicBezTo>
                    <a:cubicBezTo>
                      <a:pt x="6592" y="4337"/>
                      <a:pt x="6567" y="4161"/>
                      <a:pt x="6517" y="4011"/>
                    </a:cubicBezTo>
                    <a:cubicBezTo>
                      <a:pt x="6467" y="3885"/>
                      <a:pt x="6367" y="3785"/>
                      <a:pt x="6492" y="3685"/>
                    </a:cubicBezTo>
                    <a:cubicBezTo>
                      <a:pt x="6617" y="3635"/>
                      <a:pt x="6843" y="3635"/>
                      <a:pt x="6993" y="3610"/>
                    </a:cubicBezTo>
                    <a:cubicBezTo>
                      <a:pt x="7144" y="3585"/>
                      <a:pt x="7319" y="3535"/>
                      <a:pt x="7495" y="3510"/>
                    </a:cubicBezTo>
                    <a:close/>
                  </a:path>
                </a:pathLst>
              </a:custGeom>
              <a:noFill/>
              <a:ln w="952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1"/>
              <p:cNvSpPr/>
              <p:nvPr/>
            </p:nvSpPr>
            <p:spPr>
              <a:xfrm>
                <a:off x="6677534" y="2258326"/>
                <a:ext cx="70731" cy="51174"/>
              </a:xfrm>
              <a:custGeom>
                <a:avLst/>
                <a:gdLst/>
                <a:ahLst/>
                <a:cxnLst/>
                <a:rect l="l" t="t" r="r" b="b"/>
                <a:pathLst>
                  <a:path w="1179" h="853" fill="none" extrusionOk="0">
                    <a:moveTo>
                      <a:pt x="1154" y="0"/>
                    </a:moveTo>
                    <a:cubicBezTo>
                      <a:pt x="1154" y="0"/>
                      <a:pt x="1179" y="852"/>
                      <a:pt x="1" y="8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1"/>
              <p:cNvSpPr/>
              <p:nvPr/>
            </p:nvSpPr>
            <p:spPr>
              <a:xfrm>
                <a:off x="6588864" y="2205712"/>
                <a:ext cx="40615" cy="60172"/>
              </a:xfrm>
              <a:custGeom>
                <a:avLst/>
                <a:gdLst/>
                <a:ahLst/>
                <a:cxnLst/>
                <a:rect l="l" t="t" r="r" b="b"/>
                <a:pathLst>
                  <a:path w="677" h="1003" fill="none" extrusionOk="0">
                    <a:moveTo>
                      <a:pt x="326" y="0"/>
                    </a:moveTo>
                    <a:cubicBezTo>
                      <a:pt x="326" y="0"/>
                      <a:pt x="0" y="652"/>
                      <a:pt x="677" y="1003"/>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1"/>
              <p:cNvSpPr/>
              <p:nvPr/>
            </p:nvSpPr>
            <p:spPr>
              <a:xfrm>
                <a:off x="6527192" y="2309440"/>
                <a:ext cx="133903" cy="108286"/>
              </a:xfrm>
              <a:custGeom>
                <a:avLst/>
                <a:gdLst/>
                <a:ahLst/>
                <a:cxnLst/>
                <a:rect l="l" t="t" r="r" b="b"/>
                <a:pathLst>
                  <a:path w="2232" h="1805" fill="none" extrusionOk="0">
                    <a:moveTo>
                      <a:pt x="2231" y="1805"/>
                    </a:moveTo>
                    <a:cubicBezTo>
                      <a:pt x="2231" y="1805"/>
                      <a:pt x="677" y="1579"/>
                      <a:pt x="0"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1"/>
              <p:cNvSpPr/>
              <p:nvPr/>
            </p:nvSpPr>
            <p:spPr>
              <a:xfrm>
                <a:off x="6579805" y="2300441"/>
                <a:ext cx="42175" cy="79730"/>
              </a:xfrm>
              <a:custGeom>
                <a:avLst/>
                <a:gdLst/>
                <a:ahLst/>
                <a:cxnLst/>
                <a:rect l="l" t="t" r="r" b="b"/>
                <a:pathLst>
                  <a:path w="703" h="1329" fill="none" extrusionOk="0">
                    <a:moveTo>
                      <a:pt x="402" y="0"/>
                    </a:moveTo>
                    <a:cubicBezTo>
                      <a:pt x="402" y="0"/>
                      <a:pt x="702" y="1153"/>
                      <a:pt x="1" y="1328"/>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1"/>
              <p:cNvSpPr/>
              <p:nvPr/>
            </p:nvSpPr>
            <p:spPr>
              <a:xfrm>
                <a:off x="6405406" y="2219211"/>
                <a:ext cx="72231" cy="108346"/>
              </a:xfrm>
              <a:custGeom>
                <a:avLst/>
                <a:gdLst/>
                <a:ahLst/>
                <a:cxnLst/>
                <a:rect l="l" t="t" r="r" b="b"/>
                <a:pathLst>
                  <a:path w="1204" h="1806" fill="none" extrusionOk="0">
                    <a:moveTo>
                      <a:pt x="1203" y="1"/>
                    </a:moveTo>
                    <a:cubicBezTo>
                      <a:pt x="1203" y="1"/>
                      <a:pt x="0" y="928"/>
                      <a:pt x="627" y="1805"/>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1"/>
              <p:cNvSpPr/>
              <p:nvPr/>
            </p:nvSpPr>
            <p:spPr>
              <a:xfrm>
                <a:off x="6324175" y="2324499"/>
                <a:ext cx="48174" cy="39115"/>
              </a:xfrm>
              <a:custGeom>
                <a:avLst/>
                <a:gdLst/>
                <a:ahLst/>
                <a:cxnLst/>
                <a:rect l="l" t="t" r="r" b="b"/>
                <a:pathLst>
                  <a:path w="803" h="652" fill="none" extrusionOk="0">
                    <a:moveTo>
                      <a:pt x="1" y="251"/>
                    </a:moveTo>
                    <a:cubicBezTo>
                      <a:pt x="1" y="251"/>
                      <a:pt x="703" y="0"/>
                      <a:pt x="803" y="65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1"/>
              <p:cNvSpPr/>
              <p:nvPr/>
            </p:nvSpPr>
            <p:spPr>
              <a:xfrm>
                <a:off x="6346732" y="2380112"/>
                <a:ext cx="139903" cy="150401"/>
              </a:xfrm>
              <a:custGeom>
                <a:avLst/>
                <a:gdLst/>
                <a:ahLst/>
                <a:cxnLst/>
                <a:rect l="l" t="t" r="r" b="b"/>
                <a:pathLst>
                  <a:path w="2332" h="2507" fill="none" extrusionOk="0">
                    <a:moveTo>
                      <a:pt x="1" y="2507"/>
                    </a:moveTo>
                    <a:cubicBezTo>
                      <a:pt x="126" y="2482"/>
                      <a:pt x="2332" y="1730"/>
                      <a:pt x="2031" y="0"/>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1"/>
              <p:cNvSpPr/>
              <p:nvPr/>
            </p:nvSpPr>
            <p:spPr>
              <a:xfrm>
                <a:off x="6369290" y="2410169"/>
                <a:ext cx="48174" cy="82790"/>
              </a:xfrm>
              <a:custGeom>
                <a:avLst/>
                <a:gdLst/>
                <a:ahLst/>
                <a:cxnLst/>
                <a:rect l="l" t="t" r="r" b="b"/>
                <a:pathLst>
                  <a:path w="803" h="1380" fill="none" extrusionOk="0">
                    <a:moveTo>
                      <a:pt x="427" y="1"/>
                    </a:moveTo>
                    <a:cubicBezTo>
                      <a:pt x="427" y="1"/>
                      <a:pt x="1" y="853"/>
                      <a:pt x="803" y="1379"/>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1"/>
              <p:cNvSpPr/>
              <p:nvPr/>
            </p:nvSpPr>
            <p:spPr>
              <a:xfrm>
                <a:off x="6279120" y="2429726"/>
                <a:ext cx="49674" cy="28616"/>
              </a:xfrm>
              <a:custGeom>
                <a:avLst/>
                <a:gdLst/>
                <a:ahLst/>
                <a:cxnLst/>
                <a:rect l="l" t="t" r="r" b="b"/>
                <a:pathLst>
                  <a:path w="828" h="477" fill="none" extrusionOk="0">
                    <a:moveTo>
                      <a:pt x="827" y="0"/>
                    </a:moveTo>
                    <a:cubicBezTo>
                      <a:pt x="827" y="0"/>
                      <a:pt x="727" y="477"/>
                      <a:pt x="0" y="477"/>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1"/>
              <p:cNvSpPr/>
              <p:nvPr/>
            </p:nvSpPr>
            <p:spPr>
              <a:xfrm>
                <a:off x="6518193" y="2435726"/>
                <a:ext cx="34616" cy="76730"/>
              </a:xfrm>
              <a:custGeom>
                <a:avLst/>
                <a:gdLst/>
                <a:ahLst/>
                <a:cxnLst/>
                <a:rect l="l" t="t" r="r" b="b"/>
                <a:pathLst>
                  <a:path w="577" h="1279" fill="none" extrusionOk="0">
                    <a:moveTo>
                      <a:pt x="577" y="1279"/>
                    </a:moveTo>
                    <a:cubicBezTo>
                      <a:pt x="577" y="1279"/>
                      <a:pt x="0" y="903"/>
                      <a:pt x="75"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1"/>
              <p:cNvSpPr/>
              <p:nvPr/>
            </p:nvSpPr>
            <p:spPr>
              <a:xfrm>
                <a:off x="6677534" y="2363554"/>
                <a:ext cx="70731" cy="39175"/>
              </a:xfrm>
              <a:custGeom>
                <a:avLst/>
                <a:gdLst/>
                <a:ahLst/>
                <a:cxnLst/>
                <a:rect l="l" t="t" r="r" b="b"/>
                <a:pathLst>
                  <a:path w="1179" h="653" fill="none" extrusionOk="0">
                    <a:moveTo>
                      <a:pt x="1179" y="577"/>
                    </a:moveTo>
                    <a:cubicBezTo>
                      <a:pt x="1179" y="577"/>
                      <a:pt x="126" y="652"/>
                      <a:pt x="1" y="1"/>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1"/>
              <p:cNvSpPr/>
              <p:nvPr/>
            </p:nvSpPr>
            <p:spPr>
              <a:xfrm>
                <a:off x="6455020" y="2210212"/>
                <a:ext cx="85789" cy="48174"/>
              </a:xfrm>
              <a:custGeom>
                <a:avLst/>
                <a:gdLst/>
                <a:ahLst/>
                <a:cxnLst/>
                <a:rect l="l" t="t" r="r" b="b"/>
                <a:pathLst>
                  <a:path w="1430" h="803" fill="none" extrusionOk="0">
                    <a:moveTo>
                      <a:pt x="0" y="502"/>
                    </a:moveTo>
                    <a:cubicBezTo>
                      <a:pt x="126" y="527"/>
                      <a:pt x="1053" y="0"/>
                      <a:pt x="1429" y="802"/>
                    </a:cubicBezTo>
                  </a:path>
                </a:pathLst>
              </a:custGeom>
              <a:noFill/>
              <a:ln w="4375" cap="rnd" cmpd="sng">
                <a:solidFill>
                  <a:srgbClr val="60606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1"/>
              <p:cNvSpPr/>
              <p:nvPr/>
            </p:nvSpPr>
            <p:spPr>
              <a:xfrm>
                <a:off x="6151275" y="2095925"/>
                <a:ext cx="857113" cy="95184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1"/>
              <p:cNvSpPr/>
              <p:nvPr/>
            </p:nvSpPr>
            <p:spPr>
              <a:xfrm>
                <a:off x="6606862" y="2709414"/>
                <a:ext cx="126404" cy="197015"/>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19355F19-47A8-5190-C430-64139507B76B}"/>
              </a:ext>
            </a:extLst>
          </p:cNvPr>
          <p:cNvSpPr txBox="1"/>
          <p:nvPr/>
        </p:nvSpPr>
        <p:spPr>
          <a:xfrm>
            <a:off x="2084090" y="4221566"/>
            <a:ext cx="7294706" cy="954107"/>
          </a:xfrm>
          <a:prstGeom prst="rect">
            <a:avLst/>
          </a:prstGeom>
          <a:noFill/>
        </p:spPr>
        <p:txBody>
          <a:bodyPr wrap="square" rtlCol="0">
            <a:spAutoFit/>
          </a:bodyPr>
          <a:lstStyle/>
          <a:p>
            <a:pPr marL="285750" indent="-285750">
              <a:buClr>
                <a:schemeClr val="tx1"/>
              </a:buClr>
              <a:buFont typeface="Arial" panose="020B0604020202020204" pitchFamily="34" charset="0"/>
              <a:buChar char="Ф"/>
            </a:pPr>
            <a:r>
              <a:rPr lang="en-US" b="1" u="sng" dirty="0">
                <a:solidFill>
                  <a:schemeClr val="tx1"/>
                </a:solidFill>
                <a:latin typeface="Roboto" panose="02000000000000000000" pitchFamily="2" charset="0"/>
                <a:ea typeface="Roboto" panose="02000000000000000000" pitchFamily="2" charset="0"/>
              </a:rPr>
              <a:t>LED</a:t>
            </a:r>
            <a:r>
              <a:rPr lang="en-US" sz="1400" dirty="0">
                <a:solidFill>
                  <a:schemeClr val="tx1"/>
                </a:solidFill>
                <a:latin typeface="Roboto" panose="02000000000000000000" pitchFamily="2" charset="0"/>
                <a:ea typeface="Roboto" panose="02000000000000000000" pitchFamily="2" charset="0"/>
              </a:rPr>
              <a:t> </a:t>
            </a:r>
            <a:r>
              <a:rPr lang="en-US" sz="1400" b="1" dirty="0">
                <a:solidFill>
                  <a:schemeClr val="tx1"/>
                </a:solidFill>
                <a:latin typeface="Roboto" panose="02000000000000000000" pitchFamily="2" charset="0"/>
                <a:ea typeface="Roboto" panose="02000000000000000000" pitchFamily="2" charset="0"/>
              </a:rPr>
              <a:t>:</a:t>
            </a:r>
            <a:r>
              <a:rPr lang="en-IN" sz="1400" dirty="0">
                <a:solidFill>
                  <a:schemeClr val="tx1"/>
                </a:solidFill>
                <a:latin typeface="Roboto" panose="02000000000000000000" pitchFamily="2" charset="0"/>
                <a:ea typeface="Roboto" panose="02000000000000000000" pitchFamily="2" charset="0"/>
              </a:rPr>
              <a:t> </a:t>
            </a:r>
            <a:r>
              <a:rPr lang="en-US" dirty="0">
                <a:solidFill>
                  <a:schemeClr val="tx1"/>
                </a:solidFill>
                <a:latin typeface="Roboto" panose="02000000000000000000" pitchFamily="2" charset="0"/>
                <a:ea typeface="Roboto" panose="02000000000000000000" pitchFamily="2" charset="0"/>
              </a:rPr>
              <a:t>LED (Light Emitting Diode) </a:t>
            </a:r>
            <a:r>
              <a:rPr lang="en-US" b="0" i="0" dirty="0">
                <a:solidFill>
                  <a:schemeClr val="tx1"/>
                </a:solidFill>
                <a:effectLst/>
                <a:latin typeface="Roboto" panose="02000000000000000000" pitchFamily="2" charset="0"/>
                <a:ea typeface="Roboto" panose="02000000000000000000" pitchFamily="2" charset="0"/>
              </a:rPr>
              <a:t>is a semiconductor device that emits light when an electric current flows through it. When current passes through an LED, the electrons recombine with holes emitting light in the process. LEDs allow the current to flow in the forward direction and blocks the current in the reverse direction. </a:t>
            </a:r>
            <a:endParaRPr lang="en-US" sz="1400" dirty="0">
              <a:solidFill>
                <a:schemeClr val="tx1"/>
              </a:solidFill>
              <a:latin typeface="Roboto" panose="02000000000000000000" pitchFamily="2" charset="0"/>
              <a:ea typeface="Roboto" panose="0200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2"/>
        <p:cNvGrpSpPr/>
        <p:nvPr/>
      </p:nvGrpSpPr>
      <p:grpSpPr>
        <a:xfrm>
          <a:off x="0" y="0"/>
          <a:ext cx="0" cy="0"/>
          <a:chOff x="0" y="0"/>
          <a:chExt cx="0" cy="0"/>
        </a:xfrm>
      </p:grpSpPr>
      <p:sp>
        <p:nvSpPr>
          <p:cNvPr id="1923" name="Google Shape;1923;p32"/>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t>CIRCUIT DIAGRAM</a:t>
            </a:r>
            <a:endParaRPr dirty="0"/>
          </a:p>
        </p:txBody>
      </p:sp>
      <p:pic>
        <p:nvPicPr>
          <p:cNvPr id="32" name="Picture 31">
            <a:extLst>
              <a:ext uri="{FF2B5EF4-FFF2-40B4-BE49-F238E27FC236}">
                <a16:creationId xmlns:a16="http://schemas.microsoft.com/office/drawing/2014/main" id="{57C903A3-CFC7-A3D1-90F8-64C78B387147}"/>
              </a:ext>
            </a:extLst>
          </p:cNvPr>
          <p:cNvPicPr>
            <a:picLocks noChangeAspect="1"/>
          </p:cNvPicPr>
          <p:nvPr/>
        </p:nvPicPr>
        <p:blipFill rotWithShape="1">
          <a:blip r:embed="rId3"/>
          <a:srcRect t="20965" b="22822"/>
          <a:stretch/>
        </p:blipFill>
        <p:spPr>
          <a:xfrm>
            <a:off x="1612174" y="1222101"/>
            <a:ext cx="4030434" cy="3204757"/>
          </a:xfrm>
          <a:prstGeom prst="roundRect">
            <a:avLst>
              <a:gd name="adj" fmla="val 16667"/>
            </a:avLst>
          </a:prstGeom>
          <a:ln w="12700">
            <a:solidFill>
              <a:schemeClr val="bg2">
                <a:lumMod val="60000"/>
                <a:lumOff val="40000"/>
              </a:schemeClr>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4"/>
        <p:cNvGrpSpPr/>
        <p:nvPr/>
      </p:nvGrpSpPr>
      <p:grpSpPr>
        <a:xfrm>
          <a:off x="0" y="0"/>
          <a:ext cx="0" cy="0"/>
          <a:chOff x="0" y="0"/>
          <a:chExt cx="0" cy="0"/>
        </a:xfrm>
      </p:grpSpPr>
      <p:sp>
        <p:nvSpPr>
          <p:cNvPr id="2855" name="Google Shape;2855;p85"/>
          <p:cNvSpPr txBox="1">
            <a:spLocks noGrp="1"/>
          </p:cNvSpPr>
          <p:nvPr>
            <p:ph type="title"/>
          </p:nvPr>
        </p:nvSpPr>
        <p:spPr>
          <a:xfrm>
            <a:off x="720000" y="294964"/>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PROCEDURE</a:t>
            </a:r>
            <a:endParaRPr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856" name="Google Shape;2856;p85"/>
          <p:cNvSpPr/>
          <p:nvPr/>
        </p:nvSpPr>
        <p:spPr>
          <a:xfrm>
            <a:off x="602343" y="892629"/>
            <a:ext cx="7704000" cy="4093028"/>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85"/>
          <p:cNvSpPr txBox="1">
            <a:spLocks noGrp="1"/>
          </p:cNvSpPr>
          <p:nvPr>
            <p:ph type="subTitle" idx="4294967295"/>
          </p:nvPr>
        </p:nvSpPr>
        <p:spPr>
          <a:xfrm>
            <a:off x="720000" y="1030515"/>
            <a:ext cx="7444286" cy="3548742"/>
          </a:xfrm>
          <a:prstGeom prst="rect">
            <a:avLst/>
          </a:prstGeom>
        </p:spPr>
        <p:txBody>
          <a:bodyPr spcFirstLastPara="1" wrap="square" lIns="0" tIns="0" rIns="0" bIns="0" anchor="t" anchorCtr="0">
            <a:noAutofit/>
          </a:bodyPr>
          <a:lstStyle/>
          <a:p>
            <a:pPr lvl="0">
              <a:lnSpc>
                <a:spcPct val="100000"/>
              </a:lnSpc>
              <a:buClr>
                <a:schemeClr val="dk2"/>
              </a:buClr>
            </a:pPr>
            <a:r>
              <a:rPr lang="en-IN" sz="1400" dirty="0"/>
              <a:t>First , connect the GND and 5V of </a:t>
            </a:r>
            <a:r>
              <a:rPr lang="en-IN" sz="1400" b="1" dirty="0"/>
              <a:t>Arduino UNO </a:t>
            </a:r>
            <a:r>
              <a:rPr lang="en-IN" sz="1400" dirty="0"/>
              <a:t>with the GND and </a:t>
            </a:r>
            <a:r>
              <a:rPr lang="en-IN" sz="1400" dirty="0" err="1"/>
              <a:t>Vcc</a:t>
            </a:r>
            <a:r>
              <a:rPr lang="en-IN" sz="1400" dirty="0"/>
              <a:t> of small breadboard using jumper wires respectively.</a:t>
            </a:r>
          </a:p>
          <a:p>
            <a:pPr marL="457200" lvl="0" indent="-330200" rtl="0">
              <a:lnSpc>
                <a:spcPct val="100000"/>
              </a:lnSpc>
              <a:spcBef>
                <a:spcPts val="600"/>
              </a:spcBef>
              <a:spcAft>
                <a:spcPts val="0"/>
              </a:spcAft>
              <a:buClr>
                <a:schemeClr val="dk2"/>
              </a:buClr>
              <a:buSzPts val="1600"/>
              <a:buFont typeface="Roboto"/>
              <a:buChar char="●"/>
            </a:pPr>
            <a:r>
              <a:rPr lang="en" sz="1400" dirty="0"/>
              <a:t>Then , connect the Vcc , GND and Signal of </a:t>
            </a:r>
            <a:r>
              <a:rPr lang="en" sz="1400" b="1" dirty="0"/>
              <a:t>HC-SR501 PIR sensor </a:t>
            </a:r>
            <a:r>
              <a:rPr lang="en" sz="1400" dirty="0"/>
              <a:t>with the Vcc &amp; GND of breadboard and pin no. 7 of Arduino respectively using wires.</a:t>
            </a:r>
            <a:endParaRPr sz="1400" dirty="0"/>
          </a:p>
          <a:p>
            <a:pPr marL="457200" lvl="0" indent="-330200" rtl="0">
              <a:lnSpc>
                <a:spcPct val="100000"/>
              </a:lnSpc>
              <a:spcBef>
                <a:spcPts val="600"/>
              </a:spcBef>
              <a:spcAft>
                <a:spcPts val="0"/>
              </a:spcAft>
              <a:buClr>
                <a:schemeClr val="dk2"/>
              </a:buClr>
              <a:buSzPts val="1600"/>
              <a:buFont typeface="Roboto"/>
              <a:buChar char="●"/>
            </a:pPr>
            <a:r>
              <a:rPr lang="en-IN" sz="1400" dirty="0"/>
              <a:t>P</a:t>
            </a:r>
            <a:r>
              <a:rPr lang="en" sz="1400" dirty="0"/>
              <a:t>ut the </a:t>
            </a:r>
            <a:r>
              <a:rPr lang="en" sz="1400" b="1" dirty="0"/>
              <a:t>Buzzer</a:t>
            </a:r>
            <a:r>
              <a:rPr lang="en" sz="1400" dirty="0"/>
              <a:t> in the breadboard and connect the –ve pin with the GND of breadboard and +ve pin with pin no. 6 of Arduino.</a:t>
            </a:r>
            <a:endParaRPr sz="1400" dirty="0"/>
          </a:p>
          <a:p>
            <a:pPr marL="457200" lvl="0" indent="-330200" rtl="0">
              <a:lnSpc>
                <a:spcPct val="100000"/>
              </a:lnSpc>
              <a:spcBef>
                <a:spcPts val="600"/>
              </a:spcBef>
              <a:spcAft>
                <a:spcPts val="0"/>
              </a:spcAft>
              <a:buClr>
                <a:schemeClr val="dk2"/>
              </a:buClr>
              <a:buSzPts val="1600"/>
              <a:buFont typeface="Roboto"/>
              <a:buChar char="●"/>
            </a:pPr>
            <a:r>
              <a:rPr lang="en" sz="1400" dirty="0"/>
              <a:t>Take a Led(5mm) and connect a </a:t>
            </a:r>
            <a:r>
              <a:rPr lang="en" sz="1400" b="1" dirty="0"/>
              <a:t>resistor</a:t>
            </a:r>
            <a:r>
              <a:rPr lang="en" sz="1400" dirty="0"/>
              <a:t> of 220 ohm to the +ve pin and further connect it with pin no. 5 of Arduino.Ground the –ve pin of led to the  breadboard.</a:t>
            </a:r>
          </a:p>
          <a:p>
            <a:pPr marL="457200" lvl="0" indent="-330200" rtl="0">
              <a:lnSpc>
                <a:spcPct val="100000"/>
              </a:lnSpc>
              <a:spcBef>
                <a:spcPts val="600"/>
              </a:spcBef>
              <a:spcAft>
                <a:spcPts val="600"/>
              </a:spcAft>
              <a:buClr>
                <a:schemeClr val="dk2"/>
              </a:buClr>
              <a:buSzPts val="1600"/>
              <a:buFont typeface="Roboto"/>
              <a:buChar char="●"/>
            </a:pPr>
            <a:r>
              <a:rPr lang="en" sz="1400" dirty="0"/>
              <a:t>After setting up the circuit , open the </a:t>
            </a:r>
            <a:r>
              <a:rPr lang="en" sz="1400" b="1" dirty="0"/>
              <a:t>Arduino IDE </a:t>
            </a:r>
            <a:r>
              <a:rPr lang="en" sz="1400" dirty="0"/>
              <a:t>Application in laptop/desktop and write the desired code for the circuit and run it.</a:t>
            </a:r>
          </a:p>
          <a:p>
            <a:pPr marL="457200" lvl="0" indent="-330200" rtl="0">
              <a:lnSpc>
                <a:spcPct val="100000"/>
              </a:lnSpc>
              <a:spcBef>
                <a:spcPts val="600"/>
              </a:spcBef>
              <a:spcAft>
                <a:spcPts val="600"/>
              </a:spcAft>
              <a:buClr>
                <a:schemeClr val="dk2"/>
              </a:buClr>
              <a:buSzPts val="1600"/>
              <a:buFont typeface="Roboto"/>
              <a:buChar char="●"/>
            </a:pPr>
            <a:r>
              <a:rPr lang="en" sz="1400" dirty="0"/>
              <a:t>Then connect the Arduino with laptop/desktop using USB cable.</a:t>
            </a:r>
          </a:p>
          <a:p>
            <a:pPr marL="457200" lvl="0" indent="-330200" rtl="0">
              <a:lnSpc>
                <a:spcPct val="100000"/>
              </a:lnSpc>
              <a:spcBef>
                <a:spcPts val="600"/>
              </a:spcBef>
              <a:spcAft>
                <a:spcPts val="600"/>
              </a:spcAft>
              <a:buClr>
                <a:schemeClr val="dk2"/>
              </a:buClr>
              <a:buSzPts val="1600"/>
              <a:buFont typeface="Roboto"/>
              <a:buChar char="●"/>
            </a:pPr>
            <a:r>
              <a:rPr lang="en" sz="1400" dirty="0"/>
              <a:t>After saving the code , select Arduino </a:t>
            </a:r>
            <a:r>
              <a:rPr lang="en" sz="1400" b="1" dirty="0"/>
              <a:t>UNO</a:t>
            </a:r>
            <a:r>
              <a:rPr lang="en" sz="1400" dirty="0"/>
              <a:t> and port </a:t>
            </a:r>
            <a:r>
              <a:rPr lang="en" sz="1400" b="1" dirty="0"/>
              <a:t>COM4</a:t>
            </a:r>
            <a:r>
              <a:rPr lang="en" sz="1400" dirty="0"/>
              <a:t> in Tools section and finally upload the code to board.</a:t>
            </a:r>
          </a:p>
          <a:p>
            <a:pPr marL="457200" lvl="0" indent="-330200" rtl="0">
              <a:lnSpc>
                <a:spcPct val="100000"/>
              </a:lnSpc>
              <a:spcBef>
                <a:spcPts val="600"/>
              </a:spcBef>
              <a:spcAft>
                <a:spcPts val="600"/>
              </a:spcAft>
              <a:buClr>
                <a:schemeClr val="dk2"/>
              </a:buClr>
              <a:buSzPts val="1600"/>
              <a:buFont typeface="Roboto"/>
              <a:buChar char="●"/>
            </a:pPr>
            <a:r>
              <a:rPr lang="en-US" sz="1400" dirty="0"/>
              <a:t>Lastly , check the device after connecting the battery with the GND and Vin pin of the Arduino.</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7"/>
        <p:cNvGrpSpPr/>
        <p:nvPr/>
      </p:nvGrpSpPr>
      <p:grpSpPr>
        <a:xfrm>
          <a:off x="0" y="0"/>
          <a:ext cx="0" cy="0"/>
          <a:chOff x="0" y="0"/>
          <a:chExt cx="0" cy="0"/>
        </a:xfrm>
      </p:grpSpPr>
      <p:sp>
        <p:nvSpPr>
          <p:cNvPr id="2138" name="Google Shape;2138;p42"/>
          <p:cNvSpPr txBox="1">
            <a:spLocks noGrp="1"/>
          </p:cNvSpPr>
          <p:nvPr>
            <p:ph type="title"/>
          </p:nvPr>
        </p:nvSpPr>
        <p:spPr>
          <a:xfrm>
            <a:off x="4535551" y="867325"/>
            <a:ext cx="3250500" cy="508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GOALS FULFILLED </a:t>
            </a:r>
            <a:endParaRPr dirty="0"/>
          </a:p>
        </p:txBody>
      </p:sp>
      <p:sp>
        <p:nvSpPr>
          <p:cNvPr id="2139" name="Google Shape;2139;p42"/>
          <p:cNvSpPr txBox="1">
            <a:spLocks noGrp="1"/>
          </p:cNvSpPr>
          <p:nvPr>
            <p:ph type="subTitle" idx="1"/>
          </p:nvPr>
        </p:nvSpPr>
        <p:spPr>
          <a:xfrm>
            <a:off x="4350424" y="1921808"/>
            <a:ext cx="4460421" cy="215324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400" dirty="0"/>
              <a:t>Through this project we goal in making social distancing a part of everyone's life so that we are saved from the consequences we had faced due to COVID. The main contribution of the project is that it efficiently and cost-effectively guarantees safe social distancing between people. This </a:t>
            </a:r>
            <a:r>
              <a:rPr lang="en-US" sz="1400" dirty="0" err="1"/>
              <a:t>Icard</a:t>
            </a:r>
            <a:r>
              <a:rPr lang="en-US" sz="1400" dirty="0"/>
              <a:t> has been especially designed for working people and students for their safety from COVID. The developed SD </a:t>
            </a:r>
            <a:r>
              <a:rPr lang="en-US" sz="1400" dirty="0" err="1"/>
              <a:t>iCard</a:t>
            </a:r>
            <a:r>
              <a:rPr lang="en-US" sz="1400" dirty="0"/>
              <a:t> has been validated through several experiments, and achieved reasonable accuracy and user acceptability. This project can be upgraded in the future by using nano Arduino and smaller breadboard which can reduce its cost effectively. We aim to employ wireless sensor networks to guarantee high localization accuracy, minimum cost, and low power consumption for future works.</a:t>
            </a:r>
            <a:endParaRPr sz="1400" dirty="0"/>
          </a:p>
        </p:txBody>
      </p:sp>
      <p:grpSp>
        <p:nvGrpSpPr>
          <p:cNvPr id="2140" name="Google Shape;2140;p42"/>
          <p:cNvGrpSpPr/>
          <p:nvPr/>
        </p:nvGrpSpPr>
        <p:grpSpPr>
          <a:xfrm>
            <a:off x="-308651" y="1747380"/>
            <a:ext cx="4264443" cy="2945603"/>
            <a:chOff x="-95251" y="1747380"/>
            <a:chExt cx="4264443" cy="2945603"/>
          </a:xfrm>
        </p:grpSpPr>
        <p:grpSp>
          <p:nvGrpSpPr>
            <p:cNvPr id="2141" name="Google Shape;2141;p42"/>
            <p:cNvGrpSpPr/>
            <p:nvPr/>
          </p:nvGrpSpPr>
          <p:grpSpPr>
            <a:xfrm flipH="1">
              <a:off x="1313697" y="1747380"/>
              <a:ext cx="2855495" cy="2153242"/>
              <a:chOff x="3499629" y="1503696"/>
              <a:chExt cx="1163286" cy="877163"/>
            </a:xfrm>
          </p:grpSpPr>
          <p:sp>
            <p:nvSpPr>
              <p:cNvPr id="2142" name="Google Shape;2142;p42"/>
              <p:cNvSpPr/>
              <p:nvPr/>
            </p:nvSpPr>
            <p:spPr>
              <a:xfrm>
                <a:off x="3828305" y="1649868"/>
                <a:ext cx="584816" cy="58481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3770468"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2"/>
              <p:cNvSpPr/>
              <p:nvPr/>
            </p:nvSpPr>
            <p:spPr>
              <a:xfrm>
                <a:off x="3770468" y="1613295"/>
                <a:ext cx="122" cy="633540"/>
              </a:xfrm>
              <a:custGeom>
                <a:avLst/>
                <a:gdLst/>
                <a:ahLst/>
                <a:cxnLst/>
                <a:rect l="l" t="t" r="r" b="b"/>
                <a:pathLst>
                  <a:path w="1" h="5214" fill="none" extrusionOk="0">
                    <a:moveTo>
                      <a:pt x="0" y="5213"/>
                    </a:moveTo>
                    <a:lnTo>
                      <a:pt x="0"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2"/>
              <p:cNvSpPr/>
              <p:nvPr/>
            </p:nvSpPr>
            <p:spPr>
              <a:xfrm>
                <a:off x="3770468"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3816033" y="1591910"/>
                <a:ext cx="633662" cy="122"/>
              </a:xfrm>
              <a:custGeom>
                <a:avLst/>
                <a:gdLst/>
                <a:ahLst/>
                <a:cxnLst/>
                <a:rect l="l" t="t" r="r" b="b"/>
                <a:pathLst>
                  <a:path w="5215" h="1" fill="none" extrusionOk="0">
                    <a:moveTo>
                      <a:pt x="1" y="1"/>
                    </a:moveTo>
                    <a:lnTo>
                      <a:pt x="5214"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2"/>
              <p:cNvSpPr/>
              <p:nvPr/>
            </p:nvSpPr>
            <p:spPr>
              <a:xfrm>
                <a:off x="4470832" y="1591910"/>
                <a:ext cx="122" cy="122"/>
              </a:xfrm>
              <a:custGeom>
                <a:avLst/>
                <a:gdLst/>
                <a:ahLst/>
                <a:cxnLst/>
                <a:rect l="l" t="t" r="r" b="b"/>
                <a:pathLst>
                  <a:path w="1" h="1" fill="none" extrusionOk="0">
                    <a:moveTo>
                      <a:pt x="0" y="1"/>
                    </a:moveTo>
                    <a:lnTo>
                      <a:pt x="0" y="1"/>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a:off x="4470832" y="1634559"/>
                <a:ext cx="122" cy="633540"/>
              </a:xfrm>
              <a:custGeom>
                <a:avLst/>
                <a:gdLst/>
                <a:ahLst/>
                <a:cxnLst/>
                <a:rect l="l" t="t" r="r" b="b"/>
                <a:pathLst>
                  <a:path w="1" h="5214" fill="none" extrusionOk="0">
                    <a:moveTo>
                      <a:pt x="0" y="1"/>
                    </a:moveTo>
                    <a:lnTo>
                      <a:pt x="0" y="5214"/>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a:off x="4470832" y="2292396"/>
                <a:ext cx="122" cy="122"/>
              </a:xfrm>
              <a:custGeom>
                <a:avLst/>
                <a:gdLst/>
                <a:ahLst/>
                <a:cxnLst/>
                <a:rect l="l" t="t" r="r" b="b"/>
                <a:pathLst>
                  <a:path w="1" h="1" fill="none" extrusionOk="0">
                    <a:moveTo>
                      <a:pt x="0" y="0"/>
                    </a:moveTo>
                    <a:lnTo>
                      <a:pt x="0" y="0"/>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a:off x="3794769" y="2292396"/>
                <a:ext cx="633540" cy="122"/>
              </a:xfrm>
              <a:custGeom>
                <a:avLst/>
                <a:gdLst/>
                <a:ahLst/>
                <a:cxnLst/>
                <a:rect l="l" t="t" r="r" b="b"/>
                <a:pathLst>
                  <a:path w="5214" h="1" fill="none" extrusionOk="0">
                    <a:moveTo>
                      <a:pt x="5214"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a:off x="3682132" y="15036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a:off x="3586147" y="2030427"/>
                <a:ext cx="94533" cy="122"/>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a:off x="3592223" y="1793003"/>
                <a:ext cx="82382" cy="122"/>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a:off x="3546537" y="1680245"/>
                <a:ext cx="128069" cy="122"/>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55" name="Google Shape;2155;p42"/>
              <p:cNvCxnSpPr/>
              <p:nvPr/>
            </p:nvCxnSpPr>
            <p:spPr>
              <a:xfrm>
                <a:off x="3499629" y="1925203"/>
                <a:ext cx="179400" cy="0"/>
              </a:xfrm>
              <a:prstGeom prst="straightConnector1">
                <a:avLst/>
              </a:prstGeom>
              <a:noFill/>
              <a:ln w="19050" cap="flat" cmpd="sng">
                <a:solidFill>
                  <a:schemeClr val="dk2"/>
                </a:solidFill>
                <a:prstDash val="solid"/>
                <a:round/>
                <a:headEnd type="none" w="med" len="med"/>
                <a:tailEnd type="none" w="med" len="med"/>
              </a:ln>
            </p:spPr>
          </p:cxnSp>
          <p:sp>
            <p:nvSpPr>
              <p:cNvPr id="2156" name="Google Shape;2156;p42"/>
              <p:cNvSpPr/>
              <p:nvPr/>
            </p:nvSpPr>
            <p:spPr>
              <a:xfrm>
                <a:off x="4565331" y="2054850"/>
                <a:ext cx="64156" cy="122"/>
              </a:xfrm>
              <a:custGeom>
                <a:avLst/>
                <a:gdLst/>
                <a:ahLst/>
                <a:cxnLst/>
                <a:rect l="l" t="t" r="r" b="b"/>
                <a:pathLst>
                  <a:path w="528" h="1" fill="none" extrusionOk="0">
                    <a:moveTo>
                      <a:pt x="1" y="0"/>
                    </a:moveTo>
                    <a:lnTo>
                      <a:pt x="527"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4562306" y="2164449"/>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4562194" y="1722894"/>
                <a:ext cx="100608" cy="122"/>
              </a:xfrm>
              <a:custGeom>
                <a:avLst/>
                <a:gdLst/>
                <a:ahLst/>
                <a:cxnLst/>
                <a:rect l="l" t="t" r="r" b="b"/>
                <a:pathLst>
                  <a:path w="828" h="1" fill="none" extrusionOk="0">
                    <a:moveTo>
                      <a:pt x="1" y="1"/>
                    </a:moveTo>
                    <a:lnTo>
                      <a:pt x="828"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4562206" y="1814267"/>
                <a:ext cx="76307" cy="122"/>
              </a:xfrm>
              <a:custGeom>
                <a:avLst/>
                <a:gdLst/>
                <a:ahLst/>
                <a:cxnLst/>
                <a:rect l="l" t="t" r="r" b="b"/>
                <a:pathLst>
                  <a:path w="628" h="1" fill="none" extrusionOk="0">
                    <a:moveTo>
                      <a:pt x="1" y="1"/>
                    </a:moveTo>
                    <a:lnTo>
                      <a:pt x="627"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60" name="Google Shape;2160;p42"/>
            <p:cNvCxnSpPr/>
            <p:nvPr/>
          </p:nvCxnSpPr>
          <p:spPr>
            <a:xfrm rot="10800000">
              <a:off x="-6607" y="2785546"/>
              <a:ext cx="1575696" cy="0"/>
            </a:xfrm>
            <a:prstGeom prst="straightConnector1">
              <a:avLst/>
            </a:prstGeom>
            <a:noFill/>
            <a:ln w="19050" cap="flat" cmpd="sng">
              <a:solidFill>
                <a:schemeClr val="dk2"/>
              </a:solidFill>
              <a:prstDash val="solid"/>
              <a:round/>
              <a:headEnd type="none" w="med" len="med"/>
              <a:tailEnd type="none" w="med" len="med"/>
            </a:ln>
          </p:spPr>
        </p:cxnSp>
        <p:cxnSp>
          <p:nvCxnSpPr>
            <p:cNvPr id="2161" name="Google Shape;2161;p42"/>
            <p:cNvCxnSpPr/>
            <p:nvPr/>
          </p:nvCxnSpPr>
          <p:spPr>
            <a:xfrm>
              <a:off x="2762023" y="3900638"/>
              <a:ext cx="0" cy="792345"/>
            </a:xfrm>
            <a:prstGeom prst="straightConnector1">
              <a:avLst/>
            </a:prstGeom>
            <a:noFill/>
            <a:ln w="19050" cap="flat" cmpd="sng">
              <a:solidFill>
                <a:schemeClr val="dk2"/>
              </a:solidFill>
              <a:prstDash val="solid"/>
              <a:round/>
              <a:headEnd type="none" w="med" len="med"/>
              <a:tailEnd type="none" w="med" len="med"/>
            </a:ln>
          </p:spPr>
        </p:cxnSp>
        <p:cxnSp>
          <p:nvCxnSpPr>
            <p:cNvPr id="2162" name="Google Shape;2162;p42"/>
            <p:cNvCxnSpPr/>
            <p:nvPr/>
          </p:nvCxnSpPr>
          <p:spPr>
            <a:xfrm rot="10800000">
              <a:off x="-95251" y="4690190"/>
              <a:ext cx="2859397" cy="0"/>
            </a:xfrm>
            <a:prstGeom prst="straightConnector1">
              <a:avLst/>
            </a:prstGeom>
            <a:noFill/>
            <a:ln w="19050" cap="flat" cmpd="sng">
              <a:solidFill>
                <a:schemeClr val="dk2"/>
              </a:solidFill>
              <a:prstDash val="solid"/>
              <a:round/>
              <a:headEnd type="none" w="med" len="med"/>
              <a:tailEnd type="none" w="med" len="med"/>
            </a:ln>
          </p:spPr>
        </p:cxnSp>
        <p:grpSp>
          <p:nvGrpSpPr>
            <p:cNvPr id="2163" name="Google Shape;2163;p42"/>
            <p:cNvGrpSpPr/>
            <p:nvPr/>
          </p:nvGrpSpPr>
          <p:grpSpPr>
            <a:xfrm>
              <a:off x="2100720" y="2297855"/>
              <a:ext cx="978660" cy="1086821"/>
              <a:chOff x="2100720" y="2028530"/>
              <a:chExt cx="978660" cy="1086821"/>
            </a:xfrm>
          </p:grpSpPr>
          <p:sp>
            <p:nvSpPr>
              <p:cNvPr id="2164" name="Google Shape;2164;p42"/>
              <p:cNvSpPr/>
              <p:nvPr/>
            </p:nvSpPr>
            <p:spPr>
              <a:xfrm flipH="1">
                <a:off x="2100720" y="2028530"/>
                <a:ext cx="978660" cy="1086821"/>
              </a:xfrm>
              <a:custGeom>
                <a:avLst/>
                <a:gdLst/>
                <a:ahLst/>
                <a:cxnLst/>
                <a:rect l="l" t="t" r="r" b="b"/>
                <a:pathLst>
                  <a:path w="14287" h="15866" fill="none" extrusionOk="0">
                    <a:moveTo>
                      <a:pt x="13033" y="12331"/>
                    </a:moveTo>
                    <a:cubicBezTo>
                      <a:pt x="13033" y="12331"/>
                      <a:pt x="13459" y="12983"/>
                      <a:pt x="12683" y="13284"/>
                    </a:cubicBezTo>
                    <a:cubicBezTo>
                      <a:pt x="12532" y="13459"/>
                      <a:pt x="12482" y="13735"/>
                      <a:pt x="12582" y="13935"/>
                    </a:cubicBezTo>
                    <a:cubicBezTo>
                      <a:pt x="12632" y="14036"/>
                      <a:pt x="12657" y="14161"/>
                      <a:pt x="12657" y="14261"/>
                    </a:cubicBezTo>
                    <a:lnTo>
                      <a:pt x="12657" y="14261"/>
                    </a:lnTo>
                    <a:cubicBezTo>
                      <a:pt x="12657" y="14637"/>
                      <a:pt x="12231" y="14863"/>
                      <a:pt x="11906" y="14687"/>
                    </a:cubicBezTo>
                    <a:lnTo>
                      <a:pt x="9700" y="13509"/>
                    </a:lnTo>
                    <a:lnTo>
                      <a:pt x="9800" y="15865"/>
                    </a:lnTo>
                    <a:lnTo>
                      <a:pt x="3535" y="15840"/>
                    </a:lnTo>
                    <a:lnTo>
                      <a:pt x="3434" y="11329"/>
                    </a:lnTo>
                    <a:cubicBezTo>
                      <a:pt x="3434" y="11329"/>
                      <a:pt x="2783" y="10677"/>
                      <a:pt x="2106" y="9950"/>
                    </a:cubicBezTo>
                    <a:cubicBezTo>
                      <a:pt x="276" y="8046"/>
                      <a:pt x="1" y="5063"/>
                      <a:pt x="1429" y="2858"/>
                    </a:cubicBezTo>
                    <a:cubicBezTo>
                      <a:pt x="2758" y="828"/>
                      <a:pt x="5790" y="1"/>
                      <a:pt x="8071" y="402"/>
                    </a:cubicBezTo>
                    <a:cubicBezTo>
                      <a:pt x="9449" y="627"/>
                      <a:pt x="10753" y="1354"/>
                      <a:pt x="11655" y="2432"/>
                    </a:cubicBezTo>
                    <a:cubicBezTo>
                      <a:pt x="12733" y="3735"/>
                      <a:pt x="12958" y="5439"/>
                      <a:pt x="12958" y="7043"/>
                    </a:cubicBezTo>
                    <a:lnTo>
                      <a:pt x="12733" y="7795"/>
                    </a:lnTo>
                    <a:lnTo>
                      <a:pt x="14287" y="10878"/>
                    </a:lnTo>
                    <a:lnTo>
                      <a:pt x="12958" y="11304"/>
                    </a:lnTo>
                    <a:cubicBezTo>
                      <a:pt x="12958" y="11304"/>
                      <a:pt x="13585" y="11805"/>
                      <a:pt x="13033" y="12331"/>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2"/>
              <p:cNvSpPr/>
              <p:nvPr/>
            </p:nvSpPr>
            <p:spPr>
              <a:xfrm flipH="1">
                <a:off x="2414860" y="2729012"/>
                <a:ext cx="144330" cy="224954"/>
              </a:xfrm>
              <a:custGeom>
                <a:avLst/>
                <a:gdLst/>
                <a:ahLst/>
                <a:cxnLst/>
                <a:rect l="l" t="t" r="r" b="b"/>
                <a:pathLst>
                  <a:path w="2107" h="3284" fill="none" extrusionOk="0">
                    <a:moveTo>
                      <a:pt x="1" y="0"/>
                    </a:moveTo>
                    <a:lnTo>
                      <a:pt x="1" y="2130"/>
                    </a:lnTo>
                    <a:lnTo>
                      <a:pt x="2106" y="3283"/>
                    </a:lnTo>
                  </a:path>
                </a:pathLst>
              </a:custGeom>
              <a:noFill/>
              <a:ln w="190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6" name="Google Shape;2166;p42"/>
              <p:cNvGrpSpPr/>
              <p:nvPr/>
            </p:nvGrpSpPr>
            <p:grpSpPr>
              <a:xfrm>
                <a:off x="2414845" y="2150838"/>
                <a:ext cx="454767" cy="454767"/>
                <a:chOff x="5122483" y="1943088"/>
                <a:chExt cx="454767" cy="454767"/>
              </a:xfrm>
            </p:grpSpPr>
            <p:sp>
              <p:nvSpPr>
                <p:cNvPr id="2167" name="Google Shape;2167;p42"/>
                <p:cNvSpPr/>
                <p:nvPr/>
              </p:nvSpPr>
              <p:spPr>
                <a:xfrm>
                  <a:off x="5122483" y="1943088"/>
                  <a:ext cx="454767" cy="454767"/>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2"/>
                <p:cNvSpPr/>
                <p:nvPr/>
              </p:nvSpPr>
              <p:spPr>
                <a:xfrm>
                  <a:off x="5122483" y="1943088"/>
                  <a:ext cx="454767" cy="454767"/>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9525"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2"/>
                <p:cNvSpPr/>
                <p:nvPr/>
              </p:nvSpPr>
              <p:spPr>
                <a:xfrm>
                  <a:off x="5219172" y="2039724"/>
                  <a:ext cx="261442" cy="261442"/>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2"/>
                <p:cNvSpPr/>
                <p:nvPr/>
              </p:nvSpPr>
              <p:spPr>
                <a:xfrm>
                  <a:off x="5219172" y="2039724"/>
                  <a:ext cx="261442" cy="261442"/>
                </a:xfrm>
                <a:custGeom>
                  <a:avLst/>
                  <a:gdLst/>
                  <a:ahLst/>
                  <a:cxnLst/>
                  <a:rect l="l" t="t" r="r" b="b"/>
                  <a:pathLst>
                    <a:path w="4813" h="4813" fill="none" extrusionOk="0">
                      <a:moveTo>
                        <a:pt x="4812" y="2407"/>
                      </a:moveTo>
                      <a:cubicBezTo>
                        <a:pt x="4812" y="3735"/>
                        <a:pt x="3735" y="4813"/>
                        <a:pt x="2406" y="4813"/>
                      </a:cubicBezTo>
                      <a:cubicBezTo>
                        <a:pt x="1078" y="4813"/>
                        <a:pt x="0" y="3735"/>
                        <a:pt x="0" y="2407"/>
                      </a:cubicBezTo>
                      <a:cubicBezTo>
                        <a:pt x="0" y="1078"/>
                        <a:pt x="1078" y="1"/>
                        <a:pt x="2406" y="1"/>
                      </a:cubicBezTo>
                      <a:cubicBezTo>
                        <a:pt x="3735" y="1"/>
                        <a:pt x="4812" y="1078"/>
                        <a:pt x="4812" y="2407"/>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2"/>
                <p:cNvSpPr/>
                <p:nvPr/>
              </p:nvSpPr>
              <p:spPr>
                <a:xfrm>
                  <a:off x="5261379" y="2081930"/>
                  <a:ext cx="177029" cy="177029"/>
                </a:xfrm>
                <a:custGeom>
                  <a:avLst/>
                  <a:gdLst/>
                  <a:ahLst/>
                  <a:cxnLst/>
                  <a:rect l="l" t="t" r="r" b="b"/>
                  <a:pathLst>
                    <a:path w="3259" h="3259" extrusionOk="0">
                      <a:moveTo>
                        <a:pt x="1629" y="1"/>
                      </a:moveTo>
                      <a:cubicBezTo>
                        <a:pt x="727" y="1"/>
                        <a:pt x="0" y="727"/>
                        <a:pt x="0" y="1630"/>
                      </a:cubicBezTo>
                      <a:cubicBezTo>
                        <a:pt x="0" y="2532"/>
                        <a:pt x="727" y="3259"/>
                        <a:pt x="1629" y="3259"/>
                      </a:cubicBezTo>
                      <a:cubicBezTo>
                        <a:pt x="2531" y="3259"/>
                        <a:pt x="3258" y="2532"/>
                        <a:pt x="3258" y="1630"/>
                      </a:cubicBezTo>
                      <a:cubicBezTo>
                        <a:pt x="3258" y="727"/>
                        <a:pt x="2531"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2"/>
                <p:cNvSpPr/>
                <p:nvPr/>
              </p:nvSpPr>
              <p:spPr>
                <a:xfrm>
                  <a:off x="5261379" y="2081930"/>
                  <a:ext cx="177029" cy="177029"/>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noFill/>
                <a:ln w="4375" cap="flat" cmpd="sng">
                  <a:solidFill>
                    <a:schemeClr val="accent3"/>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3" name="Picture 2">
            <a:extLst>
              <a:ext uri="{FF2B5EF4-FFF2-40B4-BE49-F238E27FC236}">
                <a16:creationId xmlns:a16="http://schemas.microsoft.com/office/drawing/2014/main" id="{F638BDF0-5D8F-63C2-1D0F-4D6ADCF7213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800497" y="2230147"/>
            <a:ext cx="1258207" cy="1169043"/>
          </a:xfrm>
          <a:prstGeom prst="rect">
            <a:avLst/>
          </a:prstGeom>
        </p:spPr>
      </p:pic>
    </p:spTree>
  </p:cSld>
  <p:clrMapOvr>
    <a:masterClrMapping/>
  </p:clrMapOvr>
</p:sld>
</file>

<file path=ppt/theme/theme1.xml><?xml version="1.0" encoding="utf-8"?>
<a:theme xmlns:a="http://schemas.openxmlformats.org/drawingml/2006/main" name="Computer Science Proposal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TotalTime>
  <Words>997</Words>
  <Application>Microsoft Office PowerPoint</Application>
  <PresentationFormat>On-screen Show (16:9)</PresentationFormat>
  <Paragraphs>49</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Bebas Neue</vt:lpstr>
      <vt:lpstr>Bahnschrift SemiBold SemiConden</vt:lpstr>
      <vt:lpstr>OCR A Extended</vt:lpstr>
      <vt:lpstr>Bahnschrift SemiBold</vt:lpstr>
      <vt:lpstr>typonine sans regular</vt:lpstr>
      <vt:lpstr>Bahnschrift Condensed</vt:lpstr>
      <vt:lpstr>Arial</vt:lpstr>
      <vt:lpstr>Roboto</vt:lpstr>
      <vt:lpstr>Computer Science Proposal by Slidesgo</vt:lpstr>
      <vt:lpstr>SD iCARD</vt:lpstr>
      <vt:lpstr>Why we have chosen this topic?</vt:lpstr>
      <vt:lpstr>TABLE OF CONTENTS</vt:lpstr>
      <vt:lpstr>ABOUT THE PROJECT</vt:lpstr>
      <vt:lpstr>PowerPoint Presentation</vt:lpstr>
      <vt:lpstr>THEORY</vt:lpstr>
      <vt:lpstr>CIRCUIT DIAGRAM</vt:lpstr>
      <vt:lpstr>PROCEDURE</vt:lpstr>
      <vt:lpstr>GOALS FULFILLED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 iCARD</dc:title>
  <dc:creator>User</dc:creator>
  <cp:lastModifiedBy>Arya Saha</cp:lastModifiedBy>
  <cp:revision>19</cp:revision>
  <dcterms:modified xsi:type="dcterms:W3CDTF">2022-10-19T07:41:07Z</dcterms:modified>
</cp:coreProperties>
</file>