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  <p:embeddedFont>
      <p:font typeface="Roboto Slab"/>
      <p:regular r:id="rId27"/>
      <p:bold r:id="rId28"/>
    </p:embeddedFont>
    <p:embeddedFont>
      <p:font typeface="Proxima Nova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Cutive Mono"/>
      <p:regular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CutiveMono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dcd57c658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dcd57c658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dcd57c658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dcd57c658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ace7fa64f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ace7fa64f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dcd57c6589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dcd57c6589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dcd57c6589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dcd57c658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dcd57c6589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dcd57c6589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dcd57c6589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dcd57c6589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e7ab267a5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e7ab267a5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ace7fa64f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ace7fa64f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26e00b28b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26e00b28b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26e00b28b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26e00b28b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26e00b28b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26e00b28b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dcd57c658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dcd57c658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ce7fa64f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ce7fa64f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ace7fa64f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ace7fa64f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dcd57c6589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dcd57c658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dcd57c658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dcd57c658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457200" y="1197526"/>
            <a:ext cx="55548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457200" y="2772226"/>
            <a:ext cx="55548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 rot="4882985">
            <a:off x="-1124517" y="-2578459"/>
            <a:ext cx="7378882" cy="7482174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">
  <p:cSld name="CUSTOM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2" type="title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136550" y="2208253"/>
            <a:ext cx="22401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4" type="title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idx="5" type="subTitle"/>
          </p:nvPr>
        </p:nvSpPr>
        <p:spPr>
          <a:xfrm>
            <a:off x="1136550" y="3945148"/>
            <a:ext cx="224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6" type="title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7" type="title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3"/>
          <p:cNvSpPr txBox="1"/>
          <p:nvPr>
            <p:ph idx="8" type="subTitle"/>
          </p:nvPr>
        </p:nvSpPr>
        <p:spPr>
          <a:xfrm>
            <a:off x="3442327" y="2208253"/>
            <a:ext cx="22401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9" type="title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3" type="title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idx="14" type="subTitle"/>
          </p:nvPr>
        </p:nvSpPr>
        <p:spPr>
          <a:xfrm>
            <a:off x="3442327" y="3945148"/>
            <a:ext cx="224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5" type="title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6" type="title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idx="17" type="subTitle"/>
          </p:nvPr>
        </p:nvSpPr>
        <p:spPr>
          <a:xfrm>
            <a:off x="5768952" y="2161277"/>
            <a:ext cx="22401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8" type="title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9" type="title"/>
          </p:nvPr>
        </p:nvSpPr>
        <p:spPr>
          <a:xfrm>
            <a:off x="5768952" y="3602543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idx="20" type="subTitle"/>
          </p:nvPr>
        </p:nvSpPr>
        <p:spPr>
          <a:xfrm>
            <a:off x="5768952" y="3937632"/>
            <a:ext cx="224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21" type="title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/>
          <p:nvPr/>
        </p:nvSpPr>
        <p:spPr>
          <a:xfrm>
            <a:off x="1715088" y="2937001"/>
            <a:ext cx="1316596" cy="687324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97513" y="1163661"/>
            <a:ext cx="1316596" cy="736673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3903264" y="1170188"/>
            <a:ext cx="1316596" cy="736673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4056539" y="2937001"/>
            <a:ext cx="1316596" cy="687324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6295140" y="2937001"/>
            <a:ext cx="1316596" cy="687324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229890" y="1163661"/>
            <a:ext cx="1316596" cy="736673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7" name="Google Shape;87;p14"/>
          <p:cNvSpPr/>
          <p:nvPr/>
        </p:nvSpPr>
        <p:spPr>
          <a:xfrm rot="-7531753">
            <a:off x="-1055188" y="-2420408"/>
            <a:ext cx="4167357" cy="4586370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 rot="1432133">
            <a:off x="6060531" y="3892529"/>
            <a:ext cx="3850151" cy="3505814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1620150" y="1739138"/>
            <a:ext cx="5903700" cy="1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1620150" y="2960638"/>
            <a:ext cx="59037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rot="-9388082">
            <a:off x="-1143081" y="-588681"/>
            <a:ext cx="9612308" cy="6320856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>
            <a:off x="-3911925" y="-1132300"/>
            <a:ext cx="9413034" cy="648013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 ">
  <p:cSld name="CUSTOM_2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61950" y="727575"/>
            <a:ext cx="34494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361953" y="3335775"/>
            <a:ext cx="28614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 and Three Columns 1">
  <p:cSld name="CUSTOM_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2" type="title"/>
          </p:nvPr>
        </p:nvSpPr>
        <p:spPr>
          <a:xfrm>
            <a:off x="624938" y="2569157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8"/>
          <p:cNvSpPr txBox="1"/>
          <p:nvPr>
            <p:ph idx="1" type="subTitle"/>
          </p:nvPr>
        </p:nvSpPr>
        <p:spPr>
          <a:xfrm>
            <a:off x="624938" y="2937471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3" type="title"/>
          </p:nvPr>
        </p:nvSpPr>
        <p:spPr>
          <a:xfrm>
            <a:off x="3393318" y="2569158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8"/>
          <p:cNvSpPr txBox="1"/>
          <p:nvPr>
            <p:ph idx="4" type="subTitle"/>
          </p:nvPr>
        </p:nvSpPr>
        <p:spPr>
          <a:xfrm>
            <a:off x="3393318" y="2937472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5" type="title"/>
          </p:nvPr>
        </p:nvSpPr>
        <p:spPr>
          <a:xfrm>
            <a:off x="6169460" y="2564130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8"/>
          <p:cNvSpPr txBox="1"/>
          <p:nvPr>
            <p:ph idx="6" type="subTitle"/>
          </p:nvPr>
        </p:nvSpPr>
        <p:spPr>
          <a:xfrm>
            <a:off x="6169460" y="2932445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/>
          <p:nvPr/>
        </p:nvSpPr>
        <p:spPr>
          <a:xfrm rot="-639680">
            <a:off x="4055413" y="1796811"/>
            <a:ext cx="6875378" cy="4732714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3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135750" y="2095577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1135750" y="2467122"/>
            <a:ext cx="22401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2" type="title"/>
          </p:nvPr>
        </p:nvSpPr>
        <p:spPr>
          <a:xfrm>
            <a:off x="1135750" y="3643328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9"/>
          <p:cNvSpPr txBox="1"/>
          <p:nvPr>
            <p:ph idx="3" type="subTitle"/>
          </p:nvPr>
        </p:nvSpPr>
        <p:spPr>
          <a:xfrm>
            <a:off x="1135750" y="4011640"/>
            <a:ext cx="224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4" type="title"/>
          </p:nvPr>
        </p:nvSpPr>
        <p:spPr>
          <a:xfrm>
            <a:off x="3441529" y="2085352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19"/>
          <p:cNvSpPr txBox="1"/>
          <p:nvPr>
            <p:ph idx="5" type="subTitle"/>
          </p:nvPr>
        </p:nvSpPr>
        <p:spPr>
          <a:xfrm>
            <a:off x="3441527" y="2467122"/>
            <a:ext cx="22401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6" type="title"/>
          </p:nvPr>
        </p:nvSpPr>
        <p:spPr>
          <a:xfrm>
            <a:off x="3441527" y="3643328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19"/>
          <p:cNvSpPr txBox="1"/>
          <p:nvPr>
            <p:ph idx="7" type="subTitle"/>
          </p:nvPr>
        </p:nvSpPr>
        <p:spPr>
          <a:xfrm>
            <a:off x="3441527" y="4011640"/>
            <a:ext cx="224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8" type="title"/>
          </p:nvPr>
        </p:nvSpPr>
        <p:spPr>
          <a:xfrm>
            <a:off x="5768154" y="2094110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9"/>
          <p:cNvSpPr txBox="1"/>
          <p:nvPr>
            <p:ph idx="9" type="subTitle"/>
          </p:nvPr>
        </p:nvSpPr>
        <p:spPr>
          <a:xfrm>
            <a:off x="5768152" y="2465424"/>
            <a:ext cx="22401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3" type="title"/>
          </p:nvPr>
        </p:nvSpPr>
        <p:spPr>
          <a:xfrm>
            <a:off x="5768152" y="3641868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19"/>
          <p:cNvSpPr txBox="1"/>
          <p:nvPr>
            <p:ph idx="14" type="subTitle"/>
          </p:nvPr>
        </p:nvSpPr>
        <p:spPr>
          <a:xfrm>
            <a:off x="5768152" y="4004123"/>
            <a:ext cx="224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5"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23" name="Google Shape;123;p19"/>
          <p:cNvSpPr/>
          <p:nvPr/>
        </p:nvSpPr>
        <p:spPr>
          <a:xfrm rot="9117159">
            <a:off x="-1377015" y="-868228"/>
            <a:ext cx="3850050" cy="3904137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7358925" y="1670851"/>
            <a:ext cx="3850094" cy="3904090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27" name="Google Shape;127;p20"/>
          <p:cNvSpPr/>
          <p:nvPr/>
        </p:nvSpPr>
        <p:spPr>
          <a:xfrm>
            <a:off x="3628076" y="1779053"/>
            <a:ext cx="1875925" cy="1116173"/>
          </a:xfrm>
          <a:custGeom>
            <a:rect b="b" l="l" r="r" t="t"/>
            <a:pathLst>
              <a:path extrusionOk="0" h="26459" w="44469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4327644" y="2872243"/>
            <a:ext cx="476817" cy="250410"/>
          </a:xfrm>
          <a:custGeom>
            <a:rect b="b" l="l" r="r" t="t"/>
            <a:pathLst>
              <a:path extrusionOk="0" h="5936" w="11303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331650" y="1768962"/>
            <a:ext cx="1875925" cy="1116173"/>
          </a:xfrm>
          <a:custGeom>
            <a:rect b="b" l="l" r="r" t="t"/>
            <a:pathLst>
              <a:path extrusionOk="0" h="26459" w="44469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031218" y="2862152"/>
            <a:ext cx="476817" cy="250410"/>
          </a:xfrm>
          <a:custGeom>
            <a:rect b="b" l="l" r="r" t="t"/>
            <a:pathLst>
              <a:path extrusionOk="0" h="5936" w="11303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5962164" y="1788640"/>
            <a:ext cx="1875925" cy="1116173"/>
          </a:xfrm>
          <a:custGeom>
            <a:rect b="b" l="l" r="r" t="t"/>
            <a:pathLst>
              <a:path extrusionOk="0" h="26459" w="44469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661732" y="2881830"/>
            <a:ext cx="476817" cy="250410"/>
          </a:xfrm>
          <a:custGeom>
            <a:rect b="b" l="l" r="r" t="t"/>
            <a:pathLst>
              <a:path extrusionOk="0" h="5936" w="11303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 rot="-4895465">
            <a:off x="3368024" y="-1303705"/>
            <a:ext cx="9412969" cy="648010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4815300" y="3159224"/>
            <a:ext cx="38715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>
            <a:off x="4094251" y="285751"/>
            <a:ext cx="8875013" cy="6109795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9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57200" y="2259475"/>
            <a:ext cx="188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3" name="Google Shape;143;p24"/>
          <p:cNvSpPr txBox="1"/>
          <p:nvPr>
            <p:ph idx="2" type="title"/>
          </p:nvPr>
        </p:nvSpPr>
        <p:spPr>
          <a:xfrm>
            <a:off x="2302750" y="3648183"/>
            <a:ext cx="1490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2302750" y="4016933"/>
            <a:ext cx="1490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3" type="title"/>
          </p:nvPr>
        </p:nvSpPr>
        <p:spPr>
          <a:xfrm>
            <a:off x="3566623" y="488950"/>
            <a:ext cx="1490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24"/>
          <p:cNvSpPr txBox="1"/>
          <p:nvPr>
            <p:ph idx="4" type="subTitle"/>
          </p:nvPr>
        </p:nvSpPr>
        <p:spPr>
          <a:xfrm>
            <a:off x="3566623" y="830095"/>
            <a:ext cx="1490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5" type="title"/>
          </p:nvPr>
        </p:nvSpPr>
        <p:spPr>
          <a:xfrm>
            <a:off x="4749702" y="3647822"/>
            <a:ext cx="1490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24"/>
          <p:cNvSpPr txBox="1"/>
          <p:nvPr>
            <p:ph idx="6" type="subTitle"/>
          </p:nvPr>
        </p:nvSpPr>
        <p:spPr>
          <a:xfrm>
            <a:off x="4749702" y="3988966"/>
            <a:ext cx="1490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7" type="title"/>
          </p:nvPr>
        </p:nvSpPr>
        <p:spPr>
          <a:xfrm>
            <a:off x="5998592" y="488949"/>
            <a:ext cx="1490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" name="Google Shape;150;p24"/>
          <p:cNvSpPr txBox="1"/>
          <p:nvPr>
            <p:ph idx="8" type="subTitle"/>
          </p:nvPr>
        </p:nvSpPr>
        <p:spPr>
          <a:xfrm>
            <a:off x="5853850" y="830095"/>
            <a:ext cx="17802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9" type="title"/>
          </p:nvPr>
        </p:nvSpPr>
        <p:spPr>
          <a:xfrm>
            <a:off x="7196642" y="3647817"/>
            <a:ext cx="1490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24"/>
          <p:cNvSpPr txBox="1"/>
          <p:nvPr>
            <p:ph idx="13" type="subTitle"/>
          </p:nvPr>
        </p:nvSpPr>
        <p:spPr>
          <a:xfrm>
            <a:off x="7196642" y="3988963"/>
            <a:ext cx="1490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815309" y="1871700"/>
            <a:ext cx="38715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4815300" y="3065475"/>
            <a:ext cx="3871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/>
          <p:nvPr/>
        </p:nvSpPr>
        <p:spPr>
          <a:xfrm rot="10799903">
            <a:off x="4287249" y="-1668273"/>
            <a:ext cx="6680951" cy="6564197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1" name="Google Shape;161;p27"/>
          <p:cNvSpPr txBox="1"/>
          <p:nvPr>
            <p:ph idx="2" type="title"/>
          </p:nvPr>
        </p:nvSpPr>
        <p:spPr>
          <a:xfrm>
            <a:off x="3397188" y="2891208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27"/>
          <p:cNvSpPr txBox="1"/>
          <p:nvPr>
            <p:ph idx="1" type="subTitle"/>
          </p:nvPr>
        </p:nvSpPr>
        <p:spPr>
          <a:xfrm>
            <a:off x="3397188" y="3250467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3" type="title"/>
          </p:nvPr>
        </p:nvSpPr>
        <p:spPr>
          <a:xfrm>
            <a:off x="778718" y="2891210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27"/>
          <p:cNvSpPr txBox="1"/>
          <p:nvPr>
            <p:ph idx="4" type="subTitle"/>
          </p:nvPr>
        </p:nvSpPr>
        <p:spPr>
          <a:xfrm>
            <a:off x="778718" y="3250468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5" type="title"/>
          </p:nvPr>
        </p:nvSpPr>
        <p:spPr>
          <a:xfrm>
            <a:off x="6124185" y="2891207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27"/>
          <p:cNvSpPr txBox="1"/>
          <p:nvPr>
            <p:ph idx="6" type="subTitle"/>
          </p:nvPr>
        </p:nvSpPr>
        <p:spPr>
          <a:xfrm>
            <a:off x="6124185" y="3250466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2" type="title"/>
          </p:nvPr>
        </p:nvSpPr>
        <p:spPr>
          <a:xfrm>
            <a:off x="6359302" y="2660600"/>
            <a:ext cx="1705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28"/>
          <p:cNvSpPr txBox="1"/>
          <p:nvPr>
            <p:ph idx="1" type="subTitle"/>
          </p:nvPr>
        </p:nvSpPr>
        <p:spPr>
          <a:xfrm>
            <a:off x="6359302" y="3028909"/>
            <a:ext cx="17058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3" type="title"/>
          </p:nvPr>
        </p:nvSpPr>
        <p:spPr>
          <a:xfrm>
            <a:off x="1064432" y="2658916"/>
            <a:ext cx="1705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28"/>
          <p:cNvSpPr txBox="1"/>
          <p:nvPr>
            <p:ph idx="4" type="subTitle"/>
          </p:nvPr>
        </p:nvSpPr>
        <p:spPr>
          <a:xfrm>
            <a:off x="1064432" y="3027227"/>
            <a:ext cx="17058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4092475" y="628600"/>
            <a:ext cx="4594500" cy="19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5" name="Google Shape;175;p29"/>
          <p:cNvSpPr txBox="1"/>
          <p:nvPr>
            <p:ph idx="2" type="title"/>
          </p:nvPr>
        </p:nvSpPr>
        <p:spPr>
          <a:xfrm>
            <a:off x="3798675" y="3318368"/>
            <a:ext cx="22590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6" name="Google Shape;176;p29"/>
          <p:cNvSpPr txBox="1"/>
          <p:nvPr>
            <p:ph idx="1" type="subTitle"/>
          </p:nvPr>
        </p:nvSpPr>
        <p:spPr>
          <a:xfrm>
            <a:off x="3798675" y="3686676"/>
            <a:ext cx="2259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3" type="title"/>
          </p:nvPr>
        </p:nvSpPr>
        <p:spPr>
          <a:xfrm>
            <a:off x="6378100" y="3318350"/>
            <a:ext cx="22590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Google Shape;178;p29"/>
          <p:cNvSpPr txBox="1"/>
          <p:nvPr>
            <p:ph idx="4" type="subTitle"/>
          </p:nvPr>
        </p:nvSpPr>
        <p:spPr>
          <a:xfrm>
            <a:off x="6378100" y="3686657"/>
            <a:ext cx="2259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9"/>
          <p:cNvSpPr/>
          <p:nvPr/>
        </p:nvSpPr>
        <p:spPr>
          <a:xfrm>
            <a:off x="2022913" y="-1265650"/>
            <a:ext cx="9413034" cy="648013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6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4815309" y="1579008"/>
            <a:ext cx="38715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" type="subTitle"/>
          </p:nvPr>
        </p:nvSpPr>
        <p:spPr>
          <a:xfrm>
            <a:off x="4815300" y="2777674"/>
            <a:ext cx="3871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0"/>
          <p:cNvSpPr/>
          <p:nvPr/>
        </p:nvSpPr>
        <p:spPr>
          <a:xfrm>
            <a:off x="3873077" y="-586805"/>
            <a:ext cx="6137522" cy="6223558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4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4810050" y="1975979"/>
            <a:ext cx="3871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1"/>
          <p:cNvSpPr txBox="1"/>
          <p:nvPr>
            <p:ph idx="1" type="subTitle"/>
          </p:nvPr>
        </p:nvSpPr>
        <p:spPr>
          <a:xfrm>
            <a:off x="4810050" y="2534964"/>
            <a:ext cx="3871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1"/>
          <p:cNvSpPr/>
          <p:nvPr/>
        </p:nvSpPr>
        <p:spPr>
          <a:xfrm rot="-4546338">
            <a:off x="3291820" y="-1265711"/>
            <a:ext cx="9413075" cy="6480182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hasCustomPrompt="1" type="title"/>
          </p:nvPr>
        </p:nvSpPr>
        <p:spPr>
          <a:xfrm>
            <a:off x="457200" y="1163844"/>
            <a:ext cx="5554800" cy="11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2"/>
          <p:cNvSpPr txBox="1"/>
          <p:nvPr>
            <p:ph idx="2"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1" name="Google Shape;191;p32"/>
          <p:cNvSpPr txBox="1"/>
          <p:nvPr>
            <p:ph hasCustomPrompt="1" idx="3" type="title"/>
          </p:nvPr>
        </p:nvSpPr>
        <p:spPr>
          <a:xfrm>
            <a:off x="3132000" y="2226898"/>
            <a:ext cx="5554800" cy="11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32"/>
          <p:cNvSpPr txBox="1"/>
          <p:nvPr>
            <p:ph hasCustomPrompt="1" idx="4" type="title"/>
          </p:nvPr>
        </p:nvSpPr>
        <p:spPr>
          <a:xfrm>
            <a:off x="457200" y="3319492"/>
            <a:ext cx="5554800" cy="11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32"/>
          <p:cNvSpPr/>
          <p:nvPr/>
        </p:nvSpPr>
        <p:spPr>
          <a:xfrm>
            <a:off x="457200" y="3374854"/>
            <a:ext cx="8229600" cy="10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457200" y="1219194"/>
            <a:ext cx="8229600" cy="10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8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1" type="subTitle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9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00" name="Google Shape;200;p34"/>
          <p:cNvSpPr txBox="1"/>
          <p:nvPr>
            <p:ph hasCustomPrompt="1" idx="2" type="title"/>
          </p:nvPr>
        </p:nvSpPr>
        <p:spPr>
          <a:xfrm>
            <a:off x="554211" y="2911825"/>
            <a:ext cx="18291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1" name="Google Shape;201;p34"/>
          <p:cNvSpPr txBox="1"/>
          <p:nvPr>
            <p:ph idx="3" type="title"/>
          </p:nvPr>
        </p:nvSpPr>
        <p:spPr>
          <a:xfrm>
            <a:off x="463075" y="2579950"/>
            <a:ext cx="20115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2" name="Google Shape;202;p34"/>
          <p:cNvSpPr txBox="1"/>
          <p:nvPr>
            <p:ph idx="1" type="subTitle"/>
          </p:nvPr>
        </p:nvSpPr>
        <p:spPr>
          <a:xfrm>
            <a:off x="554211" y="3365091"/>
            <a:ext cx="1829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4"/>
          <p:cNvSpPr txBox="1"/>
          <p:nvPr>
            <p:ph hasCustomPrompt="1" idx="4" type="title"/>
          </p:nvPr>
        </p:nvSpPr>
        <p:spPr>
          <a:xfrm>
            <a:off x="2625014" y="2921975"/>
            <a:ext cx="18291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4" name="Google Shape;204;p34"/>
          <p:cNvSpPr txBox="1"/>
          <p:nvPr>
            <p:ph idx="5" type="title"/>
          </p:nvPr>
        </p:nvSpPr>
        <p:spPr>
          <a:xfrm>
            <a:off x="2625025" y="2579950"/>
            <a:ext cx="1829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" name="Google Shape;205;p34"/>
          <p:cNvSpPr txBox="1"/>
          <p:nvPr>
            <p:ph idx="6" type="subTitle"/>
          </p:nvPr>
        </p:nvSpPr>
        <p:spPr>
          <a:xfrm>
            <a:off x="2625014" y="3365103"/>
            <a:ext cx="1829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4"/>
          <p:cNvSpPr txBox="1"/>
          <p:nvPr>
            <p:ph hasCustomPrompt="1" idx="7" type="title"/>
          </p:nvPr>
        </p:nvSpPr>
        <p:spPr>
          <a:xfrm>
            <a:off x="4659595" y="2921962"/>
            <a:ext cx="18291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7" name="Google Shape;207;p34"/>
          <p:cNvSpPr txBox="1"/>
          <p:nvPr>
            <p:ph idx="8" type="title"/>
          </p:nvPr>
        </p:nvSpPr>
        <p:spPr>
          <a:xfrm>
            <a:off x="4474475" y="2579950"/>
            <a:ext cx="21444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34"/>
          <p:cNvSpPr txBox="1"/>
          <p:nvPr>
            <p:ph idx="9" type="subTitle"/>
          </p:nvPr>
        </p:nvSpPr>
        <p:spPr>
          <a:xfrm>
            <a:off x="4659595" y="3365091"/>
            <a:ext cx="1829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4"/>
          <p:cNvSpPr txBox="1"/>
          <p:nvPr>
            <p:ph hasCustomPrompt="1" idx="13" type="title"/>
          </p:nvPr>
        </p:nvSpPr>
        <p:spPr>
          <a:xfrm>
            <a:off x="6775670" y="2919438"/>
            <a:ext cx="18291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10" name="Google Shape;210;p34"/>
          <p:cNvSpPr txBox="1"/>
          <p:nvPr>
            <p:ph idx="14" type="title"/>
          </p:nvPr>
        </p:nvSpPr>
        <p:spPr>
          <a:xfrm>
            <a:off x="6775670" y="2567281"/>
            <a:ext cx="1829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34"/>
          <p:cNvSpPr txBox="1"/>
          <p:nvPr>
            <p:ph idx="15" type="subTitle"/>
          </p:nvPr>
        </p:nvSpPr>
        <p:spPr>
          <a:xfrm>
            <a:off x="6775670" y="3362566"/>
            <a:ext cx="1829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4"/>
          <p:cNvSpPr/>
          <p:nvPr/>
        </p:nvSpPr>
        <p:spPr>
          <a:xfrm rot="-8100000">
            <a:off x="5824825" y="-3086334"/>
            <a:ext cx="8181040" cy="6840110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0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521975"/>
            <a:ext cx="31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15" name="Google Shape;215;p35"/>
          <p:cNvSpPr txBox="1"/>
          <p:nvPr>
            <p:ph idx="1" type="subTitle"/>
          </p:nvPr>
        </p:nvSpPr>
        <p:spPr>
          <a:xfrm>
            <a:off x="477656" y="2648313"/>
            <a:ext cx="3111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5"/>
          <p:cNvSpPr/>
          <p:nvPr/>
        </p:nvSpPr>
        <p:spPr>
          <a:xfrm>
            <a:off x="1849402" y="-710926"/>
            <a:ext cx="9538063" cy="6565367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457200" y="776150"/>
            <a:ext cx="375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19" name="Google Shape;219;p36"/>
          <p:cNvSpPr txBox="1"/>
          <p:nvPr>
            <p:ph idx="1" type="subTitle"/>
          </p:nvPr>
        </p:nvSpPr>
        <p:spPr>
          <a:xfrm>
            <a:off x="460500" y="1613675"/>
            <a:ext cx="37599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6"/>
          <p:cNvSpPr txBox="1"/>
          <p:nvPr/>
        </p:nvSpPr>
        <p:spPr>
          <a:xfrm>
            <a:off x="481362" y="3624400"/>
            <a:ext cx="368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15212A"/>
                </a:solidFill>
                <a:latin typeface="Cutive Mono"/>
                <a:ea typeface="Cutive Mono"/>
                <a:cs typeface="Cutive Mono"/>
                <a:sym typeface="Cutive Mono"/>
              </a:rPr>
              <a:t>. </a:t>
            </a:r>
            <a:endParaRPr sz="1200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37"/>
          <p:cNvSpPr txBox="1"/>
          <p:nvPr>
            <p:ph idx="2" type="title"/>
          </p:nvPr>
        </p:nvSpPr>
        <p:spPr>
          <a:xfrm>
            <a:off x="641800" y="1140525"/>
            <a:ext cx="37452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37"/>
          <p:cNvSpPr txBox="1"/>
          <p:nvPr>
            <p:ph idx="1" type="subTitle"/>
          </p:nvPr>
        </p:nvSpPr>
        <p:spPr>
          <a:xfrm>
            <a:off x="641800" y="1640450"/>
            <a:ext cx="37452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37"/>
          <p:cNvSpPr txBox="1"/>
          <p:nvPr>
            <p:ph idx="3" type="title"/>
          </p:nvPr>
        </p:nvSpPr>
        <p:spPr>
          <a:xfrm>
            <a:off x="4769400" y="1185650"/>
            <a:ext cx="37452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6" name="Google Shape;226;p37"/>
          <p:cNvSpPr txBox="1"/>
          <p:nvPr>
            <p:ph idx="4" type="subTitle"/>
          </p:nvPr>
        </p:nvSpPr>
        <p:spPr>
          <a:xfrm>
            <a:off x="4769400" y="1640390"/>
            <a:ext cx="37452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rgbClr val="374957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/>
          <p:nvPr>
            <p:ph idx="2" type="title"/>
          </p:nvPr>
        </p:nvSpPr>
        <p:spPr>
          <a:xfrm>
            <a:off x="641800" y="2258012"/>
            <a:ext cx="2689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641800" y="2619438"/>
            <a:ext cx="26898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title"/>
          </p:nvPr>
        </p:nvSpPr>
        <p:spPr>
          <a:xfrm>
            <a:off x="5824800" y="2252450"/>
            <a:ext cx="2689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824800" y="2624010"/>
            <a:ext cx="26898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flipH="1" rot="193">
            <a:off x="3014849" y="1017810"/>
            <a:ext cx="3373153" cy="5722220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457200" y="2234150"/>
            <a:ext cx="36774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 rot="-8960560">
            <a:off x="3895755" y="-250865"/>
            <a:ext cx="9413004" cy="7136681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2410799" y="1266068"/>
            <a:ext cx="43224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2410800" y="3246072"/>
            <a:ext cx="43224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/>
          <p:nvPr/>
        </p:nvSpPr>
        <p:spPr>
          <a:xfrm>
            <a:off x="3384975" y="2600400"/>
            <a:ext cx="5859300" cy="24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-984387" y="-419100"/>
            <a:ext cx="9413034" cy="648013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457200"/>
            <a:ext cx="82296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2" type="title"/>
          </p:nvPr>
        </p:nvSpPr>
        <p:spPr>
          <a:xfrm>
            <a:off x="1404150" y="3196373"/>
            <a:ext cx="2689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1395095" y="3563859"/>
            <a:ext cx="26898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3" type="title"/>
          </p:nvPr>
        </p:nvSpPr>
        <p:spPr>
          <a:xfrm>
            <a:off x="5050035" y="3200677"/>
            <a:ext cx="2689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9"/>
          <p:cNvSpPr txBox="1"/>
          <p:nvPr>
            <p:ph idx="4" type="subTitle"/>
          </p:nvPr>
        </p:nvSpPr>
        <p:spPr>
          <a:xfrm>
            <a:off x="5040979" y="3560213"/>
            <a:ext cx="26898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/>
          <p:nvPr/>
        </p:nvSpPr>
        <p:spPr>
          <a:xfrm>
            <a:off x="4093938" y="994800"/>
            <a:ext cx="9837487" cy="677241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4440650" y="497725"/>
            <a:ext cx="47559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708075" y="645775"/>
            <a:ext cx="4207200" cy="15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ctrTitle"/>
          </p:nvPr>
        </p:nvSpPr>
        <p:spPr>
          <a:xfrm>
            <a:off x="578375" y="181913"/>
            <a:ext cx="3486300" cy="365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¡¡¡HERE COMES THE MONEY!!!</a:t>
            </a:r>
            <a:endParaRPr/>
          </a:p>
        </p:txBody>
      </p:sp>
      <p:sp>
        <p:nvSpPr>
          <p:cNvPr id="232" name="Google Shape;232;p38"/>
          <p:cNvSpPr txBox="1"/>
          <p:nvPr>
            <p:ph idx="1" type="subTitle"/>
          </p:nvPr>
        </p:nvSpPr>
        <p:spPr>
          <a:xfrm>
            <a:off x="419475" y="3789875"/>
            <a:ext cx="414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José Daniel Valera Sánchez - 2191959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 Harvey Quintero Olart - 2191621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Johan Sebastian Cruz Rueda - 2191974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8"/>
          <p:cNvSpPr/>
          <p:nvPr/>
        </p:nvSpPr>
        <p:spPr>
          <a:xfrm>
            <a:off x="8964223" y="2608744"/>
            <a:ext cx="120227" cy="161505"/>
          </a:xfrm>
          <a:custGeom>
            <a:rect b="b" l="l" r="r" t="t"/>
            <a:pathLst>
              <a:path extrusionOk="0" h="2328" w="1733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8"/>
          <p:cNvSpPr/>
          <p:nvPr/>
        </p:nvSpPr>
        <p:spPr>
          <a:xfrm>
            <a:off x="7510284" y="617236"/>
            <a:ext cx="988894" cy="1205428"/>
          </a:xfrm>
          <a:custGeom>
            <a:rect b="b" l="l" r="r" t="t"/>
            <a:pathLst>
              <a:path extrusionOk="0" h="11919" w="9792">
                <a:moveTo>
                  <a:pt x="7760" y="1"/>
                </a:moveTo>
                <a:cubicBezTo>
                  <a:pt x="7760" y="1"/>
                  <a:pt x="1" y="2841"/>
                  <a:pt x="1608" y="11918"/>
                </a:cubicBezTo>
                <a:cubicBezTo>
                  <a:pt x="1608" y="11918"/>
                  <a:pt x="9791" y="8462"/>
                  <a:pt x="77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8"/>
          <p:cNvSpPr/>
          <p:nvPr/>
        </p:nvSpPr>
        <p:spPr>
          <a:xfrm>
            <a:off x="7732462" y="1046247"/>
            <a:ext cx="814282" cy="693280"/>
          </a:xfrm>
          <a:custGeom>
            <a:rect b="b" l="l" r="r" t="t"/>
            <a:pathLst>
              <a:path extrusionOk="0" h="6855" w="8063">
                <a:moveTo>
                  <a:pt x="7979" y="0"/>
                </a:moveTo>
                <a:cubicBezTo>
                  <a:pt x="7216" y="0"/>
                  <a:pt x="1445" y="221"/>
                  <a:pt x="1" y="6855"/>
                </a:cubicBezTo>
                <a:cubicBezTo>
                  <a:pt x="1" y="6855"/>
                  <a:pt x="6999" y="6782"/>
                  <a:pt x="8062" y="1"/>
                </a:cubicBezTo>
                <a:cubicBezTo>
                  <a:pt x="8062" y="1"/>
                  <a:pt x="8033" y="0"/>
                  <a:pt x="79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8"/>
          <p:cNvSpPr/>
          <p:nvPr/>
        </p:nvSpPr>
        <p:spPr>
          <a:xfrm>
            <a:off x="5645195" y="2849372"/>
            <a:ext cx="755607" cy="886347"/>
          </a:xfrm>
          <a:custGeom>
            <a:rect b="b" l="l" r="r" t="t"/>
            <a:pathLst>
              <a:path extrusionOk="0" h="8764" w="7482">
                <a:moveTo>
                  <a:pt x="1402" y="0"/>
                </a:moveTo>
                <a:lnTo>
                  <a:pt x="1402" y="0"/>
                </a:lnTo>
                <a:cubicBezTo>
                  <a:pt x="0" y="6128"/>
                  <a:pt x="6418" y="8763"/>
                  <a:pt x="6418" y="8763"/>
                </a:cubicBezTo>
                <a:cubicBezTo>
                  <a:pt x="7482" y="2188"/>
                  <a:pt x="1403" y="1"/>
                  <a:pt x="14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8"/>
          <p:cNvSpPr/>
          <p:nvPr/>
        </p:nvSpPr>
        <p:spPr>
          <a:xfrm>
            <a:off x="5599952" y="3157427"/>
            <a:ext cx="644619" cy="515890"/>
          </a:xfrm>
          <a:custGeom>
            <a:rect b="b" l="l" r="r" t="t"/>
            <a:pathLst>
              <a:path extrusionOk="0" h="5101" w="6383">
                <a:moveTo>
                  <a:pt x="16" y="0"/>
                </a:moveTo>
                <a:cubicBezTo>
                  <a:pt x="6" y="0"/>
                  <a:pt x="1" y="0"/>
                  <a:pt x="1" y="0"/>
                </a:cubicBezTo>
                <a:cubicBezTo>
                  <a:pt x="954" y="4933"/>
                  <a:pt x="6371" y="5100"/>
                  <a:pt x="6383" y="5101"/>
                </a:cubicBezTo>
                <a:lnTo>
                  <a:pt x="6383" y="5101"/>
                </a:lnTo>
                <a:cubicBezTo>
                  <a:pt x="5083" y="80"/>
                  <a:pt x="316" y="0"/>
                  <a:pt x="16" y="0"/>
                </a:cubicBezTo>
                <a:close/>
                <a:moveTo>
                  <a:pt x="6383" y="5101"/>
                </a:moveTo>
                <a:cubicBezTo>
                  <a:pt x="6383" y="5101"/>
                  <a:pt x="6383" y="5101"/>
                  <a:pt x="6383" y="5101"/>
                </a:cubicBezTo>
                <a:cubicBezTo>
                  <a:pt x="6383" y="5101"/>
                  <a:pt x="6383" y="5101"/>
                  <a:pt x="6383" y="5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8"/>
          <p:cNvSpPr/>
          <p:nvPr/>
        </p:nvSpPr>
        <p:spPr>
          <a:xfrm>
            <a:off x="6805978" y="617236"/>
            <a:ext cx="590892" cy="693280"/>
          </a:xfrm>
          <a:custGeom>
            <a:rect b="b" l="l" r="r" t="t"/>
            <a:pathLst>
              <a:path extrusionOk="0" h="6855" w="5851">
                <a:moveTo>
                  <a:pt x="1910" y="1"/>
                </a:moveTo>
                <a:lnTo>
                  <a:pt x="1910" y="1"/>
                </a:lnTo>
                <a:cubicBezTo>
                  <a:pt x="1910" y="1"/>
                  <a:pt x="1" y="3990"/>
                  <a:pt x="4026" y="6854"/>
                </a:cubicBezTo>
                <a:cubicBezTo>
                  <a:pt x="4026" y="6854"/>
                  <a:pt x="5851" y="2466"/>
                  <a:pt x="191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8"/>
          <p:cNvSpPr/>
          <p:nvPr/>
        </p:nvSpPr>
        <p:spPr>
          <a:xfrm>
            <a:off x="5344850" y="4143891"/>
            <a:ext cx="3486276" cy="234835"/>
          </a:xfrm>
          <a:custGeom>
            <a:rect b="b" l="l" r="r" t="t"/>
            <a:pathLst>
              <a:path extrusionOk="0" h="2322" w="34521">
                <a:moveTo>
                  <a:pt x="17261" y="0"/>
                </a:moveTo>
                <a:cubicBezTo>
                  <a:pt x="7724" y="0"/>
                  <a:pt x="1" y="520"/>
                  <a:pt x="1" y="1161"/>
                </a:cubicBezTo>
                <a:cubicBezTo>
                  <a:pt x="1" y="1801"/>
                  <a:pt x="7724" y="2321"/>
                  <a:pt x="17261" y="2321"/>
                </a:cubicBezTo>
                <a:cubicBezTo>
                  <a:pt x="26797" y="2321"/>
                  <a:pt x="34521" y="1801"/>
                  <a:pt x="34521" y="1161"/>
                </a:cubicBezTo>
                <a:cubicBezTo>
                  <a:pt x="34521" y="520"/>
                  <a:pt x="26797" y="0"/>
                  <a:pt x="172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8"/>
          <p:cNvSpPr/>
          <p:nvPr/>
        </p:nvSpPr>
        <p:spPr>
          <a:xfrm>
            <a:off x="7130661" y="4227024"/>
            <a:ext cx="101" cy="101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FF9D0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8"/>
          <p:cNvSpPr/>
          <p:nvPr/>
        </p:nvSpPr>
        <p:spPr>
          <a:xfrm>
            <a:off x="6183473" y="976667"/>
            <a:ext cx="2012933" cy="3250479"/>
          </a:xfrm>
          <a:custGeom>
            <a:rect b="b" l="l" r="r" t="t"/>
            <a:pathLst>
              <a:path extrusionOk="0" h="32140" w="19932">
                <a:moveTo>
                  <a:pt x="7132" y="0"/>
                </a:moveTo>
                <a:lnTo>
                  <a:pt x="6974" y="290"/>
                </a:lnTo>
                <a:lnTo>
                  <a:pt x="6769" y="677"/>
                </a:lnTo>
                <a:cubicBezTo>
                  <a:pt x="6745" y="689"/>
                  <a:pt x="6709" y="701"/>
                  <a:pt x="6684" y="713"/>
                </a:cubicBezTo>
                <a:cubicBezTo>
                  <a:pt x="6334" y="907"/>
                  <a:pt x="6008" y="1112"/>
                  <a:pt x="5693" y="1354"/>
                </a:cubicBezTo>
                <a:cubicBezTo>
                  <a:pt x="5464" y="1535"/>
                  <a:pt x="5234" y="1729"/>
                  <a:pt x="5028" y="1934"/>
                </a:cubicBezTo>
                <a:cubicBezTo>
                  <a:pt x="4569" y="2357"/>
                  <a:pt x="4146" y="2841"/>
                  <a:pt x="3771" y="3348"/>
                </a:cubicBezTo>
                <a:cubicBezTo>
                  <a:pt x="3638" y="3530"/>
                  <a:pt x="3506" y="3723"/>
                  <a:pt x="3373" y="3916"/>
                </a:cubicBezTo>
                <a:cubicBezTo>
                  <a:pt x="3228" y="4170"/>
                  <a:pt x="3070" y="4412"/>
                  <a:pt x="2925" y="4678"/>
                </a:cubicBezTo>
                <a:cubicBezTo>
                  <a:pt x="2732" y="4992"/>
                  <a:pt x="2563" y="5331"/>
                  <a:pt x="2406" y="5669"/>
                </a:cubicBezTo>
                <a:cubicBezTo>
                  <a:pt x="2309" y="5862"/>
                  <a:pt x="2212" y="6056"/>
                  <a:pt x="2128" y="6249"/>
                </a:cubicBezTo>
                <a:cubicBezTo>
                  <a:pt x="1874" y="6817"/>
                  <a:pt x="1656" y="7397"/>
                  <a:pt x="1463" y="8002"/>
                </a:cubicBezTo>
                <a:cubicBezTo>
                  <a:pt x="1390" y="8183"/>
                  <a:pt x="1330" y="8377"/>
                  <a:pt x="1269" y="8570"/>
                </a:cubicBezTo>
                <a:cubicBezTo>
                  <a:pt x="1088" y="9198"/>
                  <a:pt x="919" y="9839"/>
                  <a:pt x="786" y="10504"/>
                </a:cubicBezTo>
                <a:cubicBezTo>
                  <a:pt x="750" y="10685"/>
                  <a:pt x="701" y="10878"/>
                  <a:pt x="677" y="11072"/>
                </a:cubicBezTo>
                <a:cubicBezTo>
                  <a:pt x="593" y="11471"/>
                  <a:pt x="532" y="11882"/>
                  <a:pt x="484" y="12281"/>
                </a:cubicBezTo>
                <a:lnTo>
                  <a:pt x="25" y="13127"/>
                </a:lnTo>
                <a:lnTo>
                  <a:pt x="0" y="13187"/>
                </a:lnTo>
                <a:lnTo>
                  <a:pt x="0" y="18989"/>
                </a:lnTo>
                <a:lnTo>
                  <a:pt x="49" y="19085"/>
                </a:lnTo>
                <a:lnTo>
                  <a:pt x="496" y="19919"/>
                </a:lnTo>
                <a:cubicBezTo>
                  <a:pt x="544" y="20330"/>
                  <a:pt x="617" y="20729"/>
                  <a:pt x="701" y="21128"/>
                </a:cubicBezTo>
                <a:cubicBezTo>
                  <a:pt x="738" y="21322"/>
                  <a:pt x="774" y="21515"/>
                  <a:pt x="810" y="21708"/>
                </a:cubicBezTo>
                <a:cubicBezTo>
                  <a:pt x="955" y="22361"/>
                  <a:pt x="1124" y="23002"/>
                  <a:pt x="1318" y="23630"/>
                </a:cubicBezTo>
                <a:cubicBezTo>
                  <a:pt x="1378" y="23824"/>
                  <a:pt x="1439" y="24017"/>
                  <a:pt x="1499" y="24210"/>
                </a:cubicBezTo>
                <a:cubicBezTo>
                  <a:pt x="1705" y="24803"/>
                  <a:pt x="1922" y="25383"/>
                  <a:pt x="2188" y="25951"/>
                </a:cubicBezTo>
                <a:cubicBezTo>
                  <a:pt x="2273" y="26144"/>
                  <a:pt x="2357" y="26338"/>
                  <a:pt x="2454" y="26519"/>
                </a:cubicBezTo>
                <a:cubicBezTo>
                  <a:pt x="2599" y="26821"/>
                  <a:pt x="2756" y="27123"/>
                  <a:pt x="2925" y="27413"/>
                </a:cubicBezTo>
                <a:cubicBezTo>
                  <a:pt x="3095" y="27703"/>
                  <a:pt x="3264" y="27981"/>
                  <a:pt x="3445" y="28247"/>
                </a:cubicBezTo>
                <a:cubicBezTo>
                  <a:pt x="3578" y="28453"/>
                  <a:pt x="3711" y="28634"/>
                  <a:pt x="3844" y="28827"/>
                </a:cubicBezTo>
                <a:cubicBezTo>
                  <a:pt x="4219" y="29335"/>
                  <a:pt x="4642" y="29807"/>
                  <a:pt x="5101" y="30242"/>
                </a:cubicBezTo>
                <a:cubicBezTo>
                  <a:pt x="5319" y="30447"/>
                  <a:pt x="5548" y="30641"/>
                  <a:pt x="5778" y="30810"/>
                </a:cubicBezTo>
                <a:cubicBezTo>
                  <a:pt x="6092" y="31051"/>
                  <a:pt x="6406" y="31257"/>
                  <a:pt x="6757" y="31438"/>
                </a:cubicBezTo>
                <a:lnTo>
                  <a:pt x="6974" y="31861"/>
                </a:lnTo>
                <a:lnTo>
                  <a:pt x="7059" y="32006"/>
                </a:lnTo>
                <a:lnTo>
                  <a:pt x="7132" y="32139"/>
                </a:lnTo>
                <a:lnTo>
                  <a:pt x="10806" y="32139"/>
                </a:lnTo>
                <a:cubicBezTo>
                  <a:pt x="11181" y="32139"/>
                  <a:pt x="11555" y="32091"/>
                  <a:pt x="11918" y="32006"/>
                </a:cubicBezTo>
                <a:cubicBezTo>
                  <a:pt x="12111" y="31970"/>
                  <a:pt x="12293" y="31922"/>
                  <a:pt x="12474" y="31861"/>
                </a:cubicBezTo>
                <a:cubicBezTo>
                  <a:pt x="12812" y="31753"/>
                  <a:pt x="13139" y="31607"/>
                  <a:pt x="13441" y="31438"/>
                </a:cubicBezTo>
                <a:cubicBezTo>
                  <a:pt x="13791" y="31257"/>
                  <a:pt x="14118" y="31051"/>
                  <a:pt x="14432" y="30810"/>
                </a:cubicBezTo>
                <a:cubicBezTo>
                  <a:pt x="14662" y="30628"/>
                  <a:pt x="14891" y="30435"/>
                  <a:pt x="15097" y="30242"/>
                </a:cubicBezTo>
                <a:cubicBezTo>
                  <a:pt x="15568" y="29807"/>
                  <a:pt x="15991" y="29323"/>
                  <a:pt x="16354" y="28815"/>
                </a:cubicBezTo>
                <a:cubicBezTo>
                  <a:pt x="16499" y="28634"/>
                  <a:pt x="16632" y="28441"/>
                  <a:pt x="16765" y="28247"/>
                </a:cubicBezTo>
                <a:cubicBezTo>
                  <a:pt x="16922" y="28006"/>
                  <a:pt x="17079" y="27740"/>
                  <a:pt x="17224" y="27486"/>
                </a:cubicBezTo>
                <a:cubicBezTo>
                  <a:pt x="17405" y="27172"/>
                  <a:pt x="17587" y="26845"/>
                  <a:pt x="17744" y="26507"/>
                </a:cubicBezTo>
                <a:cubicBezTo>
                  <a:pt x="17828" y="26326"/>
                  <a:pt x="17925" y="26132"/>
                  <a:pt x="18010" y="25939"/>
                </a:cubicBezTo>
                <a:cubicBezTo>
                  <a:pt x="18264" y="25383"/>
                  <a:pt x="18481" y="24803"/>
                  <a:pt x="18687" y="24198"/>
                </a:cubicBezTo>
                <a:cubicBezTo>
                  <a:pt x="18747" y="24005"/>
                  <a:pt x="18807" y="23824"/>
                  <a:pt x="18868" y="23630"/>
                </a:cubicBezTo>
                <a:cubicBezTo>
                  <a:pt x="19061" y="22990"/>
                  <a:pt x="19218" y="22349"/>
                  <a:pt x="19363" y="21696"/>
                </a:cubicBezTo>
                <a:cubicBezTo>
                  <a:pt x="19400" y="21503"/>
                  <a:pt x="19436" y="21322"/>
                  <a:pt x="19472" y="21128"/>
                </a:cubicBezTo>
                <a:cubicBezTo>
                  <a:pt x="19605" y="20451"/>
                  <a:pt x="19702" y="19762"/>
                  <a:pt x="19774" y="19073"/>
                </a:cubicBezTo>
                <a:cubicBezTo>
                  <a:pt x="19799" y="18880"/>
                  <a:pt x="19823" y="18699"/>
                  <a:pt x="19835" y="18505"/>
                </a:cubicBezTo>
                <a:cubicBezTo>
                  <a:pt x="19895" y="17792"/>
                  <a:pt x="19932" y="17091"/>
                  <a:pt x="19932" y="16390"/>
                </a:cubicBezTo>
                <a:cubicBezTo>
                  <a:pt x="19932" y="16197"/>
                  <a:pt x="19932" y="16003"/>
                  <a:pt x="19919" y="15810"/>
                </a:cubicBezTo>
                <a:cubicBezTo>
                  <a:pt x="19907" y="15097"/>
                  <a:pt x="19871" y="14396"/>
                  <a:pt x="19811" y="13695"/>
                </a:cubicBezTo>
                <a:cubicBezTo>
                  <a:pt x="19799" y="13501"/>
                  <a:pt x="19774" y="13308"/>
                  <a:pt x="19750" y="13115"/>
                </a:cubicBezTo>
                <a:cubicBezTo>
                  <a:pt x="19690" y="12426"/>
                  <a:pt x="19581" y="11737"/>
                  <a:pt x="19448" y="11060"/>
                </a:cubicBezTo>
                <a:cubicBezTo>
                  <a:pt x="19424" y="10866"/>
                  <a:pt x="19376" y="10685"/>
                  <a:pt x="19339" y="10492"/>
                </a:cubicBezTo>
                <a:cubicBezTo>
                  <a:pt x="19194" y="9839"/>
                  <a:pt x="19037" y="9186"/>
                  <a:pt x="18844" y="8558"/>
                </a:cubicBezTo>
                <a:cubicBezTo>
                  <a:pt x="18783" y="8364"/>
                  <a:pt x="18723" y="8183"/>
                  <a:pt x="18662" y="7990"/>
                </a:cubicBezTo>
                <a:cubicBezTo>
                  <a:pt x="18457" y="7385"/>
                  <a:pt x="18227" y="6805"/>
                  <a:pt x="17973" y="6237"/>
                </a:cubicBezTo>
                <a:cubicBezTo>
                  <a:pt x="17889" y="6044"/>
                  <a:pt x="17804" y="5850"/>
                  <a:pt x="17708" y="5669"/>
                </a:cubicBezTo>
                <a:cubicBezTo>
                  <a:pt x="17550" y="5343"/>
                  <a:pt x="17381" y="5028"/>
                  <a:pt x="17224" y="4738"/>
                </a:cubicBezTo>
                <a:cubicBezTo>
                  <a:pt x="17055" y="4448"/>
                  <a:pt x="16886" y="4182"/>
                  <a:pt x="16716" y="3916"/>
                </a:cubicBezTo>
                <a:cubicBezTo>
                  <a:pt x="16583" y="3723"/>
                  <a:pt x="16451" y="3530"/>
                  <a:pt x="16318" y="3348"/>
                </a:cubicBezTo>
                <a:cubicBezTo>
                  <a:pt x="15943" y="2841"/>
                  <a:pt x="15520" y="2357"/>
                  <a:pt x="15061" y="1934"/>
                </a:cubicBezTo>
                <a:cubicBezTo>
                  <a:pt x="14843" y="1729"/>
                  <a:pt x="14625" y="1535"/>
                  <a:pt x="14396" y="1354"/>
                </a:cubicBezTo>
                <a:cubicBezTo>
                  <a:pt x="14082" y="1112"/>
                  <a:pt x="13743" y="907"/>
                  <a:pt x="13405" y="713"/>
                </a:cubicBezTo>
                <a:cubicBezTo>
                  <a:pt x="13090" y="544"/>
                  <a:pt x="12752" y="399"/>
                  <a:pt x="12414" y="290"/>
                </a:cubicBezTo>
                <a:cubicBezTo>
                  <a:pt x="12244" y="230"/>
                  <a:pt x="12075" y="182"/>
                  <a:pt x="11906" y="145"/>
                </a:cubicBezTo>
                <a:cubicBezTo>
                  <a:pt x="11531" y="61"/>
                  <a:pt x="11156" y="12"/>
                  <a:pt x="107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8"/>
          <p:cNvSpPr/>
          <p:nvPr/>
        </p:nvSpPr>
        <p:spPr>
          <a:xfrm>
            <a:off x="6859704" y="977881"/>
            <a:ext cx="678754" cy="72210"/>
          </a:xfrm>
          <a:custGeom>
            <a:rect b="b" l="l" r="r" t="t"/>
            <a:pathLst>
              <a:path extrusionOk="0" h="714" w="6721">
                <a:moveTo>
                  <a:pt x="448" y="0"/>
                </a:moveTo>
                <a:lnTo>
                  <a:pt x="363" y="145"/>
                </a:lnTo>
                <a:lnTo>
                  <a:pt x="291" y="290"/>
                </a:lnTo>
                <a:lnTo>
                  <a:pt x="85" y="677"/>
                </a:lnTo>
                <a:cubicBezTo>
                  <a:pt x="49" y="689"/>
                  <a:pt x="25" y="701"/>
                  <a:pt x="0" y="714"/>
                </a:cubicBezTo>
                <a:lnTo>
                  <a:pt x="6721" y="714"/>
                </a:lnTo>
                <a:cubicBezTo>
                  <a:pt x="6406" y="544"/>
                  <a:pt x="6068" y="399"/>
                  <a:pt x="5730" y="290"/>
                </a:cubicBezTo>
                <a:cubicBezTo>
                  <a:pt x="5560" y="230"/>
                  <a:pt x="5391" y="182"/>
                  <a:pt x="5222" y="145"/>
                </a:cubicBezTo>
                <a:cubicBezTo>
                  <a:pt x="4847" y="61"/>
                  <a:pt x="4473" y="12"/>
                  <a:pt x="4086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8"/>
          <p:cNvSpPr/>
          <p:nvPr/>
        </p:nvSpPr>
        <p:spPr>
          <a:xfrm>
            <a:off x="6692464" y="1114817"/>
            <a:ext cx="1013233" cy="58759"/>
          </a:xfrm>
          <a:custGeom>
            <a:rect b="b" l="l" r="r" t="t"/>
            <a:pathLst>
              <a:path extrusionOk="0" h="581" w="10033">
                <a:moveTo>
                  <a:pt x="665" y="0"/>
                </a:moveTo>
                <a:cubicBezTo>
                  <a:pt x="436" y="181"/>
                  <a:pt x="206" y="375"/>
                  <a:pt x="1" y="580"/>
                </a:cubicBezTo>
                <a:lnTo>
                  <a:pt x="10033" y="580"/>
                </a:lnTo>
                <a:cubicBezTo>
                  <a:pt x="9815" y="375"/>
                  <a:pt x="9597" y="181"/>
                  <a:pt x="9368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8"/>
          <p:cNvSpPr/>
          <p:nvPr/>
        </p:nvSpPr>
        <p:spPr>
          <a:xfrm>
            <a:off x="6525225" y="1316478"/>
            <a:ext cx="1347712" cy="57546"/>
          </a:xfrm>
          <a:custGeom>
            <a:rect b="b" l="l" r="r" t="t"/>
            <a:pathLst>
              <a:path extrusionOk="0" h="569" w="13345">
                <a:moveTo>
                  <a:pt x="400" y="0"/>
                </a:moveTo>
                <a:cubicBezTo>
                  <a:pt x="267" y="182"/>
                  <a:pt x="134" y="375"/>
                  <a:pt x="1" y="569"/>
                </a:cubicBezTo>
                <a:lnTo>
                  <a:pt x="13345" y="569"/>
                </a:lnTo>
                <a:cubicBezTo>
                  <a:pt x="13212" y="375"/>
                  <a:pt x="13079" y="182"/>
                  <a:pt x="12946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8"/>
          <p:cNvSpPr/>
          <p:nvPr/>
        </p:nvSpPr>
        <p:spPr>
          <a:xfrm>
            <a:off x="6399492" y="1551211"/>
            <a:ext cx="1601600" cy="57546"/>
          </a:xfrm>
          <a:custGeom>
            <a:rect b="b" l="l" r="r" t="t"/>
            <a:pathLst>
              <a:path extrusionOk="0" h="569" w="15859">
                <a:moveTo>
                  <a:pt x="267" y="0"/>
                </a:moveTo>
                <a:cubicBezTo>
                  <a:pt x="170" y="181"/>
                  <a:pt x="73" y="375"/>
                  <a:pt x="1" y="568"/>
                </a:cubicBezTo>
                <a:lnTo>
                  <a:pt x="15859" y="568"/>
                </a:lnTo>
                <a:cubicBezTo>
                  <a:pt x="15762" y="375"/>
                  <a:pt x="15677" y="181"/>
                  <a:pt x="15581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8"/>
          <p:cNvSpPr/>
          <p:nvPr/>
        </p:nvSpPr>
        <p:spPr>
          <a:xfrm>
            <a:off x="6312842" y="1785843"/>
            <a:ext cx="1774899" cy="57546"/>
          </a:xfrm>
          <a:custGeom>
            <a:rect b="b" l="l" r="r" t="t"/>
            <a:pathLst>
              <a:path extrusionOk="0" h="569" w="17575">
                <a:moveTo>
                  <a:pt x="182" y="1"/>
                </a:moveTo>
                <a:cubicBezTo>
                  <a:pt x="109" y="194"/>
                  <a:pt x="49" y="376"/>
                  <a:pt x="1" y="569"/>
                </a:cubicBezTo>
                <a:lnTo>
                  <a:pt x="17575" y="569"/>
                </a:lnTo>
                <a:cubicBezTo>
                  <a:pt x="17514" y="376"/>
                  <a:pt x="17454" y="194"/>
                  <a:pt x="17393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"/>
          <p:cNvSpPr/>
          <p:nvPr/>
        </p:nvSpPr>
        <p:spPr>
          <a:xfrm>
            <a:off x="6251844" y="2038881"/>
            <a:ext cx="1898208" cy="57546"/>
          </a:xfrm>
          <a:custGeom>
            <a:rect b="b" l="l" r="r" t="t"/>
            <a:pathLst>
              <a:path extrusionOk="0" h="569" w="18796">
                <a:moveTo>
                  <a:pt x="109" y="1"/>
                </a:moveTo>
                <a:cubicBezTo>
                  <a:pt x="73" y="194"/>
                  <a:pt x="36" y="375"/>
                  <a:pt x="0" y="569"/>
                </a:cubicBezTo>
                <a:lnTo>
                  <a:pt x="18795" y="569"/>
                </a:lnTo>
                <a:cubicBezTo>
                  <a:pt x="18759" y="388"/>
                  <a:pt x="18723" y="194"/>
                  <a:pt x="18674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8"/>
          <p:cNvSpPr/>
          <p:nvPr/>
        </p:nvSpPr>
        <p:spPr>
          <a:xfrm>
            <a:off x="6182262" y="2304156"/>
            <a:ext cx="2003137" cy="58759"/>
          </a:xfrm>
          <a:custGeom>
            <a:rect b="b" l="l" r="r" t="t"/>
            <a:pathLst>
              <a:path extrusionOk="0" h="581" w="19835">
                <a:moveTo>
                  <a:pt x="37" y="1"/>
                </a:moveTo>
                <a:lnTo>
                  <a:pt x="0" y="61"/>
                </a:lnTo>
                <a:lnTo>
                  <a:pt x="0" y="581"/>
                </a:lnTo>
                <a:lnTo>
                  <a:pt x="19835" y="581"/>
                </a:lnTo>
                <a:cubicBezTo>
                  <a:pt x="19823" y="387"/>
                  <a:pt x="19811" y="194"/>
                  <a:pt x="19786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8"/>
          <p:cNvSpPr/>
          <p:nvPr/>
        </p:nvSpPr>
        <p:spPr>
          <a:xfrm>
            <a:off x="6182262" y="2576815"/>
            <a:ext cx="2014145" cy="57546"/>
          </a:xfrm>
          <a:custGeom>
            <a:rect b="b" l="l" r="r" t="t"/>
            <a:pathLst>
              <a:path extrusionOk="0" h="569" w="19944">
                <a:moveTo>
                  <a:pt x="0" y="0"/>
                </a:moveTo>
                <a:lnTo>
                  <a:pt x="0" y="568"/>
                </a:lnTo>
                <a:lnTo>
                  <a:pt x="19944" y="568"/>
                </a:lnTo>
                <a:cubicBezTo>
                  <a:pt x="19944" y="375"/>
                  <a:pt x="19944" y="181"/>
                  <a:pt x="19944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8"/>
          <p:cNvSpPr/>
          <p:nvPr/>
        </p:nvSpPr>
        <p:spPr>
          <a:xfrm>
            <a:off x="6182262" y="2848158"/>
            <a:ext cx="2004349" cy="57546"/>
          </a:xfrm>
          <a:custGeom>
            <a:rect b="b" l="l" r="r" t="t"/>
            <a:pathLst>
              <a:path extrusionOk="0" h="569" w="19847">
                <a:moveTo>
                  <a:pt x="0" y="0"/>
                </a:moveTo>
                <a:lnTo>
                  <a:pt x="0" y="472"/>
                </a:lnTo>
                <a:lnTo>
                  <a:pt x="49" y="568"/>
                </a:lnTo>
                <a:lnTo>
                  <a:pt x="19786" y="568"/>
                </a:lnTo>
                <a:cubicBezTo>
                  <a:pt x="19811" y="375"/>
                  <a:pt x="19823" y="182"/>
                  <a:pt x="19847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/>
          <p:nvPr/>
        </p:nvSpPr>
        <p:spPr>
          <a:xfrm>
            <a:off x="6254268" y="3113433"/>
            <a:ext cx="1896996" cy="57546"/>
          </a:xfrm>
          <a:custGeom>
            <a:rect b="b" l="l" r="r" t="t"/>
            <a:pathLst>
              <a:path extrusionOk="0" h="569" w="18784">
                <a:moveTo>
                  <a:pt x="0" y="0"/>
                </a:moveTo>
                <a:cubicBezTo>
                  <a:pt x="37" y="194"/>
                  <a:pt x="73" y="375"/>
                  <a:pt x="121" y="568"/>
                </a:cubicBezTo>
                <a:lnTo>
                  <a:pt x="18662" y="568"/>
                </a:lnTo>
                <a:cubicBezTo>
                  <a:pt x="18699" y="375"/>
                  <a:pt x="18735" y="194"/>
                  <a:pt x="18783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8"/>
          <p:cNvSpPr/>
          <p:nvPr/>
        </p:nvSpPr>
        <p:spPr>
          <a:xfrm>
            <a:off x="6316478" y="3365258"/>
            <a:ext cx="1772475" cy="58759"/>
          </a:xfrm>
          <a:custGeom>
            <a:rect b="b" l="l" r="r" t="t"/>
            <a:pathLst>
              <a:path extrusionOk="0" h="581" w="17551">
                <a:moveTo>
                  <a:pt x="1" y="0"/>
                </a:moveTo>
                <a:cubicBezTo>
                  <a:pt x="49" y="193"/>
                  <a:pt x="122" y="387"/>
                  <a:pt x="182" y="580"/>
                </a:cubicBezTo>
                <a:lnTo>
                  <a:pt x="17370" y="580"/>
                </a:lnTo>
                <a:cubicBezTo>
                  <a:pt x="17442" y="387"/>
                  <a:pt x="17503" y="193"/>
                  <a:pt x="17551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6404440" y="3599890"/>
            <a:ext cx="1597864" cy="57546"/>
          </a:xfrm>
          <a:custGeom>
            <a:rect b="b" l="l" r="r" t="t"/>
            <a:pathLst>
              <a:path extrusionOk="0" h="569" w="15822">
                <a:moveTo>
                  <a:pt x="0" y="1"/>
                </a:moveTo>
                <a:cubicBezTo>
                  <a:pt x="85" y="194"/>
                  <a:pt x="169" y="388"/>
                  <a:pt x="266" y="569"/>
                </a:cubicBezTo>
                <a:lnTo>
                  <a:pt x="15556" y="569"/>
                </a:lnTo>
                <a:cubicBezTo>
                  <a:pt x="15653" y="388"/>
                  <a:pt x="15737" y="194"/>
                  <a:pt x="15822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8"/>
          <p:cNvSpPr/>
          <p:nvPr/>
        </p:nvSpPr>
        <p:spPr>
          <a:xfrm>
            <a:off x="6531385" y="3833409"/>
            <a:ext cx="1345187" cy="57546"/>
          </a:xfrm>
          <a:custGeom>
            <a:rect b="b" l="l" r="r" t="t"/>
            <a:pathLst>
              <a:path extrusionOk="0" h="569" w="13320">
                <a:moveTo>
                  <a:pt x="0" y="0"/>
                </a:moveTo>
                <a:cubicBezTo>
                  <a:pt x="133" y="194"/>
                  <a:pt x="266" y="387"/>
                  <a:pt x="399" y="568"/>
                </a:cubicBezTo>
                <a:lnTo>
                  <a:pt x="12921" y="568"/>
                </a:lnTo>
                <a:cubicBezTo>
                  <a:pt x="13054" y="387"/>
                  <a:pt x="13187" y="194"/>
                  <a:pt x="13320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8"/>
          <p:cNvSpPr/>
          <p:nvPr/>
        </p:nvSpPr>
        <p:spPr>
          <a:xfrm>
            <a:off x="6698524" y="4035071"/>
            <a:ext cx="1010809" cy="57546"/>
          </a:xfrm>
          <a:custGeom>
            <a:rect b="b" l="l" r="r" t="t"/>
            <a:pathLst>
              <a:path extrusionOk="0" h="569" w="10009">
                <a:moveTo>
                  <a:pt x="1" y="1"/>
                </a:moveTo>
                <a:cubicBezTo>
                  <a:pt x="219" y="194"/>
                  <a:pt x="448" y="387"/>
                  <a:pt x="678" y="569"/>
                </a:cubicBezTo>
                <a:lnTo>
                  <a:pt x="9332" y="569"/>
                </a:lnTo>
                <a:cubicBezTo>
                  <a:pt x="9574" y="387"/>
                  <a:pt x="9791" y="194"/>
                  <a:pt x="10009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8"/>
          <p:cNvSpPr/>
          <p:nvPr/>
        </p:nvSpPr>
        <p:spPr>
          <a:xfrm>
            <a:off x="6865764" y="4156128"/>
            <a:ext cx="676330" cy="70997"/>
          </a:xfrm>
          <a:custGeom>
            <a:rect b="b" l="l" r="r" t="t"/>
            <a:pathLst>
              <a:path extrusionOk="0" h="702" w="6697">
                <a:moveTo>
                  <a:pt x="1" y="0"/>
                </a:moveTo>
                <a:lnTo>
                  <a:pt x="231" y="423"/>
                </a:lnTo>
                <a:lnTo>
                  <a:pt x="315" y="568"/>
                </a:lnTo>
                <a:lnTo>
                  <a:pt x="388" y="701"/>
                </a:lnTo>
                <a:lnTo>
                  <a:pt x="4050" y="701"/>
                </a:lnTo>
                <a:cubicBezTo>
                  <a:pt x="4425" y="701"/>
                  <a:pt x="4799" y="653"/>
                  <a:pt x="5162" y="568"/>
                </a:cubicBezTo>
                <a:cubicBezTo>
                  <a:pt x="5355" y="532"/>
                  <a:pt x="5537" y="484"/>
                  <a:pt x="5718" y="423"/>
                </a:cubicBezTo>
                <a:cubicBezTo>
                  <a:pt x="6056" y="315"/>
                  <a:pt x="6383" y="169"/>
                  <a:pt x="6697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8"/>
          <p:cNvSpPr/>
          <p:nvPr/>
        </p:nvSpPr>
        <p:spPr>
          <a:xfrm>
            <a:off x="5873433" y="977577"/>
            <a:ext cx="2043432" cy="3250479"/>
          </a:xfrm>
          <a:custGeom>
            <a:rect b="b" l="l" r="r" t="t"/>
            <a:pathLst>
              <a:path extrusionOk="0" h="32140" w="20234">
                <a:moveTo>
                  <a:pt x="10096" y="0"/>
                </a:moveTo>
                <a:cubicBezTo>
                  <a:pt x="7745" y="0"/>
                  <a:pt x="5396" y="1557"/>
                  <a:pt x="3602" y="4669"/>
                </a:cubicBezTo>
                <a:cubicBezTo>
                  <a:pt x="0" y="10930"/>
                  <a:pt x="0" y="21095"/>
                  <a:pt x="3602" y="27392"/>
                </a:cubicBezTo>
                <a:cubicBezTo>
                  <a:pt x="5412" y="30556"/>
                  <a:pt x="7786" y="32139"/>
                  <a:pt x="10157" y="32139"/>
                </a:cubicBezTo>
                <a:cubicBezTo>
                  <a:pt x="12506" y="32139"/>
                  <a:pt x="14852" y="30586"/>
                  <a:pt x="16644" y="27477"/>
                </a:cubicBezTo>
                <a:cubicBezTo>
                  <a:pt x="20234" y="21216"/>
                  <a:pt x="20234" y="11039"/>
                  <a:pt x="16644" y="4741"/>
                </a:cubicBezTo>
                <a:cubicBezTo>
                  <a:pt x="14836" y="1581"/>
                  <a:pt x="12465" y="0"/>
                  <a:pt x="100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8"/>
          <p:cNvSpPr/>
          <p:nvPr/>
        </p:nvSpPr>
        <p:spPr>
          <a:xfrm>
            <a:off x="6073596" y="1087915"/>
            <a:ext cx="1644319" cy="3030409"/>
          </a:xfrm>
          <a:custGeom>
            <a:rect b="b" l="l" r="r" t="t"/>
            <a:pathLst>
              <a:path extrusionOk="0" h="29964" w="16282">
                <a:moveTo>
                  <a:pt x="8111" y="0"/>
                </a:moveTo>
                <a:cubicBezTo>
                  <a:pt x="6056" y="0"/>
                  <a:pt x="4086" y="1463"/>
                  <a:pt x="2551" y="4134"/>
                </a:cubicBezTo>
                <a:cubicBezTo>
                  <a:pt x="907" y="6986"/>
                  <a:pt x="1" y="10830"/>
                  <a:pt x="1" y="14928"/>
                </a:cubicBezTo>
                <a:cubicBezTo>
                  <a:pt x="1" y="19037"/>
                  <a:pt x="907" y="22881"/>
                  <a:pt x="2551" y="25757"/>
                </a:cubicBezTo>
                <a:cubicBezTo>
                  <a:pt x="4098" y="28465"/>
                  <a:pt x="6104" y="29951"/>
                  <a:pt x="8159" y="29964"/>
                </a:cubicBezTo>
                <a:cubicBezTo>
                  <a:pt x="10214" y="29964"/>
                  <a:pt x="12196" y="28501"/>
                  <a:pt x="13731" y="25830"/>
                </a:cubicBezTo>
                <a:cubicBezTo>
                  <a:pt x="15375" y="22965"/>
                  <a:pt x="16281" y="19134"/>
                  <a:pt x="16281" y="15036"/>
                </a:cubicBezTo>
                <a:cubicBezTo>
                  <a:pt x="16281" y="10927"/>
                  <a:pt x="15375" y="7083"/>
                  <a:pt x="13719" y="4194"/>
                </a:cubicBezTo>
                <a:cubicBezTo>
                  <a:pt x="12172" y="1487"/>
                  <a:pt x="10166" y="0"/>
                  <a:pt x="8111" y="0"/>
                </a:cubicBezTo>
                <a:close/>
              </a:path>
            </a:pathLst>
          </a:custGeom>
          <a:solidFill>
            <a:srgbClr val="EF94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8"/>
          <p:cNvSpPr/>
          <p:nvPr/>
        </p:nvSpPr>
        <p:spPr>
          <a:xfrm>
            <a:off x="6178626" y="1149000"/>
            <a:ext cx="1574636" cy="3030409"/>
          </a:xfrm>
          <a:custGeom>
            <a:rect b="b" l="l" r="r" t="t"/>
            <a:pathLst>
              <a:path extrusionOk="0" h="29964" w="15592">
                <a:moveTo>
                  <a:pt x="7772" y="1"/>
                </a:moveTo>
                <a:cubicBezTo>
                  <a:pt x="5802" y="1"/>
                  <a:pt x="3916" y="1463"/>
                  <a:pt x="2442" y="4122"/>
                </a:cubicBezTo>
                <a:cubicBezTo>
                  <a:pt x="870" y="6987"/>
                  <a:pt x="0" y="10830"/>
                  <a:pt x="0" y="14928"/>
                </a:cubicBezTo>
                <a:cubicBezTo>
                  <a:pt x="0" y="19037"/>
                  <a:pt x="870" y="22881"/>
                  <a:pt x="2454" y="25758"/>
                </a:cubicBezTo>
                <a:cubicBezTo>
                  <a:pt x="3928" y="28465"/>
                  <a:pt x="5850" y="29952"/>
                  <a:pt x="7820" y="29964"/>
                </a:cubicBezTo>
                <a:cubicBezTo>
                  <a:pt x="9790" y="29964"/>
                  <a:pt x="11676" y="28501"/>
                  <a:pt x="13150" y="25830"/>
                </a:cubicBezTo>
                <a:cubicBezTo>
                  <a:pt x="14722" y="22966"/>
                  <a:pt x="15592" y="19134"/>
                  <a:pt x="15592" y="15037"/>
                </a:cubicBezTo>
                <a:cubicBezTo>
                  <a:pt x="15592" y="10927"/>
                  <a:pt x="14722" y="7083"/>
                  <a:pt x="13138" y="4195"/>
                </a:cubicBezTo>
                <a:cubicBezTo>
                  <a:pt x="11664" y="1487"/>
                  <a:pt x="9742" y="1"/>
                  <a:pt x="777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8"/>
          <p:cNvSpPr/>
          <p:nvPr/>
        </p:nvSpPr>
        <p:spPr>
          <a:xfrm>
            <a:off x="6357985" y="1739726"/>
            <a:ext cx="954658" cy="1801315"/>
          </a:xfrm>
          <a:custGeom>
            <a:rect b="b" l="l" r="r" t="t"/>
            <a:pathLst>
              <a:path extrusionOk="0" h="17811" w="9453">
                <a:moveTo>
                  <a:pt x="3997" y="0"/>
                </a:moveTo>
                <a:cubicBezTo>
                  <a:pt x="3950" y="0"/>
                  <a:pt x="3903" y="15"/>
                  <a:pt x="3856" y="46"/>
                </a:cubicBezTo>
                <a:cubicBezTo>
                  <a:pt x="3180" y="517"/>
                  <a:pt x="2515" y="1242"/>
                  <a:pt x="1874" y="2246"/>
                </a:cubicBezTo>
                <a:lnTo>
                  <a:pt x="1258" y="1170"/>
                </a:lnTo>
                <a:cubicBezTo>
                  <a:pt x="1197" y="1055"/>
                  <a:pt x="1113" y="998"/>
                  <a:pt x="1027" y="998"/>
                </a:cubicBezTo>
                <a:cubicBezTo>
                  <a:pt x="941" y="998"/>
                  <a:pt x="853" y="1055"/>
                  <a:pt x="786" y="1170"/>
                </a:cubicBezTo>
                <a:lnTo>
                  <a:pt x="134" y="2318"/>
                </a:lnTo>
                <a:cubicBezTo>
                  <a:pt x="1" y="2572"/>
                  <a:pt x="1" y="2886"/>
                  <a:pt x="134" y="3140"/>
                </a:cubicBezTo>
                <a:lnTo>
                  <a:pt x="774" y="4264"/>
                </a:lnTo>
                <a:cubicBezTo>
                  <a:pt x="315" y="5400"/>
                  <a:pt x="110" y="6621"/>
                  <a:pt x="170" y="7842"/>
                </a:cubicBezTo>
                <a:cubicBezTo>
                  <a:pt x="206" y="8966"/>
                  <a:pt x="521" y="10066"/>
                  <a:pt x="1076" y="11057"/>
                </a:cubicBezTo>
                <a:cubicBezTo>
                  <a:pt x="1451" y="11722"/>
                  <a:pt x="1850" y="12133"/>
                  <a:pt x="2249" y="12278"/>
                </a:cubicBezTo>
                <a:cubicBezTo>
                  <a:pt x="2411" y="12337"/>
                  <a:pt x="2580" y="12366"/>
                  <a:pt x="2750" y="12366"/>
                </a:cubicBezTo>
                <a:cubicBezTo>
                  <a:pt x="2999" y="12366"/>
                  <a:pt x="3247" y="12303"/>
                  <a:pt x="3470" y="12181"/>
                </a:cubicBezTo>
                <a:cubicBezTo>
                  <a:pt x="3989" y="11891"/>
                  <a:pt x="4461" y="11528"/>
                  <a:pt x="4884" y="11105"/>
                </a:cubicBezTo>
                <a:cubicBezTo>
                  <a:pt x="5331" y="10682"/>
                  <a:pt x="5657" y="10392"/>
                  <a:pt x="5875" y="10223"/>
                </a:cubicBezTo>
                <a:cubicBezTo>
                  <a:pt x="6056" y="10066"/>
                  <a:pt x="6286" y="9981"/>
                  <a:pt x="6516" y="9981"/>
                </a:cubicBezTo>
                <a:cubicBezTo>
                  <a:pt x="6733" y="9981"/>
                  <a:pt x="6927" y="10126"/>
                  <a:pt x="7096" y="10428"/>
                </a:cubicBezTo>
                <a:cubicBezTo>
                  <a:pt x="7325" y="10839"/>
                  <a:pt x="7410" y="11299"/>
                  <a:pt x="7337" y="11758"/>
                </a:cubicBezTo>
                <a:cubicBezTo>
                  <a:pt x="7265" y="12302"/>
                  <a:pt x="7084" y="12822"/>
                  <a:pt x="6818" y="13281"/>
                </a:cubicBezTo>
                <a:cubicBezTo>
                  <a:pt x="6528" y="13813"/>
                  <a:pt x="6129" y="14260"/>
                  <a:pt x="5645" y="14598"/>
                </a:cubicBezTo>
                <a:cubicBezTo>
                  <a:pt x="5452" y="14731"/>
                  <a:pt x="5246" y="14852"/>
                  <a:pt x="5041" y="14949"/>
                </a:cubicBezTo>
                <a:cubicBezTo>
                  <a:pt x="4944" y="14997"/>
                  <a:pt x="4872" y="15070"/>
                  <a:pt x="4823" y="15167"/>
                </a:cubicBezTo>
                <a:cubicBezTo>
                  <a:pt x="4642" y="15517"/>
                  <a:pt x="4642" y="15952"/>
                  <a:pt x="4823" y="16303"/>
                </a:cubicBezTo>
                <a:lnTo>
                  <a:pt x="5585" y="17620"/>
                </a:lnTo>
                <a:cubicBezTo>
                  <a:pt x="5659" y="17744"/>
                  <a:pt x="5755" y="17811"/>
                  <a:pt x="5851" y="17811"/>
                </a:cubicBezTo>
                <a:cubicBezTo>
                  <a:pt x="5896" y="17811"/>
                  <a:pt x="5941" y="17796"/>
                  <a:pt x="5984" y="17765"/>
                </a:cubicBezTo>
                <a:cubicBezTo>
                  <a:pt x="6262" y="17584"/>
                  <a:pt x="6516" y="17391"/>
                  <a:pt x="6745" y="17161"/>
                </a:cubicBezTo>
                <a:cubicBezTo>
                  <a:pt x="7072" y="16847"/>
                  <a:pt x="7362" y="16496"/>
                  <a:pt x="7615" y="16121"/>
                </a:cubicBezTo>
                <a:lnTo>
                  <a:pt x="8111" y="16992"/>
                </a:lnTo>
                <a:cubicBezTo>
                  <a:pt x="8178" y="17100"/>
                  <a:pt x="8262" y="17155"/>
                  <a:pt x="8347" y="17155"/>
                </a:cubicBezTo>
                <a:cubicBezTo>
                  <a:pt x="8431" y="17155"/>
                  <a:pt x="8516" y="17100"/>
                  <a:pt x="8582" y="16992"/>
                </a:cubicBezTo>
                <a:lnTo>
                  <a:pt x="8595" y="17004"/>
                </a:lnTo>
                <a:lnTo>
                  <a:pt x="9247" y="15843"/>
                </a:lnTo>
                <a:cubicBezTo>
                  <a:pt x="9380" y="15590"/>
                  <a:pt x="9380" y="15287"/>
                  <a:pt x="9247" y="15021"/>
                </a:cubicBezTo>
                <a:lnTo>
                  <a:pt x="8727" y="14103"/>
                </a:lnTo>
                <a:cubicBezTo>
                  <a:pt x="9223" y="12930"/>
                  <a:pt x="9453" y="11661"/>
                  <a:pt x="9404" y="10380"/>
                </a:cubicBezTo>
                <a:cubicBezTo>
                  <a:pt x="9344" y="9159"/>
                  <a:pt x="9054" y="8120"/>
                  <a:pt x="8558" y="7250"/>
                </a:cubicBezTo>
                <a:cubicBezTo>
                  <a:pt x="8026" y="6319"/>
                  <a:pt x="7483" y="5860"/>
                  <a:pt x="6939" y="5860"/>
                </a:cubicBezTo>
                <a:cubicBezTo>
                  <a:pt x="6395" y="5872"/>
                  <a:pt x="5802" y="6150"/>
                  <a:pt x="5162" y="6706"/>
                </a:cubicBezTo>
                <a:cubicBezTo>
                  <a:pt x="5101" y="6754"/>
                  <a:pt x="4932" y="6911"/>
                  <a:pt x="4654" y="7141"/>
                </a:cubicBezTo>
                <a:cubicBezTo>
                  <a:pt x="4074" y="7673"/>
                  <a:pt x="3615" y="7999"/>
                  <a:pt x="3300" y="8156"/>
                </a:cubicBezTo>
                <a:cubicBezTo>
                  <a:pt x="3211" y="8198"/>
                  <a:pt x="3126" y="8218"/>
                  <a:pt x="3046" y="8218"/>
                </a:cubicBezTo>
                <a:cubicBezTo>
                  <a:pt x="2845" y="8218"/>
                  <a:pt x="2674" y="8089"/>
                  <a:pt x="2527" y="7830"/>
                </a:cubicBezTo>
                <a:cubicBezTo>
                  <a:pt x="2056" y="7020"/>
                  <a:pt x="2128" y="6065"/>
                  <a:pt x="2744" y="4977"/>
                </a:cubicBezTo>
                <a:cubicBezTo>
                  <a:pt x="3095" y="4373"/>
                  <a:pt x="3530" y="3829"/>
                  <a:pt x="4062" y="3370"/>
                </a:cubicBezTo>
                <a:cubicBezTo>
                  <a:pt x="4292" y="3164"/>
                  <a:pt x="4545" y="2983"/>
                  <a:pt x="4823" y="2838"/>
                </a:cubicBezTo>
                <a:cubicBezTo>
                  <a:pt x="4908" y="2790"/>
                  <a:pt x="4968" y="2717"/>
                  <a:pt x="5017" y="2632"/>
                </a:cubicBezTo>
                <a:cubicBezTo>
                  <a:pt x="5198" y="2270"/>
                  <a:pt x="5198" y="1847"/>
                  <a:pt x="5017" y="1496"/>
                </a:cubicBezTo>
                <a:lnTo>
                  <a:pt x="4267" y="191"/>
                </a:lnTo>
                <a:cubicBezTo>
                  <a:pt x="4193" y="68"/>
                  <a:pt x="4097" y="0"/>
                  <a:pt x="39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8"/>
          <p:cNvSpPr/>
          <p:nvPr/>
        </p:nvSpPr>
        <p:spPr>
          <a:xfrm>
            <a:off x="6076020" y="1456448"/>
            <a:ext cx="879017" cy="2784145"/>
          </a:xfrm>
          <a:custGeom>
            <a:rect b="b" l="l" r="r" t="t"/>
            <a:pathLst>
              <a:path extrusionOk="0" h="27529" w="8704">
                <a:moveTo>
                  <a:pt x="8075" y="1940"/>
                </a:moveTo>
                <a:lnTo>
                  <a:pt x="7567" y="4660"/>
                </a:lnTo>
                <a:lnTo>
                  <a:pt x="4618" y="4660"/>
                </a:lnTo>
                <a:lnTo>
                  <a:pt x="5126" y="1940"/>
                </a:lnTo>
                <a:close/>
                <a:moveTo>
                  <a:pt x="7507" y="4926"/>
                </a:moveTo>
                <a:lnTo>
                  <a:pt x="6999" y="7645"/>
                </a:lnTo>
                <a:lnTo>
                  <a:pt x="4038" y="7645"/>
                </a:lnTo>
                <a:lnTo>
                  <a:pt x="4557" y="4926"/>
                </a:lnTo>
                <a:close/>
                <a:moveTo>
                  <a:pt x="6939" y="7923"/>
                </a:moveTo>
                <a:lnTo>
                  <a:pt x="6431" y="10643"/>
                </a:lnTo>
                <a:lnTo>
                  <a:pt x="3470" y="10643"/>
                </a:lnTo>
                <a:lnTo>
                  <a:pt x="3989" y="7923"/>
                </a:lnTo>
                <a:close/>
                <a:moveTo>
                  <a:pt x="6370" y="10909"/>
                </a:moveTo>
                <a:lnTo>
                  <a:pt x="5851" y="13628"/>
                </a:lnTo>
                <a:lnTo>
                  <a:pt x="2902" y="13628"/>
                </a:lnTo>
                <a:lnTo>
                  <a:pt x="3421" y="10909"/>
                </a:lnTo>
                <a:close/>
                <a:moveTo>
                  <a:pt x="5802" y="13906"/>
                </a:moveTo>
                <a:lnTo>
                  <a:pt x="5283" y="16626"/>
                </a:lnTo>
                <a:lnTo>
                  <a:pt x="2333" y="16626"/>
                </a:lnTo>
                <a:lnTo>
                  <a:pt x="2853" y="13906"/>
                </a:lnTo>
                <a:close/>
                <a:moveTo>
                  <a:pt x="5234" y="16892"/>
                </a:moveTo>
                <a:lnTo>
                  <a:pt x="4715" y="19611"/>
                </a:lnTo>
                <a:lnTo>
                  <a:pt x="1765" y="19611"/>
                </a:lnTo>
                <a:lnTo>
                  <a:pt x="2285" y="16892"/>
                </a:lnTo>
                <a:close/>
                <a:moveTo>
                  <a:pt x="4666" y="19889"/>
                </a:moveTo>
                <a:lnTo>
                  <a:pt x="4146" y="22609"/>
                </a:lnTo>
                <a:lnTo>
                  <a:pt x="1197" y="22609"/>
                </a:lnTo>
                <a:lnTo>
                  <a:pt x="1717" y="19889"/>
                </a:lnTo>
                <a:close/>
                <a:moveTo>
                  <a:pt x="4098" y="22875"/>
                </a:moveTo>
                <a:lnTo>
                  <a:pt x="3578" y="25594"/>
                </a:lnTo>
                <a:lnTo>
                  <a:pt x="629" y="25594"/>
                </a:lnTo>
                <a:lnTo>
                  <a:pt x="1149" y="22875"/>
                </a:lnTo>
                <a:close/>
                <a:moveTo>
                  <a:pt x="8545" y="0"/>
                </a:moveTo>
                <a:cubicBezTo>
                  <a:pt x="8486" y="0"/>
                  <a:pt x="8435" y="45"/>
                  <a:pt x="8425" y="115"/>
                </a:cubicBezTo>
                <a:lnTo>
                  <a:pt x="8123" y="1662"/>
                </a:lnTo>
                <a:lnTo>
                  <a:pt x="5174" y="1662"/>
                </a:lnTo>
                <a:lnTo>
                  <a:pt x="5464" y="164"/>
                </a:lnTo>
                <a:cubicBezTo>
                  <a:pt x="5471" y="67"/>
                  <a:pt x="5395" y="10"/>
                  <a:pt x="5320" y="10"/>
                </a:cubicBezTo>
                <a:cubicBezTo>
                  <a:pt x="5263" y="10"/>
                  <a:pt x="5207" y="42"/>
                  <a:pt x="5186" y="115"/>
                </a:cubicBezTo>
                <a:lnTo>
                  <a:pt x="13" y="27371"/>
                </a:lnTo>
                <a:cubicBezTo>
                  <a:pt x="1" y="27444"/>
                  <a:pt x="49" y="27516"/>
                  <a:pt x="122" y="27528"/>
                </a:cubicBezTo>
                <a:lnTo>
                  <a:pt x="146" y="27528"/>
                </a:lnTo>
                <a:cubicBezTo>
                  <a:pt x="218" y="27528"/>
                  <a:pt x="267" y="27480"/>
                  <a:pt x="279" y="27419"/>
                </a:cubicBezTo>
                <a:lnTo>
                  <a:pt x="581" y="25860"/>
                </a:lnTo>
                <a:lnTo>
                  <a:pt x="3542" y="25860"/>
                </a:lnTo>
                <a:lnTo>
                  <a:pt x="3252" y="27371"/>
                </a:lnTo>
                <a:cubicBezTo>
                  <a:pt x="3240" y="27432"/>
                  <a:pt x="3288" y="27504"/>
                  <a:pt x="3361" y="27516"/>
                </a:cubicBezTo>
                <a:lnTo>
                  <a:pt x="3385" y="27516"/>
                </a:lnTo>
                <a:cubicBezTo>
                  <a:pt x="3445" y="27516"/>
                  <a:pt x="3506" y="27468"/>
                  <a:pt x="3518" y="27407"/>
                </a:cubicBezTo>
                <a:lnTo>
                  <a:pt x="8703" y="139"/>
                </a:lnTo>
                <a:cubicBezTo>
                  <a:pt x="8703" y="67"/>
                  <a:pt x="8655" y="6"/>
                  <a:pt x="8582" y="6"/>
                </a:cubicBezTo>
                <a:cubicBezTo>
                  <a:pt x="8570" y="2"/>
                  <a:pt x="8557" y="0"/>
                  <a:pt x="8545" y="0"/>
                </a:cubicBezTo>
                <a:close/>
              </a:path>
            </a:pathLst>
          </a:custGeom>
          <a:solidFill>
            <a:srgbClr val="1D29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8"/>
          <p:cNvSpPr/>
          <p:nvPr/>
        </p:nvSpPr>
        <p:spPr>
          <a:xfrm>
            <a:off x="6904847" y="1450583"/>
            <a:ext cx="48980" cy="23362"/>
          </a:xfrm>
          <a:custGeom>
            <a:rect b="b" l="l" r="r" t="t"/>
            <a:pathLst>
              <a:path extrusionOk="0" h="231" w="485">
                <a:moveTo>
                  <a:pt x="167" y="0"/>
                </a:moveTo>
                <a:cubicBezTo>
                  <a:pt x="140" y="0"/>
                  <a:pt x="116" y="2"/>
                  <a:pt x="97" y="4"/>
                </a:cubicBezTo>
                <a:cubicBezTo>
                  <a:pt x="1" y="4"/>
                  <a:pt x="61" y="173"/>
                  <a:pt x="61" y="173"/>
                </a:cubicBezTo>
                <a:cubicBezTo>
                  <a:pt x="122" y="203"/>
                  <a:pt x="230" y="231"/>
                  <a:pt x="321" y="231"/>
                </a:cubicBezTo>
                <a:cubicBezTo>
                  <a:pt x="412" y="231"/>
                  <a:pt x="484" y="203"/>
                  <a:pt x="472" y="125"/>
                </a:cubicBezTo>
                <a:cubicBezTo>
                  <a:pt x="462" y="27"/>
                  <a:pt x="285" y="0"/>
                  <a:pt x="167" y="0"/>
                </a:cubicBezTo>
                <a:close/>
              </a:path>
            </a:pathLst>
          </a:custGeom>
          <a:solidFill>
            <a:srgbClr val="E3AC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8"/>
          <p:cNvSpPr/>
          <p:nvPr/>
        </p:nvSpPr>
        <p:spPr>
          <a:xfrm>
            <a:off x="6583799" y="1159720"/>
            <a:ext cx="117350" cy="195494"/>
          </a:xfrm>
          <a:custGeom>
            <a:rect b="b" l="l" r="r" t="t"/>
            <a:pathLst>
              <a:path extrusionOk="0" h="1933" w="1162">
                <a:moveTo>
                  <a:pt x="529" y="1"/>
                </a:moveTo>
                <a:cubicBezTo>
                  <a:pt x="253" y="1"/>
                  <a:pt x="41" y="256"/>
                  <a:pt x="13" y="680"/>
                </a:cubicBezTo>
                <a:cubicBezTo>
                  <a:pt x="1" y="849"/>
                  <a:pt x="37" y="1007"/>
                  <a:pt x="98" y="1164"/>
                </a:cubicBezTo>
                <a:lnTo>
                  <a:pt x="25" y="1587"/>
                </a:lnTo>
                <a:cubicBezTo>
                  <a:pt x="1" y="1732"/>
                  <a:pt x="85" y="1889"/>
                  <a:pt x="243" y="1925"/>
                </a:cubicBezTo>
                <a:cubicBezTo>
                  <a:pt x="263" y="1930"/>
                  <a:pt x="284" y="1933"/>
                  <a:pt x="304" y="1933"/>
                </a:cubicBezTo>
                <a:cubicBezTo>
                  <a:pt x="427" y="1933"/>
                  <a:pt x="536" y="1844"/>
                  <a:pt x="557" y="1720"/>
                </a:cubicBezTo>
                <a:lnTo>
                  <a:pt x="557" y="1683"/>
                </a:lnTo>
                <a:lnTo>
                  <a:pt x="581" y="1526"/>
                </a:lnTo>
                <a:cubicBezTo>
                  <a:pt x="871" y="1526"/>
                  <a:pt x="1016" y="1248"/>
                  <a:pt x="1089" y="874"/>
                </a:cubicBezTo>
                <a:cubicBezTo>
                  <a:pt x="1161" y="475"/>
                  <a:pt x="1089" y="221"/>
                  <a:pt x="774" y="64"/>
                </a:cubicBezTo>
                <a:cubicBezTo>
                  <a:pt x="689" y="21"/>
                  <a:pt x="606" y="1"/>
                  <a:pt x="529" y="1"/>
                </a:cubicBezTo>
                <a:close/>
              </a:path>
            </a:pathLst>
          </a:custGeom>
          <a:solidFill>
            <a:srgbClr val="E3AC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8"/>
          <p:cNvSpPr/>
          <p:nvPr/>
        </p:nvSpPr>
        <p:spPr>
          <a:xfrm>
            <a:off x="6373032" y="1704025"/>
            <a:ext cx="348819" cy="815856"/>
          </a:xfrm>
          <a:custGeom>
            <a:rect b="b" l="l" r="r" t="t"/>
            <a:pathLst>
              <a:path extrusionOk="0" h="8067" w="3454">
                <a:moveTo>
                  <a:pt x="1048" y="0"/>
                </a:moveTo>
                <a:cubicBezTo>
                  <a:pt x="952" y="701"/>
                  <a:pt x="915" y="2151"/>
                  <a:pt x="903" y="2683"/>
                </a:cubicBezTo>
                <a:lnTo>
                  <a:pt x="903" y="3300"/>
                </a:lnTo>
                <a:cubicBezTo>
                  <a:pt x="903" y="3300"/>
                  <a:pt x="903" y="3312"/>
                  <a:pt x="903" y="3312"/>
                </a:cubicBezTo>
                <a:cubicBezTo>
                  <a:pt x="795" y="3662"/>
                  <a:pt x="553" y="4557"/>
                  <a:pt x="408" y="5354"/>
                </a:cubicBezTo>
                <a:cubicBezTo>
                  <a:pt x="264" y="6147"/>
                  <a:pt x="0" y="7881"/>
                  <a:pt x="352" y="7881"/>
                </a:cubicBezTo>
                <a:cubicBezTo>
                  <a:pt x="354" y="7881"/>
                  <a:pt x="357" y="7881"/>
                  <a:pt x="359" y="7881"/>
                </a:cubicBezTo>
                <a:cubicBezTo>
                  <a:pt x="649" y="7869"/>
                  <a:pt x="1580" y="5149"/>
                  <a:pt x="1991" y="4013"/>
                </a:cubicBezTo>
                <a:cubicBezTo>
                  <a:pt x="2003" y="4460"/>
                  <a:pt x="2027" y="5052"/>
                  <a:pt x="2088" y="5596"/>
                </a:cubicBezTo>
                <a:cubicBezTo>
                  <a:pt x="2170" y="6382"/>
                  <a:pt x="2400" y="8067"/>
                  <a:pt x="2723" y="8067"/>
                </a:cubicBezTo>
                <a:cubicBezTo>
                  <a:pt x="2733" y="8067"/>
                  <a:pt x="2743" y="8065"/>
                  <a:pt x="2753" y="8062"/>
                </a:cubicBezTo>
                <a:cubicBezTo>
                  <a:pt x="3091" y="7953"/>
                  <a:pt x="3200" y="4013"/>
                  <a:pt x="3260" y="3457"/>
                </a:cubicBezTo>
                <a:lnTo>
                  <a:pt x="3260" y="3396"/>
                </a:lnTo>
                <a:cubicBezTo>
                  <a:pt x="3442" y="2309"/>
                  <a:pt x="3393" y="97"/>
                  <a:pt x="3454" y="97"/>
                </a:cubicBezTo>
                <a:lnTo>
                  <a:pt x="1967" y="0"/>
                </a:lnTo>
                <a:cubicBezTo>
                  <a:pt x="1967" y="48"/>
                  <a:pt x="1967" y="97"/>
                  <a:pt x="1955" y="157"/>
                </a:cubicBezTo>
                <a:lnTo>
                  <a:pt x="10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/>
          <p:nvPr/>
        </p:nvSpPr>
        <p:spPr>
          <a:xfrm>
            <a:off x="6419084" y="1323052"/>
            <a:ext cx="512726" cy="412125"/>
          </a:xfrm>
          <a:custGeom>
            <a:rect b="b" l="l" r="r" t="t"/>
            <a:pathLst>
              <a:path extrusionOk="0" h="4075" w="5077">
                <a:moveTo>
                  <a:pt x="1791" y="1"/>
                </a:moveTo>
                <a:cubicBezTo>
                  <a:pt x="1636" y="1"/>
                  <a:pt x="1481" y="23"/>
                  <a:pt x="1330" y="68"/>
                </a:cubicBezTo>
                <a:cubicBezTo>
                  <a:pt x="1293" y="81"/>
                  <a:pt x="1257" y="93"/>
                  <a:pt x="1221" y="117"/>
                </a:cubicBezTo>
                <a:cubicBezTo>
                  <a:pt x="1173" y="129"/>
                  <a:pt x="1136" y="141"/>
                  <a:pt x="1100" y="177"/>
                </a:cubicBezTo>
                <a:cubicBezTo>
                  <a:pt x="967" y="298"/>
                  <a:pt x="834" y="431"/>
                  <a:pt x="725" y="576"/>
                </a:cubicBezTo>
                <a:cubicBezTo>
                  <a:pt x="604" y="721"/>
                  <a:pt x="496" y="866"/>
                  <a:pt x="411" y="1023"/>
                </a:cubicBezTo>
                <a:cubicBezTo>
                  <a:pt x="206" y="1338"/>
                  <a:pt x="73" y="1700"/>
                  <a:pt x="24" y="2075"/>
                </a:cubicBezTo>
                <a:cubicBezTo>
                  <a:pt x="0" y="2280"/>
                  <a:pt x="12" y="2486"/>
                  <a:pt x="73" y="2679"/>
                </a:cubicBezTo>
                <a:cubicBezTo>
                  <a:pt x="97" y="2800"/>
                  <a:pt x="157" y="2921"/>
                  <a:pt x="242" y="3006"/>
                </a:cubicBezTo>
                <a:cubicBezTo>
                  <a:pt x="314" y="3090"/>
                  <a:pt x="423" y="3151"/>
                  <a:pt x="532" y="3187"/>
                </a:cubicBezTo>
                <a:cubicBezTo>
                  <a:pt x="520" y="3429"/>
                  <a:pt x="532" y="3658"/>
                  <a:pt x="568" y="3900"/>
                </a:cubicBezTo>
                <a:cubicBezTo>
                  <a:pt x="587" y="3996"/>
                  <a:pt x="1275" y="4074"/>
                  <a:pt x="1919" y="4074"/>
                </a:cubicBezTo>
                <a:cubicBezTo>
                  <a:pt x="2497" y="4074"/>
                  <a:pt x="3040" y="4011"/>
                  <a:pt x="3034" y="3840"/>
                </a:cubicBezTo>
                <a:cubicBezTo>
                  <a:pt x="3010" y="3356"/>
                  <a:pt x="2998" y="2486"/>
                  <a:pt x="2937" y="1724"/>
                </a:cubicBezTo>
                <a:lnTo>
                  <a:pt x="2937" y="1724"/>
                </a:lnTo>
                <a:cubicBezTo>
                  <a:pt x="3070" y="1833"/>
                  <a:pt x="3215" y="1942"/>
                  <a:pt x="3360" y="2039"/>
                </a:cubicBezTo>
                <a:lnTo>
                  <a:pt x="3409" y="2063"/>
                </a:lnTo>
                <a:lnTo>
                  <a:pt x="3481" y="2099"/>
                </a:lnTo>
                <a:cubicBezTo>
                  <a:pt x="3517" y="2123"/>
                  <a:pt x="3566" y="2135"/>
                  <a:pt x="3626" y="2159"/>
                </a:cubicBezTo>
                <a:cubicBezTo>
                  <a:pt x="3688" y="2177"/>
                  <a:pt x="3757" y="2188"/>
                  <a:pt x="3831" y="2188"/>
                </a:cubicBezTo>
                <a:cubicBezTo>
                  <a:pt x="3859" y="2188"/>
                  <a:pt x="3887" y="2187"/>
                  <a:pt x="3916" y="2184"/>
                </a:cubicBezTo>
                <a:cubicBezTo>
                  <a:pt x="4085" y="2172"/>
                  <a:pt x="4243" y="2123"/>
                  <a:pt x="4400" y="2051"/>
                </a:cubicBezTo>
                <a:cubicBezTo>
                  <a:pt x="4533" y="1978"/>
                  <a:pt x="4666" y="1894"/>
                  <a:pt x="4774" y="1785"/>
                </a:cubicBezTo>
                <a:cubicBezTo>
                  <a:pt x="4835" y="1736"/>
                  <a:pt x="4895" y="1688"/>
                  <a:pt x="4944" y="1640"/>
                </a:cubicBezTo>
                <a:lnTo>
                  <a:pt x="5016" y="1567"/>
                </a:lnTo>
                <a:cubicBezTo>
                  <a:pt x="5040" y="1531"/>
                  <a:pt x="5077" y="1519"/>
                  <a:pt x="5077" y="1458"/>
                </a:cubicBezTo>
                <a:cubicBezTo>
                  <a:pt x="5064" y="1422"/>
                  <a:pt x="5040" y="1386"/>
                  <a:pt x="5004" y="1374"/>
                </a:cubicBezTo>
                <a:lnTo>
                  <a:pt x="4992" y="1374"/>
                </a:lnTo>
                <a:cubicBezTo>
                  <a:pt x="4985" y="1372"/>
                  <a:pt x="4979" y="1371"/>
                  <a:pt x="4973" y="1371"/>
                </a:cubicBezTo>
                <a:cubicBezTo>
                  <a:pt x="4937" y="1371"/>
                  <a:pt x="4916" y="1400"/>
                  <a:pt x="4895" y="1410"/>
                </a:cubicBezTo>
                <a:lnTo>
                  <a:pt x="4799" y="1458"/>
                </a:lnTo>
                <a:cubicBezTo>
                  <a:pt x="4738" y="1483"/>
                  <a:pt x="4678" y="1519"/>
                  <a:pt x="4617" y="1543"/>
                </a:cubicBezTo>
                <a:cubicBezTo>
                  <a:pt x="4508" y="1591"/>
                  <a:pt x="4376" y="1628"/>
                  <a:pt x="4255" y="1652"/>
                </a:cubicBezTo>
                <a:cubicBezTo>
                  <a:pt x="4175" y="1669"/>
                  <a:pt x="4095" y="1681"/>
                  <a:pt x="4016" y="1681"/>
                </a:cubicBezTo>
                <a:cubicBezTo>
                  <a:pt x="3987" y="1681"/>
                  <a:pt x="3957" y="1679"/>
                  <a:pt x="3928" y="1676"/>
                </a:cubicBezTo>
                <a:cubicBezTo>
                  <a:pt x="3892" y="1664"/>
                  <a:pt x="3844" y="1652"/>
                  <a:pt x="3807" y="1628"/>
                </a:cubicBezTo>
                <a:cubicBezTo>
                  <a:pt x="3795" y="1616"/>
                  <a:pt x="3771" y="1616"/>
                  <a:pt x="3759" y="1603"/>
                </a:cubicBezTo>
                <a:lnTo>
                  <a:pt x="3699" y="1555"/>
                </a:lnTo>
                <a:cubicBezTo>
                  <a:pt x="3505" y="1386"/>
                  <a:pt x="3324" y="1217"/>
                  <a:pt x="3167" y="1023"/>
                </a:cubicBezTo>
                <a:cubicBezTo>
                  <a:pt x="3082" y="927"/>
                  <a:pt x="2998" y="818"/>
                  <a:pt x="2925" y="721"/>
                </a:cubicBezTo>
                <a:cubicBezTo>
                  <a:pt x="2865" y="649"/>
                  <a:pt x="2816" y="552"/>
                  <a:pt x="2768" y="479"/>
                </a:cubicBezTo>
                <a:cubicBezTo>
                  <a:pt x="2756" y="443"/>
                  <a:pt x="2744" y="419"/>
                  <a:pt x="2720" y="395"/>
                </a:cubicBezTo>
                <a:cubicBezTo>
                  <a:pt x="2659" y="274"/>
                  <a:pt x="2550" y="177"/>
                  <a:pt x="2417" y="129"/>
                </a:cubicBezTo>
                <a:cubicBezTo>
                  <a:pt x="2220" y="44"/>
                  <a:pt x="2006" y="1"/>
                  <a:pt x="1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6377577" y="2466780"/>
            <a:ext cx="109574" cy="66142"/>
          </a:xfrm>
          <a:custGeom>
            <a:rect b="b" l="l" r="r" t="t"/>
            <a:pathLst>
              <a:path extrusionOk="0" h="654" w="1085">
                <a:moveTo>
                  <a:pt x="157" y="0"/>
                </a:moveTo>
                <a:cubicBezTo>
                  <a:pt x="97" y="36"/>
                  <a:pt x="85" y="194"/>
                  <a:pt x="49" y="339"/>
                </a:cubicBezTo>
                <a:cubicBezTo>
                  <a:pt x="0" y="496"/>
                  <a:pt x="206" y="460"/>
                  <a:pt x="363" y="508"/>
                </a:cubicBezTo>
                <a:cubicBezTo>
                  <a:pt x="586" y="590"/>
                  <a:pt x="865" y="653"/>
                  <a:pt x="989" y="653"/>
                </a:cubicBezTo>
                <a:cubicBezTo>
                  <a:pt x="1066" y="653"/>
                  <a:pt x="1084" y="629"/>
                  <a:pt x="991" y="568"/>
                </a:cubicBezTo>
                <a:cubicBezTo>
                  <a:pt x="665" y="351"/>
                  <a:pt x="617" y="145"/>
                  <a:pt x="532" y="85"/>
                </a:cubicBezTo>
                <a:cubicBezTo>
                  <a:pt x="411" y="49"/>
                  <a:pt x="278" y="12"/>
                  <a:pt x="157" y="0"/>
                </a:cubicBezTo>
                <a:close/>
              </a:path>
            </a:pathLst>
          </a:custGeom>
          <a:solidFill>
            <a:srgbClr val="1D29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8"/>
          <p:cNvSpPr/>
          <p:nvPr/>
        </p:nvSpPr>
        <p:spPr>
          <a:xfrm>
            <a:off x="6620458" y="2488727"/>
            <a:ext cx="121996" cy="47938"/>
          </a:xfrm>
          <a:custGeom>
            <a:rect b="b" l="l" r="r" t="t"/>
            <a:pathLst>
              <a:path extrusionOk="0" h="474" w="1208">
                <a:moveTo>
                  <a:pt x="49" y="1"/>
                </a:moveTo>
                <a:cubicBezTo>
                  <a:pt x="0" y="61"/>
                  <a:pt x="37" y="218"/>
                  <a:pt x="37" y="375"/>
                </a:cubicBezTo>
                <a:cubicBezTo>
                  <a:pt x="37" y="451"/>
                  <a:pt x="90" y="468"/>
                  <a:pt x="163" y="468"/>
                </a:cubicBezTo>
                <a:cubicBezTo>
                  <a:pt x="218" y="468"/>
                  <a:pt x="284" y="459"/>
                  <a:pt x="347" y="459"/>
                </a:cubicBezTo>
                <a:cubicBezTo>
                  <a:pt x="361" y="459"/>
                  <a:pt x="374" y="459"/>
                  <a:pt x="387" y="460"/>
                </a:cubicBezTo>
                <a:cubicBezTo>
                  <a:pt x="486" y="469"/>
                  <a:pt x="593" y="474"/>
                  <a:pt x="692" y="474"/>
                </a:cubicBezTo>
                <a:cubicBezTo>
                  <a:pt x="981" y="474"/>
                  <a:pt x="1208" y="435"/>
                  <a:pt x="992" y="363"/>
                </a:cubicBezTo>
                <a:cubicBezTo>
                  <a:pt x="617" y="230"/>
                  <a:pt x="520" y="37"/>
                  <a:pt x="423" y="1"/>
                </a:cubicBezTo>
                <a:close/>
              </a:path>
            </a:pathLst>
          </a:custGeom>
          <a:solidFill>
            <a:srgbClr val="1D29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8"/>
          <p:cNvSpPr/>
          <p:nvPr/>
        </p:nvSpPr>
        <p:spPr>
          <a:xfrm>
            <a:off x="6517953" y="1140505"/>
            <a:ext cx="181984" cy="174053"/>
          </a:xfrm>
          <a:custGeom>
            <a:rect b="b" l="l" r="r" t="t"/>
            <a:pathLst>
              <a:path extrusionOk="0" h="1721" w="1802">
                <a:moveTo>
                  <a:pt x="944" y="1"/>
                </a:moveTo>
                <a:cubicBezTo>
                  <a:pt x="662" y="1"/>
                  <a:pt x="404" y="88"/>
                  <a:pt x="339" y="193"/>
                </a:cubicBezTo>
                <a:lnTo>
                  <a:pt x="351" y="193"/>
                </a:lnTo>
                <a:cubicBezTo>
                  <a:pt x="0" y="350"/>
                  <a:pt x="48" y="749"/>
                  <a:pt x="133" y="1535"/>
                </a:cubicBezTo>
                <a:cubicBezTo>
                  <a:pt x="266" y="1678"/>
                  <a:pt x="551" y="1721"/>
                  <a:pt x="841" y="1721"/>
                </a:cubicBezTo>
                <a:cubicBezTo>
                  <a:pt x="1261" y="1721"/>
                  <a:pt x="1692" y="1632"/>
                  <a:pt x="1692" y="1632"/>
                </a:cubicBezTo>
                <a:cubicBezTo>
                  <a:pt x="1692" y="1632"/>
                  <a:pt x="1402" y="1366"/>
                  <a:pt x="1596" y="725"/>
                </a:cubicBezTo>
                <a:cubicBezTo>
                  <a:pt x="1596" y="701"/>
                  <a:pt x="1596" y="677"/>
                  <a:pt x="1608" y="665"/>
                </a:cubicBezTo>
                <a:lnTo>
                  <a:pt x="1801" y="701"/>
                </a:lnTo>
                <a:cubicBezTo>
                  <a:pt x="1780" y="172"/>
                  <a:pt x="1339" y="1"/>
                  <a:pt x="9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8"/>
          <p:cNvSpPr/>
          <p:nvPr/>
        </p:nvSpPr>
        <p:spPr>
          <a:xfrm>
            <a:off x="6660753" y="1219794"/>
            <a:ext cx="26964" cy="41061"/>
          </a:xfrm>
          <a:custGeom>
            <a:rect b="b" l="l" r="r" t="t"/>
            <a:pathLst>
              <a:path extrusionOk="0" h="406" w="267">
                <a:moveTo>
                  <a:pt x="141" y="0"/>
                </a:moveTo>
                <a:cubicBezTo>
                  <a:pt x="135" y="0"/>
                  <a:pt x="128" y="1"/>
                  <a:pt x="121" y="2"/>
                </a:cubicBezTo>
                <a:cubicBezTo>
                  <a:pt x="49" y="14"/>
                  <a:pt x="0" y="122"/>
                  <a:pt x="49" y="255"/>
                </a:cubicBezTo>
                <a:cubicBezTo>
                  <a:pt x="69" y="348"/>
                  <a:pt x="116" y="406"/>
                  <a:pt x="167" y="406"/>
                </a:cubicBezTo>
                <a:cubicBezTo>
                  <a:pt x="176" y="406"/>
                  <a:pt x="185" y="404"/>
                  <a:pt x="194" y="400"/>
                </a:cubicBezTo>
                <a:cubicBezTo>
                  <a:pt x="254" y="364"/>
                  <a:pt x="266" y="268"/>
                  <a:pt x="242" y="159"/>
                </a:cubicBezTo>
                <a:cubicBezTo>
                  <a:pt x="220" y="59"/>
                  <a:pt x="208" y="0"/>
                  <a:pt x="141" y="0"/>
                </a:cubicBezTo>
                <a:close/>
              </a:path>
            </a:pathLst>
          </a:custGeom>
          <a:solidFill>
            <a:srgbClr val="E3AC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8"/>
          <p:cNvSpPr/>
          <p:nvPr/>
        </p:nvSpPr>
        <p:spPr>
          <a:xfrm>
            <a:off x="7189236" y="3470336"/>
            <a:ext cx="163705" cy="815452"/>
          </a:xfrm>
          <a:custGeom>
            <a:rect b="b" l="l" r="r" t="t"/>
            <a:pathLst>
              <a:path extrusionOk="0" h="8063" w="1621">
                <a:moveTo>
                  <a:pt x="1" y="1"/>
                </a:moveTo>
                <a:lnTo>
                  <a:pt x="1" y="8062"/>
                </a:lnTo>
                <a:lnTo>
                  <a:pt x="1621" y="8062"/>
                </a:lnTo>
                <a:lnTo>
                  <a:pt x="162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8"/>
          <p:cNvSpPr/>
          <p:nvPr/>
        </p:nvSpPr>
        <p:spPr>
          <a:xfrm>
            <a:off x="7352840" y="3470336"/>
            <a:ext cx="163705" cy="815452"/>
          </a:xfrm>
          <a:custGeom>
            <a:rect b="b" l="l" r="r" t="t"/>
            <a:pathLst>
              <a:path extrusionOk="0" h="8063" w="1621">
                <a:moveTo>
                  <a:pt x="1" y="1"/>
                </a:moveTo>
                <a:lnTo>
                  <a:pt x="1" y="8062"/>
                </a:lnTo>
                <a:lnTo>
                  <a:pt x="1620" y="8062"/>
                </a:lnTo>
                <a:lnTo>
                  <a:pt x="16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8"/>
          <p:cNvSpPr/>
          <p:nvPr/>
        </p:nvSpPr>
        <p:spPr>
          <a:xfrm>
            <a:off x="7612890" y="3223366"/>
            <a:ext cx="163604" cy="1061210"/>
          </a:xfrm>
          <a:custGeom>
            <a:rect b="b" l="l" r="r" t="t"/>
            <a:pathLst>
              <a:path extrusionOk="0" h="10493" w="1620">
                <a:moveTo>
                  <a:pt x="0" y="1"/>
                </a:moveTo>
                <a:lnTo>
                  <a:pt x="0" y="10492"/>
                </a:lnTo>
                <a:lnTo>
                  <a:pt x="1620" y="10492"/>
                </a:lnTo>
                <a:lnTo>
                  <a:pt x="16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8"/>
          <p:cNvSpPr/>
          <p:nvPr/>
        </p:nvSpPr>
        <p:spPr>
          <a:xfrm>
            <a:off x="7776393" y="3223366"/>
            <a:ext cx="163705" cy="1061210"/>
          </a:xfrm>
          <a:custGeom>
            <a:rect b="b" l="l" r="r" t="t"/>
            <a:pathLst>
              <a:path extrusionOk="0" h="10493" w="1621">
                <a:moveTo>
                  <a:pt x="1" y="1"/>
                </a:moveTo>
                <a:lnTo>
                  <a:pt x="1" y="10492"/>
                </a:lnTo>
                <a:lnTo>
                  <a:pt x="1620" y="10492"/>
                </a:lnTo>
                <a:lnTo>
                  <a:pt x="16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8"/>
          <p:cNvSpPr/>
          <p:nvPr/>
        </p:nvSpPr>
        <p:spPr>
          <a:xfrm>
            <a:off x="8036443" y="2985094"/>
            <a:ext cx="163604" cy="1299484"/>
          </a:xfrm>
          <a:custGeom>
            <a:rect b="b" l="l" r="r" t="t"/>
            <a:pathLst>
              <a:path extrusionOk="0" h="12849" w="1620">
                <a:moveTo>
                  <a:pt x="0" y="0"/>
                </a:moveTo>
                <a:lnTo>
                  <a:pt x="0" y="12848"/>
                </a:lnTo>
                <a:lnTo>
                  <a:pt x="1620" y="12848"/>
                </a:lnTo>
                <a:lnTo>
                  <a:pt x="16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8"/>
          <p:cNvSpPr/>
          <p:nvPr/>
        </p:nvSpPr>
        <p:spPr>
          <a:xfrm>
            <a:off x="8199946" y="2985094"/>
            <a:ext cx="163705" cy="1299484"/>
          </a:xfrm>
          <a:custGeom>
            <a:rect b="b" l="l" r="r" t="t"/>
            <a:pathLst>
              <a:path extrusionOk="0" h="12849" w="1621">
                <a:moveTo>
                  <a:pt x="1" y="0"/>
                </a:moveTo>
                <a:lnTo>
                  <a:pt x="1" y="12848"/>
                </a:lnTo>
                <a:lnTo>
                  <a:pt x="1620" y="12848"/>
                </a:lnTo>
                <a:lnTo>
                  <a:pt x="16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/>
          <p:nvPr/>
        </p:nvSpPr>
        <p:spPr>
          <a:xfrm>
            <a:off x="6035725" y="466950"/>
            <a:ext cx="608061" cy="496371"/>
          </a:xfrm>
          <a:custGeom>
            <a:rect b="b" l="l" r="r" t="t"/>
            <a:pathLst>
              <a:path extrusionOk="0" h="4908" w="6021">
                <a:moveTo>
                  <a:pt x="1" y="0"/>
                </a:moveTo>
                <a:lnTo>
                  <a:pt x="1" y="3505"/>
                </a:lnTo>
                <a:lnTo>
                  <a:pt x="4255" y="3505"/>
                </a:lnTo>
                <a:lnTo>
                  <a:pt x="5138" y="4907"/>
                </a:lnTo>
                <a:lnTo>
                  <a:pt x="5355" y="3505"/>
                </a:lnTo>
                <a:lnTo>
                  <a:pt x="6020" y="3505"/>
                </a:lnTo>
                <a:lnTo>
                  <a:pt x="60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8"/>
          <p:cNvSpPr/>
          <p:nvPr/>
        </p:nvSpPr>
        <p:spPr>
          <a:xfrm>
            <a:off x="6117527" y="532889"/>
            <a:ext cx="124622" cy="216530"/>
          </a:xfrm>
          <a:custGeom>
            <a:rect b="b" l="l" r="r" t="t"/>
            <a:pathLst>
              <a:path extrusionOk="0" h="2141" w="1234">
                <a:moveTo>
                  <a:pt x="545" y="1"/>
                </a:moveTo>
                <a:cubicBezTo>
                  <a:pt x="508" y="1"/>
                  <a:pt x="484" y="37"/>
                  <a:pt x="484" y="61"/>
                </a:cubicBezTo>
                <a:lnTo>
                  <a:pt x="484" y="194"/>
                </a:lnTo>
                <a:cubicBezTo>
                  <a:pt x="339" y="218"/>
                  <a:pt x="218" y="279"/>
                  <a:pt x="122" y="388"/>
                </a:cubicBezTo>
                <a:cubicBezTo>
                  <a:pt x="49" y="472"/>
                  <a:pt x="1" y="593"/>
                  <a:pt x="1" y="726"/>
                </a:cubicBezTo>
                <a:cubicBezTo>
                  <a:pt x="1" y="835"/>
                  <a:pt x="37" y="944"/>
                  <a:pt x="109" y="1028"/>
                </a:cubicBezTo>
                <a:cubicBezTo>
                  <a:pt x="194" y="1101"/>
                  <a:pt x="291" y="1149"/>
                  <a:pt x="387" y="1185"/>
                </a:cubicBezTo>
                <a:lnTo>
                  <a:pt x="496" y="1222"/>
                </a:lnTo>
                <a:cubicBezTo>
                  <a:pt x="569" y="1246"/>
                  <a:pt x="653" y="1282"/>
                  <a:pt x="738" y="1318"/>
                </a:cubicBezTo>
                <a:cubicBezTo>
                  <a:pt x="774" y="1342"/>
                  <a:pt x="810" y="1391"/>
                  <a:pt x="810" y="1439"/>
                </a:cubicBezTo>
                <a:cubicBezTo>
                  <a:pt x="810" y="1560"/>
                  <a:pt x="726" y="1620"/>
                  <a:pt x="569" y="1620"/>
                </a:cubicBezTo>
                <a:cubicBezTo>
                  <a:pt x="472" y="1620"/>
                  <a:pt x="375" y="1596"/>
                  <a:pt x="291" y="1572"/>
                </a:cubicBezTo>
                <a:cubicBezTo>
                  <a:pt x="242" y="1560"/>
                  <a:pt x="194" y="1536"/>
                  <a:pt x="158" y="1512"/>
                </a:cubicBezTo>
                <a:cubicBezTo>
                  <a:pt x="143" y="1503"/>
                  <a:pt x="128" y="1499"/>
                  <a:pt x="114" y="1499"/>
                </a:cubicBezTo>
                <a:cubicBezTo>
                  <a:pt x="68" y="1499"/>
                  <a:pt x="28" y="1538"/>
                  <a:pt x="37" y="1584"/>
                </a:cubicBezTo>
                <a:lnTo>
                  <a:pt x="37" y="1778"/>
                </a:lnTo>
                <a:cubicBezTo>
                  <a:pt x="25" y="1802"/>
                  <a:pt x="49" y="1826"/>
                  <a:pt x="73" y="1838"/>
                </a:cubicBezTo>
                <a:cubicBezTo>
                  <a:pt x="206" y="1886"/>
                  <a:pt x="339" y="1923"/>
                  <a:pt x="484" y="1935"/>
                </a:cubicBezTo>
                <a:lnTo>
                  <a:pt x="484" y="2080"/>
                </a:lnTo>
                <a:cubicBezTo>
                  <a:pt x="484" y="2116"/>
                  <a:pt x="508" y="2140"/>
                  <a:pt x="545" y="2140"/>
                </a:cubicBezTo>
                <a:lnTo>
                  <a:pt x="714" y="2140"/>
                </a:lnTo>
                <a:cubicBezTo>
                  <a:pt x="738" y="2140"/>
                  <a:pt x="774" y="2116"/>
                  <a:pt x="774" y="2080"/>
                </a:cubicBezTo>
                <a:lnTo>
                  <a:pt x="774" y="1911"/>
                </a:lnTo>
                <a:cubicBezTo>
                  <a:pt x="895" y="1898"/>
                  <a:pt x="1016" y="1826"/>
                  <a:pt x="1113" y="1729"/>
                </a:cubicBezTo>
                <a:cubicBezTo>
                  <a:pt x="1185" y="1633"/>
                  <a:pt x="1221" y="1524"/>
                  <a:pt x="1221" y="1403"/>
                </a:cubicBezTo>
                <a:cubicBezTo>
                  <a:pt x="1234" y="1318"/>
                  <a:pt x="1209" y="1234"/>
                  <a:pt x="1161" y="1161"/>
                </a:cubicBezTo>
                <a:cubicBezTo>
                  <a:pt x="1125" y="1101"/>
                  <a:pt x="1076" y="1040"/>
                  <a:pt x="1004" y="1004"/>
                </a:cubicBezTo>
                <a:cubicBezTo>
                  <a:pt x="919" y="968"/>
                  <a:pt x="835" y="931"/>
                  <a:pt x="750" y="907"/>
                </a:cubicBezTo>
                <a:cubicBezTo>
                  <a:pt x="665" y="883"/>
                  <a:pt x="593" y="859"/>
                  <a:pt x="557" y="847"/>
                </a:cubicBezTo>
                <a:cubicBezTo>
                  <a:pt x="520" y="835"/>
                  <a:pt x="484" y="811"/>
                  <a:pt x="460" y="774"/>
                </a:cubicBezTo>
                <a:cubicBezTo>
                  <a:pt x="436" y="750"/>
                  <a:pt x="424" y="714"/>
                  <a:pt x="424" y="678"/>
                </a:cubicBezTo>
                <a:cubicBezTo>
                  <a:pt x="424" y="617"/>
                  <a:pt x="448" y="569"/>
                  <a:pt x="484" y="545"/>
                </a:cubicBezTo>
                <a:cubicBezTo>
                  <a:pt x="545" y="508"/>
                  <a:pt x="605" y="496"/>
                  <a:pt x="665" y="496"/>
                </a:cubicBezTo>
                <a:cubicBezTo>
                  <a:pt x="750" y="496"/>
                  <a:pt x="835" y="521"/>
                  <a:pt x="907" y="557"/>
                </a:cubicBezTo>
                <a:cubicBezTo>
                  <a:pt x="943" y="569"/>
                  <a:pt x="980" y="593"/>
                  <a:pt x="1004" y="605"/>
                </a:cubicBezTo>
                <a:cubicBezTo>
                  <a:pt x="1018" y="614"/>
                  <a:pt x="1033" y="618"/>
                  <a:pt x="1048" y="618"/>
                </a:cubicBezTo>
                <a:cubicBezTo>
                  <a:pt x="1095" y="618"/>
                  <a:pt x="1137" y="579"/>
                  <a:pt x="1137" y="533"/>
                </a:cubicBezTo>
                <a:lnTo>
                  <a:pt x="1137" y="339"/>
                </a:lnTo>
                <a:cubicBezTo>
                  <a:pt x="1137" y="315"/>
                  <a:pt x="1113" y="291"/>
                  <a:pt x="1088" y="279"/>
                </a:cubicBezTo>
                <a:cubicBezTo>
                  <a:pt x="1052" y="255"/>
                  <a:pt x="1004" y="243"/>
                  <a:pt x="956" y="230"/>
                </a:cubicBezTo>
                <a:cubicBezTo>
                  <a:pt x="895" y="206"/>
                  <a:pt x="835" y="194"/>
                  <a:pt x="762" y="194"/>
                </a:cubicBezTo>
                <a:lnTo>
                  <a:pt x="762" y="61"/>
                </a:lnTo>
                <a:cubicBezTo>
                  <a:pt x="774" y="37"/>
                  <a:pt x="738" y="1"/>
                  <a:pt x="7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6277495" y="532889"/>
            <a:ext cx="124521" cy="216530"/>
          </a:xfrm>
          <a:custGeom>
            <a:rect b="b" l="l" r="r" t="t"/>
            <a:pathLst>
              <a:path extrusionOk="0" h="2141" w="1233">
                <a:moveTo>
                  <a:pt x="544" y="1"/>
                </a:moveTo>
                <a:cubicBezTo>
                  <a:pt x="508" y="1"/>
                  <a:pt x="484" y="37"/>
                  <a:pt x="484" y="61"/>
                </a:cubicBezTo>
                <a:lnTo>
                  <a:pt x="484" y="194"/>
                </a:lnTo>
                <a:cubicBezTo>
                  <a:pt x="351" y="218"/>
                  <a:pt x="218" y="279"/>
                  <a:pt x="121" y="388"/>
                </a:cubicBezTo>
                <a:cubicBezTo>
                  <a:pt x="48" y="484"/>
                  <a:pt x="0" y="593"/>
                  <a:pt x="0" y="726"/>
                </a:cubicBezTo>
                <a:cubicBezTo>
                  <a:pt x="0" y="835"/>
                  <a:pt x="36" y="944"/>
                  <a:pt x="109" y="1028"/>
                </a:cubicBezTo>
                <a:cubicBezTo>
                  <a:pt x="193" y="1101"/>
                  <a:pt x="290" y="1149"/>
                  <a:pt x="399" y="1185"/>
                </a:cubicBezTo>
                <a:lnTo>
                  <a:pt x="496" y="1222"/>
                </a:lnTo>
                <a:cubicBezTo>
                  <a:pt x="580" y="1246"/>
                  <a:pt x="653" y="1282"/>
                  <a:pt x="737" y="1318"/>
                </a:cubicBezTo>
                <a:cubicBezTo>
                  <a:pt x="786" y="1342"/>
                  <a:pt x="810" y="1391"/>
                  <a:pt x="810" y="1439"/>
                </a:cubicBezTo>
                <a:cubicBezTo>
                  <a:pt x="810" y="1560"/>
                  <a:pt x="725" y="1620"/>
                  <a:pt x="568" y="1620"/>
                </a:cubicBezTo>
                <a:cubicBezTo>
                  <a:pt x="484" y="1620"/>
                  <a:pt x="387" y="1596"/>
                  <a:pt x="290" y="1572"/>
                </a:cubicBezTo>
                <a:cubicBezTo>
                  <a:pt x="242" y="1560"/>
                  <a:pt x="193" y="1536"/>
                  <a:pt x="157" y="1512"/>
                </a:cubicBezTo>
                <a:cubicBezTo>
                  <a:pt x="143" y="1503"/>
                  <a:pt x="128" y="1499"/>
                  <a:pt x="115" y="1499"/>
                </a:cubicBezTo>
                <a:cubicBezTo>
                  <a:pt x="71" y="1499"/>
                  <a:pt x="36" y="1538"/>
                  <a:pt x="36" y="1584"/>
                </a:cubicBezTo>
                <a:lnTo>
                  <a:pt x="36" y="1778"/>
                </a:lnTo>
                <a:cubicBezTo>
                  <a:pt x="36" y="1802"/>
                  <a:pt x="48" y="1826"/>
                  <a:pt x="73" y="1838"/>
                </a:cubicBezTo>
                <a:cubicBezTo>
                  <a:pt x="206" y="1886"/>
                  <a:pt x="338" y="1923"/>
                  <a:pt x="484" y="1935"/>
                </a:cubicBezTo>
                <a:lnTo>
                  <a:pt x="484" y="2080"/>
                </a:lnTo>
                <a:cubicBezTo>
                  <a:pt x="484" y="2116"/>
                  <a:pt x="508" y="2140"/>
                  <a:pt x="544" y="2140"/>
                </a:cubicBezTo>
                <a:lnTo>
                  <a:pt x="713" y="2140"/>
                </a:lnTo>
                <a:cubicBezTo>
                  <a:pt x="749" y="2140"/>
                  <a:pt x="774" y="2116"/>
                  <a:pt x="774" y="2080"/>
                </a:cubicBezTo>
                <a:lnTo>
                  <a:pt x="774" y="1911"/>
                </a:lnTo>
                <a:cubicBezTo>
                  <a:pt x="907" y="1898"/>
                  <a:pt x="1015" y="1826"/>
                  <a:pt x="1112" y="1729"/>
                </a:cubicBezTo>
                <a:cubicBezTo>
                  <a:pt x="1185" y="1633"/>
                  <a:pt x="1233" y="1512"/>
                  <a:pt x="1233" y="1391"/>
                </a:cubicBezTo>
                <a:cubicBezTo>
                  <a:pt x="1233" y="1234"/>
                  <a:pt x="1148" y="1077"/>
                  <a:pt x="1003" y="1004"/>
                </a:cubicBezTo>
                <a:cubicBezTo>
                  <a:pt x="919" y="968"/>
                  <a:pt x="834" y="931"/>
                  <a:pt x="749" y="907"/>
                </a:cubicBezTo>
                <a:cubicBezTo>
                  <a:pt x="665" y="883"/>
                  <a:pt x="604" y="859"/>
                  <a:pt x="556" y="847"/>
                </a:cubicBezTo>
                <a:cubicBezTo>
                  <a:pt x="520" y="835"/>
                  <a:pt x="484" y="811"/>
                  <a:pt x="459" y="774"/>
                </a:cubicBezTo>
                <a:cubicBezTo>
                  <a:pt x="435" y="750"/>
                  <a:pt x="423" y="714"/>
                  <a:pt x="423" y="678"/>
                </a:cubicBezTo>
                <a:cubicBezTo>
                  <a:pt x="423" y="617"/>
                  <a:pt x="447" y="569"/>
                  <a:pt x="484" y="545"/>
                </a:cubicBezTo>
                <a:cubicBezTo>
                  <a:pt x="544" y="508"/>
                  <a:pt x="604" y="496"/>
                  <a:pt x="665" y="496"/>
                </a:cubicBezTo>
                <a:cubicBezTo>
                  <a:pt x="749" y="496"/>
                  <a:pt x="834" y="521"/>
                  <a:pt x="907" y="557"/>
                </a:cubicBezTo>
                <a:cubicBezTo>
                  <a:pt x="943" y="569"/>
                  <a:pt x="979" y="581"/>
                  <a:pt x="1003" y="605"/>
                </a:cubicBezTo>
                <a:cubicBezTo>
                  <a:pt x="1018" y="614"/>
                  <a:pt x="1033" y="618"/>
                  <a:pt x="1047" y="618"/>
                </a:cubicBezTo>
                <a:cubicBezTo>
                  <a:pt x="1094" y="618"/>
                  <a:pt x="1136" y="579"/>
                  <a:pt x="1136" y="533"/>
                </a:cubicBezTo>
                <a:lnTo>
                  <a:pt x="1136" y="339"/>
                </a:lnTo>
                <a:cubicBezTo>
                  <a:pt x="1136" y="315"/>
                  <a:pt x="1124" y="291"/>
                  <a:pt x="1100" y="279"/>
                </a:cubicBezTo>
                <a:cubicBezTo>
                  <a:pt x="1052" y="255"/>
                  <a:pt x="1003" y="243"/>
                  <a:pt x="955" y="230"/>
                </a:cubicBezTo>
                <a:cubicBezTo>
                  <a:pt x="894" y="206"/>
                  <a:pt x="834" y="194"/>
                  <a:pt x="774" y="194"/>
                </a:cubicBezTo>
                <a:lnTo>
                  <a:pt x="774" y="61"/>
                </a:lnTo>
                <a:cubicBezTo>
                  <a:pt x="774" y="37"/>
                  <a:pt x="749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8"/>
          <p:cNvSpPr/>
          <p:nvPr/>
        </p:nvSpPr>
        <p:spPr>
          <a:xfrm>
            <a:off x="6437363" y="532889"/>
            <a:ext cx="124622" cy="216530"/>
          </a:xfrm>
          <a:custGeom>
            <a:rect b="b" l="l" r="r" t="t"/>
            <a:pathLst>
              <a:path extrusionOk="0" h="2141" w="1234">
                <a:moveTo>
                  <a:pt x="544" y="1"/>
                </a:moveTo>
                <a:cubicBezTo>
                  <a:pt x="508" y="1"/>
                  <a:pt x="484" y="37"/>
                  <a:pt x="484" y="61"/>
                </a:cubicBezTo>
                <a:lnTo>
                  <a:pt x="484" y="194"/>
                </a:lnTo>
                <a:cubicBezTo>
                  <a:pt x="351" y="218"/>
                  <a:pt x="218" y="279"/>
                  <a:pt x="133" y="388"/>
                </a:cubicBezTo>
                <a:cubicBezTo>
                  <a:pt x="49" y="472"/>
                  <a:pt x="12" y="593"/>
                  <a:pt x="12" y="726"/>
                </a:cubicBezTo>
                <a:cubicBezTo>
                  <a:pt x="0" y="835"/>
                  <a:pt x="37" y="944"/>
                  <a:pt x="109" y="1028"/>
                </a:cubicBezTo>
                <a:cubicBezTo>
                  <a:pt x="194" y="1101"/>
                  <a:pt x="290" y="1149"/>
                  <a:pt x="399" y="1185"/>
                </a:cubicBezTo>
                <a:lnTo>
                  <a:pt x="496" y="1222"/>
                </a:lnTo>
                <a:cubicBezTo>
                  <a:pt x="581" y="1246"/>
                  <a:pt x="665" y="1282"/>
                  <a:pt x="738" y="1318"/>
                </a:cubicBezTo>
                <a:cubicBezTo>
                  <a:pt x="786" y="1342"/>
                  <a:pt x="810" y="1391"/>
                  <a:pt x="810" y="1439"/>
                </a:cubicBezTo>
                <a:cubicBezTo>
                  <a:pt x="810" y="1560"/>
                  <a:pt x="726" y="1620"/>
                  <a:pt x="581" y="1620"/>
                </a:cubicBezTo>
                <a:cubicBezTo>
                  <a:pt x="484" y="1620"/>
                  <a:pt x="387" y="1596"/>
                  <a:pt x="290" y="1572"/>
                </a:cubicBezTo>
                <a:cubicBezTo>
                  <a:pt x="242" y="1560"/>
                  <a:pt x="206" y="1536"/>
                  <a:pt x="158" y="1512"/>
                </a:cubicBezTo>
                <a:cubicBezTo>
                  <a:pt x="145" y="1506"/>
                  <a:pt x="132" y="1504"/>
                  <a:pt x="119" y="1504"/>
                </a:cubicBezTo>
                <a:cubicBezTo>
                  <a:pt x="74" y="1504"/>
                  <a:pt x="37" y="1537"/>
                  <a:pt x="37" y="1584"/>
                </a:cubicBezTo>
                <a:lnTo>
                  <a:pt x="37" y="1778"/>
                </a:lnTo>
                <a:cubicBezTo>
                  <a:pt x="37" y="1802"/>
                  <a:pt x="49" y="1826"/>
                  <a:pt x="73" y="1838"/>
                </a:cubicBezTo>
                <a:cubicBezTo>
                  <a:pt x="206" y="1886"/>
                  <a:pt x="339" y="1923"/>
                  <a:pt x="484" y="1935"/>
                </a:cubicBezTo>
                <a:lnTo>
                  <a:pt x="484" y="2080"/>
                </a:lnTo>
                <a:cubicBezTo>
                  <a:pt x="484" y="2116"/>
                  <a:pt x="508" y="2140"/>
                  <a:pt x="544" y="2140"/>
                </a:cubicBezTo>
                <a:lnTo>
                  <a:pt x="714" y="2140"/>
                </a:lnTo>
                <a:cubicBezTo>
                  <a:pt x="750" y="2140"/>
                  <a:pt x="774" y="2116"/>
                  <a:pt x="774" y="2080"/>
                </a:cubicBezTo>
                <a:lnTo>
                  <a:pt x="774" y="1911"/>
                </a:lnTo>
                <a:cubicBezTo>
                  <a:pt x="907" y="1898"/>
                  <a:pt x="1028" y="1826"/>
                  <a:pt x="1112" y="1729"/>
                </a:cubicBezTo>
                <a:cubicBezTo>
                  <a:pt x="1185" y="1633"/>
                  <a:pt x="1233" y="1524"/>
                  <a:pt x="1233" y="1403"/>
                </a:cubicBezTo>
                <a:cubicBezTo>
                  <a:pt x="1233" y="1318"/>
                  <a:pt x="1209" y="1234"/>
                  <a:pt x="1173" y="1161"/>
                </a:cubicBezTo>
                <a:cubicBezTo>
                  <a:pt x="1124" y="1101"/>
                  <a:pt x="1076" y="1040"/>
                  <a:pt x="1004" y="1004"/>
                </a:cubicBezTo>
                <a:cubicBezTo>
                  <a:pt x="931" y="968"/>
                  <a:pt x="846" y="931"/>
                  <a:pt x="750" y="907"/>
                </a:cubicBezTo>
                <a:cubicBezTo>
                  <a:pt x="665" y="883"/>
                  <a:pt x="605" y="859"/>
                  <a:pt x="556" y="847"/>
                </a:cubicBezTo>
                <a:cubicBezTo>
                  <a:pt x="520" y="835"/>
                  <a:pt x="496" y="811"/>
                  <a:pt x="460" y="774"/>
                </a:cubicBezTo>
                <a:cubicBezTo>
                  <a:pt x="436" y="750"/>
                  <a:pt x="423" y="714"/>
                  <a:pt x="423" y="678"/>
                </a:cubicBezTo>
                <a:cubicBezTo>
                  <a:pt x="423" y="617"/>
                  <a:pt x="448" y="569"/>
                  <a:pt x="484" y="545"/>
                </a:cubicBezTo>
                <a:cubicBezTo>
                  <a:pt x="544" y="508"/>
                  <a:pt x="605" y="496"/>
                  <a:pt x="665" y="496"/>
                </a:cubicBezTo>
                <a:cubicBezTo>
                  <a:pt x="750" y="496"/>
                  <a:pt x="834" y="521"/>
                  <a:pt x="907" y="557"/>
                </a:cubicBezTo>
                <a:cubicBezTo>
                  <a:pt x="943" y="569"/>
                  <a:pt x="979" y="593"/>
                  <a:pt x="1016" y="605"/>
                </a:cubicBezTo>
                <a:cubicBezTo>
                  <a:pt x="1027" y="614"/>
                  <a:pt x="1040" y="618"/>
                  <a:pt x="1053" y="618"/>
                </a:cubicBezTo>
                <a:cubicBezTo>
                  <a:pt x="1095" y="618"/>
                  <a:pt x="1137" y="579"/>
                  <a:pt x="1137" y="533"/>
                </a:cubicBezTo>
                <a:lnTo>
                  <a:pt x="1137" y="339"/>
                </a:lnTo>
                <a:cubicBezTo>
                  <a:pt x="1137" y="315"/>
                  <a:pt x="1124" y="291"/>
                  <a:pt x="1100" y="279"/>
                </a:cubicBezTo>
                <a:cubicBezTo>
                  <a:pt x="1052" y="255"/>
                  <a:pt x="1004" y="243"/>
                  <a:pt x="955" y="230"/>
                </a:cubicBezTo>
                <a:cubicBezTo>
                  <a:pt x="895" y="206"/>
                  <a:pt x="834" y="194"/>
                  <a:pt x="774" y="194"/>
                </a:cubicBezTo>
                <a:lnTo>
                  <a:pt x="774" y="61"/>
                </a:lnTo>
                <a:cubicBezTo>
                  <a:pt x="774" y="37"/>
                  <a:pt x="750" y="1"/>
                  <a:pt x="7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7"/>
          <p:cNvSpPr txBox="1"/>
          <p:nvPr>
            <p:ph type="title"/>
          </p:nvPr>
        </p:nvSpPr>
        <p:spPr>
          <a:xfrm>
            <a:off x="1655525" y="1059938"/>
            <a:ext cx="5903700" cy="1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500"/>
              <a:t>Luego de varias pruebas se definió que la función de activación Relu y usar un batch_size bajo influyen positivamente en el desempeño de nuestra red.</a:t>
            </a:r>
            <a:endParaRPr b="0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</p:txBody>
      </p:sp>
      <p:sp>
        <p:nvSpPr>
          <p:cNvPr id="610" name="Google Shape;610;p4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pic>
        <p:nvPicPr>
          <p:cNvPr id="611" name="Google Shape;6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475" y="1816050"/>
            <a:ext cx="4177475" cy="328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8"/>
          <p:cNvSpPr txBox="1"/>
          <p:nvPr>
            <p:ph type="title"/>
          </p:nvPr>
        </p:nvSpPr>
        <p:spPr>
          <a:xfrm>
            <a:off x="457200" y="1125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pic>
        <p:nvPicPr>
          <p:cNvPr id="617" name="Google Shape;6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200"/>
            <a:ext cx="3577467" cy="41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1517" y="1366488"/>
            <a:ext cx="5109333" cy="241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9"/>
          <p:cNvSpPr txBox="1"/>
          <p:nvPr>
            <p:ph type="title"/>
          </p:nvPr>
        </p:nvSpPr>
        <p:spPr>
          <a:xfrm>
            <a:off x="4202525" y="239700"/>
            <a:ext cx="4590300" cy="20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ANÁLISIS</a:t>
            </a:r>
            <a:r>
              <a:rPr lang="en"/>
              <a:t> DE COMPONENTES PRINCIPALES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9"/>
          <p:cNvSpPr txBox="1"/>
          <p:nvPr>
            <p:ph idx="1" type="subTitle"/>
          </p:nvPr>
        </p:nvSpPr>
        <p:spPr>
          <a:xfrm>
            <a:off x="4796825" y="2446650"/>
            <a:ext cx="3877200" cy="17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PCA busca encontrar los vectores que tienen la mayor varianza en los datos y los utiliza como nuevas dimensiones o "componentes principales". </a:t>
            </a:r>
            <a:r>
              <a:rPr lang="en"/>
              <a:t>Se pueden</a:t>
            </a:r>
            <a:r>
              <a:rPr lang="en"/>
              <a:t> utilizar como entradas para un modelo de aprendizaje automático, lo que reduce la complejidad del modelo y aumenta su velocidad.</a:t>
            </a:r>
            <a:endParaRPr/>
          </a:p>
        </p:txBody>
      </p:sp>
      <p:pic>
        <p:nvPicPr>
          <p:cNvPr id="625" name="Google Shape;62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50" y="1514075"/>
            <a:ext cx="4201502" cy="28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0"/>
          <p:cNvSpPr txBox="1"/>
          <p:nvPr>
            <p:ph type="title"/>
          </p:nvPr>
        </p:nvSpPr>
        <p:spPr>
          <a:xfrm>
            <a:off x="318375" y="239700"/>
            <a:ext cx="84744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ANÁLISIS DE COMPONENTES PRINCIPALES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631" name="Google Shape;6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50" y="1478700"/>
            <a:ext cx="1676400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50"/>
          <p:cNvSpPr txBox="1"/>
          <p:nvPr>
            <p:ph type="title"/>
          </p:nvPr>
        </p:nvSpPr>
        <p:spPr>
          <a:xfrm>
            <a:off x="240550" y="859200"/>
            <a:ext cx="22380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Antes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633" name="Google Shape;633;p50"/>
          <p:cNvSpPr txBox="1"/>
          <p:nvPr>
            <p:ph type="title"/>
          </p:nvPr>
        </p:nvSpPr>
        <p:spPr>
          <a:xfrm>
            <a:off x="3028075" y="905550"/>
            <a:ext cx="22380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Despues</a:t>
            </a:r>
            <a:endParaRPr sz="2100"/>
          </a:p>
        </p:txBody>
      </p:sp>
      <p:pic>
        <p:nvPicPr>
          <p:cNvPr id="634" name="Google Shape;63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7300" y="1416788"/>
            <a:ext cx="27622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50"/>
          <p:cNvPicPr preferRelativeResize="0"/>
          <p:nvPr/>
        </p:nvPicPr>
        <p:blipFill rotWithShape="1">
          <a:blip r:embed="rId5">
            <a:alphaModFix/>
          </a:blip>
          <a:srcRect b="14544" l="5407" r="5806" t="15730"/>
          <a:stretch/>
        </p:blipFill>
        <p:spPr>
          <a:xfrm>
            <a:off x="720625" y="2476225"/>
            <a:ext cx="7613302" cy="21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Regressor</a:t>
            </a:r>
            <a:endParaRPr/>
          </a:p>
        </p:txBody>
      </p:sp>
      <p:pic>
        <p:nvPicPr>
          <p:cNvPr id="641" name="Google Shape;64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25" y="1488499"/>
            <a:ext cx="23241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925" y="2186274"/>
            <a:ext cx="1821108" cy="279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0733" y="1740574"/>
            <a:ext cx="5662687" cy="279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pic>
        <p:nvPicPr>
          <p:cNvPr id="649" name="Google Shape;6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76" y="1017731"/>
            <a:ext cx="2020323" cy="48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075" y="1592675"/>
            <a:ext cx="2105706" cy="33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4181" y="1170125"/>
            <a:ext cx="6517420" cy="3275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Vector Regressor</a:t>
            </a:r>
            <a:endParaRPr/>
          </a:p>
        </p:txBody>
      </p:sp>
      <p:pic>
        <p:nvPicPr>
          <p:cNvPr id="657" name="Google Shape;65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25" y="1339925"/>
            <a:ext cx="242671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63" y="2036725"/>
            <a:ext cx="1836417" cy="29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5004" y="1513175"/>
            <a:ext cx="5922176" cy="29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4"/>
          <p:cNvSpPr txBox="1"/>
          <p:nvPr>
            <p:ph type="title"/>
          </p:nvPr>
        </p:nvSpPr>
        <p:spPr>
          <a:xfrm>
            <a:off x="4408025" y="813275"/>
            <a:ext cx="44853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</a:rPr>
              <a:t>Aplicabilidad en todas las monedas</a:t>
            </a:r>
            <a:endParaRPr sz="4900"/>
          </a:p>
        </p:txBody>
      </p:sp>
      <p:grpSp>
        <p:nvGrpSpPr>
          <p:cNvPr id="665" name="Google Shape;665;p54"/>
          <p:cNvGrpSpPr/>
          <p:nvPr/>
        </p:nvGrpSpPr>
        <p:grpSpPr>
          <a:xfrm>
            <a:off x="396200" y="508919"/>
            <a:ext cx="4011828" cy="4055294"/>
            <a:chOff x="481225" y="480644"/>
            <a:chExt cx="4011828" cy="4055294"/>
          </a:xfrm>
        </p:grpSpPr>
        <p:sp>
          <p:nvSpPr>
            <p:cNvPr id="666" name="Google Shape;666;p54"/>
            <p:cNvSpPr/>
            <p:nvPr/>
          </p:nvSpPr>
          <p:spPr>
            <a:xfrm>
              <a:off x="875392" y="2335045"/>
              <a:ext cx="3406500" cy="1931622"/>
            </a:xfrm>
            <a:custGeom>
              <a:rect b="b" l="l" r="r" t="t"/>
              <a:pathLst>
                <a:path extrusionOk="0" h="30623" w="54005">
                  <a:moveTo>
                    <a:pt x="36757" y="0"/>
                  </a:moveTo>
                  <a:cubicBezTo>
                    <a:pt x="35536" y="0"/>
                    <a:pt x="34315" y="269"/>
                    <a:pt x="33384" y="807"/>
                  </a:cubicBezTo>
                  <a:lnTo>
                    <a:pt x="1898" y="18985"/>
                  </a:lnTo>
                  <a:cubicBezTo>
                    <a:pt x="37" y="20061"/>
                    <a:pt x="1" y="21814"/>
                    <a:pt x="1862" y="22890"/>
                  </a:cubicBezTo>
                  <a:lnTo>
                    <a:pt x="13912" y="29815"/>
                  </a:lnTo>
                  <a:cubicBezTo>
                    <a:pt x="14843" y="30353"/>
                    <a:pt x="16064" y="30622"/>
                    <a:pt x="17285" y="30622"/>
                  </a:cubicBezTo>
                  <a:cubicBezTo>
                    <a:pt x="18505" y="30622"/>
                    <a:pt x="19726" y="30353"/>
                    <a:pt x="20657" y="29815"/>
                  </a:cubicBezTo>
                  <a:lnTo>
                    <a:pt x="52143" y="11637"/>
                  </a:lnTo>
                  <a:cubicBezTo>
                    <a:pt x="54004" y="10561"/>
                    <a:pt x="54004" y="8820"/>
                    <a:pt x="52143" y="7745"/>
                  </a:cubicBezTo>
                  <a:lnTo>
                    <a:pt x="40129" y="807"/>
                  </a:lnTo>
                  <a:cubicBezTo>
                    <a:pt x="39198" y="269"/>
                    <a:pt x="37977" y="0"/>
                    <a:pt x="36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>
              <a:off x="1766665" y="3784871"/>
              <a:ext cx="513135" cy="215725"/>
            </a:xfrm>
            <a:custGeom>
              <a:rect b="b" l="l" r="r" t="t"/>
              <a:pathLst>
                <a:path extrusionOk="0" h="3420" w="8135">
                  <a:moveTo>
                    <a:pt x="3688" y="1"/>
                  </a:moveTo>
                  <a:cubicBezTo>
                    <a:pt x="2336" y="1"/>
                    <a:pt x="1002" y="395"/>
                    <a:pt x="0" y="1186"/>
                  </a:cubicBezTo>
                  <a:lnTo>
                    <a:pt x="12" y="2431"/>
                  </a:lnTo>
                  <a:lnTo>
                    <a:pt x="665" y="2830"/>
                  </a:lnTo>
                  <a:cubicBezTo>
                    <a:pt x="1366" y="3238"/>
                    <a:pt x="2197" y="3420"/>
                    <a:pt x="3066" y="3420"/>
                  </a:cubicBezTo>
                  <a:cubicBezTo>
                    <a:pt x="4203" y="3420"/>
                    <a:pt x="5405" y="3109"/>
                    <a:pt x="6466" y="2588"/>
                  </a:cubicBezTo>
                  <a:lnTo>
                    <a:pt x="8134" y="1621"/>
                  </a:lnTo>
                  <a:cubicBezTo>
                    <a:pt x="7796" y="1379"/>
                    <a:pt x="7458" y="1149"/>
                    <a:pt x="7131" y="944"/>
                  </a:cubicBezTo>
                  <a:cubicBezTo>
                    <a:pt x="6121" y="316"/>
                    <a:pt x="4898" y="1"/>
                    <a:pt x="368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4"/>
            <p:cNvSpPr/>
            <p:nvPr/>
          </p:nvSpPr>
          <p:spPr>
            <a:xfrm>
              <a:off x="870787" y="3191001"/>
              <a:ext cx="157126" cy="315703"/>
            </a:xfrm>
            <a:custGeom>
              <a:rect b="b" l="l" r="r" t="t"/>
              <a:pathLst>
                <a:path extrusionOk="0" h="5005" w="2491">
                  <a:moveTo>
                    <a:pt x="1814" y="1"/>
                  </a:moveTo>
                  <a:cubicBezTo>
                    <a:pt x="1" y="907"/>
                    <a:pt x="98" y="3699"/>
                    <a:pt x="1959" y="4775"/>
                  </a:cubicBezTo>
                  <a:lnTo>
                    <a:pt x="2491" y="5005"/>
                  </a:lnTo>
                  <a:lnTo>
                    <a:pt x="2491" y="500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4"/>
            <p:cNvSpPr/>
            <p:nvPr/>
          </p:nvSpPr>
          <p:spPr>
            <a:xfrm>
              <a:off x="4159795" y="2587921"/>
              <a:ext cx="93859" cy="214337"/>
            </a:xfrm>
            <a:custGeom>
              <a:rect b="b" l="l" r="r" t="t"/>
              <a:pathLst>
                <a:path extrusionOk="0" h="3398" w="1488">
                  <a:moveTo>
                    <a:pt x="1463" y="1"/>
                  </a:moveTo>
                  <a:lnTo>
                    <a:pt x="1" y="37"/>
                  </a:lnTo>
                  <a:lnTo>
                    <a:pt x="1" y="3397"/>
                  </a:lnTo>
                  <a:lnTo>
                    <a:pt x="73" y="3349"/>
                  </a:lnTo>
                  <a:cubicBezTo>
                    <a:pt x="1197" y="2696"/>
                    <a:pt x="1487" y="2092"/>
                    <a:pt x="146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4"/>
            <p:cNvSpPr/>
            <p:nvPr/>
          </p:nvSpPr>
          <p:spPr>
            <a:xfrm>
              <a:off x="875392" y="1985094"/>
              <a:ext cx="3406500" cy="1930865"/>
            </a:xfrm>
            <a:custGeom>
              <a:rect b="b" l="l" r="r" t="t"/>
              <a:pathLst>
                <a:path extrusionOk="0" h="30611" w="54005">
                  <a:moveTo>
                    <a:pt x="36757" y="0"/>
                  </a:moveTo>
                  <a:cubicBezTo>
                    <a:pt x="35536" y="0"/>
                    <a:pt x="34315" y="269"/>
                    <a:pt x="33384" y="807"/>
                  </a:cubicBezTo>
                  <a:lnTo>
                    <a:pt x="1898" y="18974"/>
                  </a:lnTo>
                  <a:cubicBezTo>
                    <a:pt x="37" y="20049"/>
                    <a:pt x="1" y="21814"/>
                    <a:pt x="1862" y="22890"/>
                  </a:cubicBezTo>
                  <a:lnTo>
                    <a:pt x="13912" y="29803"/>
                  </a:lnTo>
                  <a:cubicBezTo>
                    <a:pt x="14843" y="30341"/>
                    <a:pt x="16064" y="30610"/>
                    <a:pt x="17285" y="30610"/>
                  </a:cubicBezTo>
                  <a:cubicBezTo>
                    <a:pt x="18505" y="30610"/>
                    <a:pt x="19726" y="30341"/>
                    <a:pt x="20657" y="29803"/>
                  </a:cubicBezTo>
                  <a:lnTo>
                    <a:pt x="52143" y="11637"/>
                  </a:lnTo>
                  <a:cubicBezTo>
                    <a:pt x="54004" y="10561"/>
                    <a:pt x="54004" y="8808"/>
                    <a:pt x="52143" y="7733"/>
                  </a:cubicBezTo>
                  <a:lnTo>
                    <a:pt x="40129" y="807"/>
                  </a:lnTo>
                  <a:cubicBezTo>
                    <a:pt x="39198" y="269"/>
                    <a:pt x="37977" y="0"/>
                    <a:pt x="36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4"/>
            <p:cNvSpPr/>
            <p:nvPr/>
          </p:nvSpPr>
          <p:spPr>
            <a:xfrm>
              <a:off x="1130789" y="2106076"/>
              <a:ext cx="2915505" cy="1683475"/>
            </a:xfrm>
            <a:custGeom>
              <a:rect b="b" l="l" r="r" t="t"/>
              <a:pathLst>
                <a:path extrusionOk="0" h="26689" w="46221">
                  <a:moveTo>
                    <a:pt x="29517" y="1"/>
                  </a:moveTo>
                  <a:lnTo>
                    <a:pt x="1" y="17043"/>
                  </a:lnTo>
                  <a:lnTo>
                    <a:pt x="16705" y="26689"/>
                  </a:lnTo>
                  <a:lnTo>
                    <a:pt x="46221" y="9646"/>
                  </a:lnTo>
                  <a:lnTo>
                    <a:pt x="29517" y="1"/>
                  </a:lnTo>
                  <a:close/>
                </a:path>
              </a:pathLst>
            </a:custGeom>
            <a:solidFill>
              <a:srgbClr val="ADC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4"/>
            <p:cNvSpPr/>
            <p:nvPr/>
          </p:nvSpPr>
          <p:spPr>
            <a:xfrm>
              <a:off x="1409840" y="3496735"/>
              <a:ext cx="228025" cy="131958"/>
            </a:xfrm>
            <a:custGeom>
              <a:rect b="b" l="l" r="r" t="t"/>
              <a:pathLst>
                <a:path extrusionOk="0" h="2092" w="3615">
                  <a:moveTo>
                    <a:pt x="1813" y="0"/>
                  </a:moveTo>
                  <a:cubicBezTo>
                    <a:pt x="810" y="0"/>
                    <a:pt x="0" y="472"/>
                    <a:pt x="0" y="1052"/>
                  </a:cubicBezTo>
                  <a:cubicBezTo>
                    <a:pt x="0" y="1620"/>
                    <a:pt x="810" y="2091"/>
                    <a:pt x="1813" y="2091"/>
                  </a:cubicBezTo>
                  <a:cubicBezTo>
                    <a:pt x="2805" y="2091"/>
                    <a:pt x="3614" y="1620"/>
                    <a:pt x="3614" y="1052"/>
                  </a:cubicBezTo>
                  <a:cubicBezTo>
                    <a:pt x="3614" y="472"/>
                    <a:pt x="2805" y="0"/>
                    <a:pt x="18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625">
              <a:solidFill>
                <a:srgbClr val="80808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4"/>
            <p:cNvSpPr/>
            <p:nvPr/>
          </p:nvSpPr>
          <p:spPr>
            <a:xfrm>
              <a:off x="3419527" y="2207504"/>
              <a:ext cx="44280" cy="25231"/>
            </a:xfrm>
            <a:custGeom>
              <a:rect b="b" l="l" r="r" t="t"/>
              <a:pathLst>
                <a:path extrusionOk="0" h="400" w="702">
                  <a:moveTo>
                    <a:pt x="351" y="0"/>
                  </a:moveTo>
                  <a:cubicBezTo>
                    <a:pt x="157" y="0"/>
                    <a:pt x="0" y="85"/>
                    <a:pt x="0" y="194"/>
                  </a:cubicBezTo>
                  <a:cubicBezTo>
                    <a:pt x="0" y="315"/>
                    <a:pt x="157" y="399"/>
                    <a:pt x="351" y="399"/>
                  </a:cubicBezTo>
                  <a:cubicBezTo>
                    <a:pt x="544" y="399"/>
                    <a:pt x="701" y="315"/>
                    <a:pt x="701" y="194"/>
                  </a:cubicBezTo>
                  <a:cubicBezTo>
                    <a:pt x="701" y="85"/>
                    <a:pt x="544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4"/>
            <p:cNvSpPr/>
            <p:nvPr/>
          </p:nvSpPr>
          <p:spPr>
            <a:xfrm>
              <a:off x="3532371" y="2273861"/>
              <a:ext cx="220393" cy="125840"/>
            </a:xfrm>
            <a:custGeom>
              <a:rect b="b" l="l" r="r" t="t"/>
              <a:pathLst>
                <a:path extrusionOk="0" h="1995" w="3494">
                  <a:moveTo>
                    <a:pt x="224" y="0"/>
                  </a:moveTo>
                  <a:cubicBezTo>
                    <a:pt x="175" y="0"/>
                    <a:pt x="127" y="12"/>
                    <a:pt x="85" y="36"/>
                  </a:cubicBezTo>
                  <a:cubicBezTo>
                    <a:pt x="0" y="60"/>
                    <a:pt x="0" y="169"/>
                    <a:pt x="85" y="206"/>
                  </a:cubicBezTo>
                  <a:lnTo>
                    <a:pt x="3131" y="1958"/>
                  </a:lnTo>
                  <a:cubicBezTo>
                    <a:pt x="3173" y="1982"/>
                    <a:pt x="3221" y="1994"/>
                    <a:pt x="3270" y="1994"/>
                  </a:cubicBezTo>
                  <a:cubicBezTo>
                    <a:pt x="3318" y="1994"/>
                    <a:pt x="3366" y="1982"/>
                    <a:pt x="3409" y="1958"/>
                  </a:cubicBezTo>
                  <a:cubicBezTo>
                    <a:pt x="3493" y="1910"/>
                    <a:pt x="3493" y="1837"/>
                    <a:pt x="3409" y="1801"/>
                  </a:cubicBezTo>
                  <a:lnTo>
                    <a:pt x="363" y="36"/>
                  </a:lnTo>
                  <a:cubicBezTo>
                    <a:pt x="320" y="12"/>
                    <a:pt x="272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4"/>
            <p:cNvSpPr/>
            <p:nvPr/>
          </p:nvSpPr>
          <p:spPr>
            <a:xfrm>
              <a:off x="3697001" y="2288495"/>
              <a:ext cx="35134" cy="18734"/>
            </a:xfrm>
            <a:custGeom>
              <a:rect b="b" l="l" r="r" t="t"/>
              <a:pathLst>
                <a:path extrusionOk="0" h="297" w="557">
                  <a:moveTo>
                    <a:pt x="285" y="1"/>
                  </a:moveTo>
                  <a:cubicBezTo>
                    <a:pt x="224" y="1"/>
                    <a:pt x="164" y="16"/>
                    <a:pt x="110" y="46"/>
                  </a:cubicBezTo>
                  <a:cubicBezTo>
                    <a:pt x="1" y="82"/>
                    <a:pt x="1" y="215"/>
                    <a:pt x="110" y="252"/>
                  </a:cubicBezTo>
                  <a:cubicBezTo>
                    <a:pt x="164" y="282"/>
                    <a:pt x="224" y="297"/>
                    <a:pt x="285" y="297"/>
                  </a:cubicBezTo>
                  <a:cubicBezTo>
                    <a:pt x="345" y="297"/>
                    <a:pt x="406" y="282"/>
                    <a:pt x="460" y="252"/>
                  </a:cubicBezTo>
                  <a:cubicBezTo>
                    <a:pt x="557" y="215"/>
                    <a:pt x="557" y="82"/>
                    <a:pt x="460" y="46"/>
                  </a:cubicBezTo>
                  <a:cubicBezTo>
                    <a:pt x="406" y="16"/>
                    <a:pt x="345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4"/>
            <p:cNvSpPr/>
            <p:nvPr/>
          </p:nvSpPr>
          <p:spPr>
            <a:xfrm>
              <a:off x="3292175" y="1867455"/>
              <a:ext cx="63" cy="820"/>
            </a:xfrm>
            <a:custGeom>
              <a:rect b="b" l="l" r="r" t="t"/>
              <a:pathLst>
                <a:path extrusionOk="0" h="13" w="1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4"/>
            <p:cNvSpPr/>
            <p:nvPr/>
          </p:nvSpPr>
          <p:spPr>
            <a:xfrm>
              <a:off x="994354" y="3429621"/>
              <a:ext cx="773898" cy="508594"/>
            </a:xfrm>
            <a:custGeom>
              <a:rect b="b" l="l" r="r" t="t"/>
              <a:pathLst>
                <a:path extrusionOk="0" h="8063" w="12269">
                  <a:moveTo>
                    <a:pt x="0" y="1"/>
                  </a:moveTo>
                  <a:lnTo>
                    <a:pt x="0" y="980"/>
                  </a:lnTo>
                  <a:lnTo>
                    <a:pt x="12268" y="8063"/>
                  </a:lnTo>
                  <a:lnTo>
                    <a:pt x="12256" y="7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4"/>
            <p:cNvSpPr/>
            <p:nvPr/>
          </p:nvSpPr>
          <p:spPr>
            <a:xfrm>
              <a:off x="2174519" y="2703857"/>
              <a:ext cx="2010532" cy="1244267"/>
            </a:xfrm>
            <a:custGeom>
              <a:rect b="b" l="l" r="r" t="t"/>
              <a:pathLst>
                <a:path extrusionOk="0" h="19726" w="31874">
                  <a:moveTo>
                    <a:pt x="31873" y="0"/>
                  </a:moveTo>
                  <a:lnTo>
                    <a:pt x="0" y="18445"/>
                  </a:lnTo>
                  <a:lnTo>
                    <a:pt x="0" y="19726"/>
                  </a:lnTo>
                  <a:lnTo>
                    <a:pt x="31873" y="1318"/>
                  </a:lnTo>
                  <a:lnTo>
                    <a:pt x="31873" y="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4"/>
            <p:cNvSpPr/>
            <p:nvPr/>
          </p:nvSpPr>
          <p:spPr>
            <a:xfrm>
              <a:off x="2175276" y="3835206"/>
              <a:ext cx="53427" cy="112152"/>
            </a:xfrm>
            <a:custGeom>
              <a:rect b="b" l="l" r="r" t="t"/>
              <a:pathLst>
                <a:path extrusionOk="0" h="1778" w="847">
                  <a:moveTo>
                    <a:pt x="847" y="1"/>
                  </a:moveTo>
                  <a:lnTo>
                    <a:pt x="1" y="497"/>
                  </a:lnTo>
                  <a:lnTo>
                    <a:pt x="1" y="1778"/>
                  </a:lnTo>
                  <a:lnTo>
                    <a:pt x="847" y="1294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4"/>
            <p:cNvSpPr/>
            <p:nvPr/>
          </p:nvSpPr>
          <p:spPr>
            <a:xfrm>
              <a:off x="4126995" y="2700009"/>
              <a:ext cx="58788" cy="119784"/>
            </a:xfrm>
            <a:custGeom>
              <a:rect b="b" l="l" r="r" t="t"/>
              <a:pathLst>
                <a:path extrusionOk="0" h="1899" w="932">
                  <a:moveTo>
                    <a:pt x="932" y="1"/>
                  </a:moveTo>
                  <a:lnTo>
                    <a:pt x="1" y="581"/>
                  </a:lnTo>
                  <a:lnTo>
                    <a:pt x="1" y="1898"/>
                  </a:lnTo>
                  <a:lnTo>
                    <a:pt x="932" y="1318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4"/>
            <p:cNvSpPr/>
            <p:nvPr/>
          </p:nvSpPr>
          <p:spPr>
            <a:xfrm>
              <a:off x="3788526" y="2861676"/>
              <a:ext cx="178446" cy="128867"/>
            </a:xfrm>
            <a:custGeom>
              <a:rect b="b" l="l" r="r" t="t"/>
              <a:pathLst>
                <a:path extrusionOk="0" h="2043" w="2829">
                  <a:moveTo>
                    <a:pt x="2599" y="0"/>
                  </a:moveTo>
                  <a:cubicBezTo>
                    <a:pt x="2539" y="0"/>
                    <a:pt x="2490" y="24"/>
                    <a:pt x="2442" y="48"/>
                  </a:cubicBezTo>
                  <a:lnTo>
                    <a:pt x="290" y="1293"/>
                  </a:lnTo>
                  <a:cubicBezTo>
                    <a:pt x="121" y="1402"/>
                    <a:pt x="12" y="1583"/>
                    <a:pt x="0" y="1789"/>
                  </a:cubicBezTo>
                  <a:cubicBezTo>
                    <a:pt x="0" y="1958"/>
                    <a:pt x="109" y="2043"/>
                    <a:pt x="218" y="2043"/>
                  </a:cubicBezTo>
                  <a:cubicBezTo>
                    <a:pt x="266" y="2043"/>
                    <a:pt x="327" y="2019"/>
                    <a:pt x="375" y="1994"/>
                  </a:cubicBezTo>
                  <a:lnTo>
                    <a:pt x="2514" y="749"/>
                  </a:lnTo>
                  <a:cubicBezTo>
                    <a:pt x="2696" y="641"/>
                    <a:pt x="2792" y="459"/>
                    <a:pt x="2804" y="254"/>
                  </a:cubicBezTo>
                  <a:cubicBezTo>
                    <a:pt x="2829" y="121"/>
                    <a:pt x="2732" y="12"/>
                    <a:pt x="2599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4"/>
            <p:cNvSpPr/>
            <p:nvPr/>
          </p:nvSpPr>
          <p:spPr>
            <a:xfrm>
              <a:off x="3800699" y="2870569"/>
              <a:ext cx="167786" cy="119532"/>
            </a:xfrm>
            <a:custGeom>
              <a:rect b="b" l="l" r="r" t="t"/>
              <a:pathLst>
                <a:path extrusionOk="0" h="1895" w="2660">
                  <a:moveTo>
                    <a:pt x="2509" y="0"/>
                  </a:moveTo>
                  <a:cubicBezTo>
                    <a:pt x="2471" y="0"/>
                    <a:pt x="2434" y="12"/>
                    <a:pt x="2406" y="40"/>
                  </a:cubicBezTo>
                  <a:lnTo>
                    <a:pt x="254" y="1273"/>
                  </a:lnTo>
                  <a:cubicBezTo>
                    <a:pt x="109" y="1370"/>
                    <a:pt x="13" y="1539"/>
                    <a:pt x="1" y="1708"/>
                  </a:cubicBezTo>
                  <a:cubicBezTo>
                    <a:pt x="1" y="1781"/>
                    <a:pt x="25" y="1841"/>
                    <a:pt x="73" y="1878"/>
                  </a:cubicBezTo>
                  <a:cubicBezTo>
                    <a:pt x="100" y="1888"/>
                    <a:pt x="130" y="1894"/>
                    <a:pt x="159" y="1894"/>
                  </a:cubicBezTo>
                  <a:cubicBezTo>
                    <a:pt x="194" y="1894"/>
                    <a:pt x="228" y="1885"/>
                    <a:pt x="254" y="1865"/>
                  </a:cubicBezTo>
                  <a:lnTo>
                    <a:pt x="2406" y="620"/>
                  </a:lnTo>
                  <a:cubicBezTo>
                    <a:pt x="2551" y="524"/>
                    <a:pt x="2648" y="355"/>
                    <a:pt x="2660" y="185"/>
                  </a:cubicBezTo>
                  <a:cubicBezTo>
                    <a:pt x="2660" y="125"/>
                    <a:pt x="2636" y="52"/>
                    <a:pt x="2587" y="16"/>
                  </a:cubicBezTo>
                  <a:cubicBezTo>
                    <a:pt x="2562" y="6"/>
                    <a:pt x="2535" y="0"/>
                    <a:pt x="2509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4"/>
            <p:cNvSpPr/>
            <p:nvPr/>
          </p:nvSpPr>
          <p:spPr>
            <a:xfrm>
              <a:off x="3801456" y="2870696"/>
              <a:ext cx="167029" cy="119469"/>
            </a:xfrm>
            <a:custGeom>
              <a:rect b="b" l="l" r="r" t="t"/>
              <a:pathLst>
                <a:path extrusionOk="0" h="1894" w="2648">
                  <a:moveTo>
                    <a:pt x="2514" y="0"/>
                  </a:moveTo>
                  <a:cubicBezTo>
                    <a:pt x="2479" y="0"/>
                    <a:pt x="2438" y="13"/>
                    <a:pt x="2394" y="38"/>
                  </a:cubicBezTo>
                  <a:lnTo>
                    <a:pt x="255" y="1271"/>
                  </a:lnTo>
                  <a:cubicBezTo>
                    <a:pt x="97" y="1368"/>
                    <a:pt x="13" y="1537"/>
                    <a:pt x="1" y="1706"/>
                  </a:cubicBezTo>
                  <a:cubicBezTo>
                    <a:pt x="1" y="1828"/>
                    <a:pt x="57" y="1894"/>
                    <a:pt x="143" y="1894"/>
                  </a:cubicBezTo>
                  <a:cubicBezTo>
                    <a:pt x="176" y="1894"/>
                    <a:pt x="214" y="1884"/>
                    <a:pt x="255" y="1863"/>
                  </a:cubicBezTo>
                  <a:lnTo>
                    <a:pt x="2394" y="618"/>
                  </a:lnTo>
                  <a:cubicBezTo>
                    <a:pt x="2551" y="522"/>
                    <a:pt x="2636" y="365"/>
                    <a:pt x="2648" y="183"/>
                  </a:cubicBezTo>
                  <a:cubicBezTo>
                    <a:pt x="2648" y="65"/>
                    <a:pt x="2595" y="0"/>
                    <a:pt x="251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4"/>
            <p:cNvSpPr/>
            <p:nvPr/>
          </p:nvSpPr>
          <p:spPr>
            <a:xfrm>
              <a:off x="2798158" y="3385783"/>
              <a:ext cx="264610" cy="172454"/>
            </a:xfrm>
            <a:custGeom>
              <a:rect b="b" l="l" r="r" t="t"/>
              <a:pathLst>
                <a:path extrusionOk="0" h="2734" w="4195">
                  <a:moveTo>
                    <a:pt x="4074" y="0"/>
                  </a:moveTo>
                  <a:cubicBezTo>
                    <a:pt x="4045" y="0"/>
                    <a:pt x="4012" y="10"/>
                    <a:pt x="3977" y="31"/>
                  </a:cubicBezTo>
                  <a:lnTo>
                    <a:pt x="218" y="2207"/>
                  </a:lnTo>
                  <a:cubicBezTo>
                    <a:pt x="97" y="2291"/>
                    <a:pt x="13" y="2424"/>
                    <a:pt x="0" y="2581"/>
                  </a:cubicBezTo>
                  <a:cubicBezTo>
                    <a:pt x="0" y="2675"/>
                    <a:pt x="49" y="2733"/>
                    <a:pt x="120" y="2733"/>
                  </a:cubicBezTo>
                  <a:cubicBezTo>
                    <a:pt x="149" y="2733"/>
                    <a:pt x="183" y="2723"/>
                    <a:pt x="218" y="2702"/>
                  </a:cubicBezTo>
                  <a:lnTo>
                    <a:pt x="3977" y="539"/>
                  </a:lnTo>
                  <a:cubicBezTo>
                    <a:pt x="4110" y="454"/>
                    <a:pt x="4195" y="309"/>
                    <a:pt x="4195" y="164"/>
                  </a:cubicBezTo>
                  <a:cubicBezTo>
                    <a:pt x="4195" y="61"/>
                    <a:pt x="4146" y="0"/>
                    <a:pt x="4074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4"/>
            <p:cNvSpPr/>
            <p:nvPr/>
          </p:nvSpPr>
          <p:spPr>
            <a:xfrm>
              <a:off x="2809575" y="3534834"/>
              <a:ext cx="7695" cy="10597"/>
            </a:xfrm>
            <a:custGeom>
              <a:rect b="b" l="l" r="r" t="t"/>
              <a:pathLst>
                <a:path extrusionOk="0" h="168" w="122">
                  <a:moveTo>
                    <a:pt x="93" y="1"/>
                  </a:moveTo>
                  <a:cubicBezTo>
                    <a:pt x="84" y="1"/>
                    <a:pt x="73" y="5"/>
                    <a:pt x="61" y="13"/>
                  </a:cubicBezTo>
                  <a:cubicBezTo>
                    <a:pt x="25" y="37"/>
                    <a:pt x="1" y="73"/>
                    <a:pt x="1" y="122"/>
                  </a:cubicBezTo>
                  <a:cubicBezTo>
                    <a:pt x="1" y="148"/>
                    <a:pt x="13" y="168"/>
                    <a:pt x="34" y="168"/>
                  </a:cubicBezTo>
                  <a:cubicBezTo>
                    <a:pt x="42" y="168"/>
                    <a:pt x="51" y="165"/>
                    <a:pt x="61" y="158"/>
                  </a:cubicBezTo>
                  <a:cubicBezTo>
                    <a:pt x="97" y="134"/>
                    <a:pt x="122" y="97"/>
                    <a:pt x="122" y="49"/>
                  </a:cubicBezTo>
                  <a:cubicBezTo>
                    <a:pt x="122" y="17"/>
                    <a:pt x="111" y="1"/>
                    <a:pt x="9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4"/>
            <p:cNvSpPr/>
            <p:nvPr/>
          </p:nvSpPr>
          <p:spPr>
            <a:xfrm>
              <a:off x="1130789" y="2106076"/>
              <a:ext cx="2915505" cy="1684232"/>
            </a:xfrm>
            <a:custGeom>
              <a:rect b="b" l="l" r="r" t="t"/>
              <a:pathLst>
                <a:path extrusionOk="0" h="26701" w="46221">
                  <a:moveTo>
                    <a:pt x="29517" y="1"/>
                  </a:moveTo>
                  <a:lnTo>
                    <a:pt x="1" y="17043"/>
                  </a:lnTo>
                  <a:lnTo>
                    <a:pt x="16705" y="26701"/>
                  </a:lnTo>
                  <a:lnTo>
                    <a:pt x="46221" y="9646"/>
                  </a:lnTo>
                  <a:lnTo>
                    <a:pt x="29517" y="1"/>
                  </a:ln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4"/>
            <p:cNvSpPr/>
            <p:nvPr/>
          </p:nvSpPr>
          <p:spPr>
            <a:xfrm>
              <a:off x="2925447" y="2106076"/>
              <a:ext cx="1120824" cy="647364"/>
            </a:xfrm>
            <a:custGeom>
              <a:rect b="b" l="l" r="r" t="t"/>
              <a:pathLst>
                <a:path extrusionOk="0" h="10263" w="17769">
                  <a:moveTo>
                    <a:pt x="1065" y="1"/>
                  </a:moveTo>
                  <a:lnTo>
                    <a:pt x="1" y="617"/>
                  </a:lnTo>
                  <a:lnTo>
                    <a:pt x="16717" y="10263"/>
                  </a:lnTo>
                  <a:lnTo>
                    <a:pt x="17769" y="9646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4"/>
            <p:cNvSpPr/>
            <p:nvPr/>
          </p:nvSpPr>
          <p:spPr>
            <a:xfrm>
              <a:off x="2733379" y="2144994"/>
              <a:ext cx="1246601" cy="719020"/>
            </a:xfrm>
            <a:custGeom>
              <a:rect b="b" l="l" r="r" t="t"/>
              <a:pathLst>
                <a:path extrusionOk="0" h="11399" w="19763">
                  <a:moveTo>
                    <a:pt x="3046" y="0"/>
                  </a:moveTo>
                  <a:lnTo>
                    <a:pt x="0" y="1753"/>
                  </a:lnTo>
                  <a:lnTo>
                    <a:pt x="16716" y="11398"/>
                  </a:lnTo>
                  <a:lnTo>
                    <a:pt x="19762" y="9646"/>
                  </a:lnTo>
                  <a:lnTo>
                    <a:pt x="3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4"/>
            <p:cNvSpPr/>
            <p:nvPr/>
          </p:nvSpPr>
          <p:spPr>
            <a:xfrm>
              <a:off x="2520621" y="2366836"/>
              <a:ext cx="1075093" cy="620683"/>
            </a:xfrm>
            <a:custGeom>
              <a:rect b="b" l="l" r="r" t="t"/>
              <a:pathLst>
                <a:path extrusionOk="0" h="9840" w="17044">
                  <a:moveTo>
                    <a:pt x="327" y="1"/>
                  </a:moveTo>
                  <a:lnTo>
                    <a:pt x="1" y="194"/>
                  </a:lnTo>
                  <a:lnTo>
                    <a:pt x="16705" y="9839"/>
                  </a:lnTo>
                  <a:lnTo>
                    <a:pt x="17043" y="9646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4"/>
            <p:cNvSpPr/>
            <p:nvPr/>
          </p:nvSpPr>
          <p:spPr>
            <a:xfrm>
              <a:off x="2265223" y="2513995"/>
              <a:ext cx="1075093" cy="620683"/>
            </a:xfrm>
            <a:custGeom>
              <a:rect b="b" l="l" r="r" t="t"/>
              <a:pathLst>
                <a:path extrusionOk="0" h="9840" w="17044">
                  <a:moveTo>
                    <a:pt x="339" y="0"/>
                  </a:moveTo>
                  <a:lnTo>
                    <a:pt x="1" y="194"/>
                  </a:lnTo>
                  <a:lnTo>
                    <a:pt x="16705" y="9839"/>
                  </a:lnTo>
                  <a:lnTo>
                    <a:pt x="17043" y="9646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4"/>
            <p:cNvSpPr/>
            <p:nvPr/>
          </p:nvSpPr>
          <p:spPr>
            <a:xfrm>
              <a:off x="1999923" y="2667209"/>
              <a:ext cx="1075093" cy="620683"/>
            </a:xfrm>
            <a:custGeom>
              <a:rect b="b" l="l" r="r" t="t"/>
              <a:pathLst>
                <a:path extrusionOk="0" h="9840" w="17044">
                  <a:moveTo>
                    <a:pt x="339" y="1"/>
                  </a:moveTo>
                  <a:lnTo>
                    <a:pt x="1" y="194"/>
                  </a:lnTo>
                  <a:lnTo>
                    <a:pt x="16705" y="9840"/>
                  </a:lnTo>
                  <a:lnTo>
                    <a:pt x="17043" y="9646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4"/>
            <p:cNvSpPr/>
            <p:nvPr/>
          </p:nvSpPr>
          <p:spPr>
            <a:xfrm>
              <a:off x="1393819" y="3233704"/>
              <a:ext cx="115180" cy="66358"/>
            </a:xfrm>
            <a:custGeom>
              <a:rect b="b" l="l" r="r" t="t"/>
              <a:pathLst>
                <a:path extrusionOk="0" h="1052" w="1826">
                  <a:moveTo>
                    <a:pt x="919" y="0"/>
                  </a:moveTo>
                  <a:cubicBezTo>
                    <a:pt x="412" y="0"/>
                    <a:pt x="1" y="242"/>
                    <a:pt x="1" y="532"/>
                  </a:cubicBezTo>
                  <a:cubicBezTo>
                    <a:pt x="1" y="822"/>
                    <a:pt x="412" y="1052"/>
                    <a:pt x="919" y="1052"/>
                  </a:cubicBezTo>
                  <a:cubicBezTo>
                    <a:pt x="1415" y="1052"/>
                    <a:pt x="1826" y="822"/>
                    <a:pt x="1826" y="532"/>
                  </a:cubicBezTo>
                  <a:cubicBezTo>
                    <a:pt x="1826" y="242"/>
                    <a:pt x="1415" y="0"/>
                    <a:pt x="919" y="0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4"/>
            <p:cNvSpPr/>
            <p:nvPr/>
          </p:nvSpPr>
          <p:spPr>
            <a:xfrm>
              <a:off x="1406813" y="3245121"/>
              <a:ext cx="83893" cy="44848"/>
            </a:xfrm>
            <a:custGeom>
              <a:rect b="b" l="l" r="r" t="t"/>
              <a:pathLst>
                <a:path extrusionOk="0" h="711" w="1330">
                  <a:moveTo>
                    <a:pt x="338" y="1"/>
                  </a:moveTo>
                  <a:cubicBezTo>
                    <a:pt x="302" y="13"/>
                    <a:pt x="278" y="25"/>
                    <a:pt x="254" y="49"/>
                  </a:cubicBezTo>
                  <a:cubicBezTo>
                    <a:pt x="0" y="194"/>
                    <a:pt x="24" y="448"/>
                    <a:pt x="302" y="593"/>
                  </a:cubicBezTo>
                  <a:cubicBezTo>
                    <a:pt x="453" y="672"/>
                    <a:pt x="616" y="711"/>
                    <a:pt x="780" y="711"/>
                  </a:cubicBezTo>
                  <a:cubicBezTo>
                    <a:pt x="943" y="711"/>
                    <a:pt x="1106" y="672"/>
                    <a:pt x="1257" y="593"/>
                  </a:cubicBezTo>
                  <a:cubicBezTo>
                    <a:pt x="1281" y="569"/>
                    <a:pt x="1305" y="557"/>
                    <a:pt x="1330" y="533"/>
                  </a:cubicBezTo>
                  <a:cubicBezTo>
                    <a:pt x="1197" y="424"/>
                    <a:pt x="1064" y="315"/>
                    <a:pt x="907" y="242"/>
                  </a:cubicBezTo>
                  <a:cubicBezTo>
                    <a:pt x="725" y="146"/>
                    <a:pt x="532" y="61"/>
                    <a:pt x="33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4"/>
            <p:cNvSpPr/>
            <p:nvPr/>
          </p:nvSpPr>
          <p:spPr>
            <a:xfrm>
              <a:off x="1410597" y="3262656"/>
              <a:ext cx="53427" cy="27249"/>
            </a:xfrm>
            <a:custGeom>
              <a:rect b="b" l="l" r="r" t="t"/>
              <a:pathLst>
                <a:path extrusionOk="0" h="432" w="847">
                  <a:moveTo>
                    <a:pt x="25" y="1"/>
                  </a:moveTo>
                  <a:cubicBezTo>
                    <a:pt x="0" y="122"/>
                    <a:pt x="73" y="230"/>
                    <a:pt x="242" y="327"/>
                  </a:cubicBezTo>
                  <a:cubicBezTo>
                    <a:pt x="386" y="394"/>
                    <a:pt x="554" y="431"/>
                    <a:pt x="720" y="431"/>
                  </a:cubicBezTo>
                  <a:cubicBezTo>
                    <a:pt x="762" y="431"/>
                    <a:pt x="805" y="429"/>
                    <a:pt x="847" y="424"/>
                  </a:cubicBezTo>
                  <a:cubicBezTo>
                    <a:pt x="786" y="303"/>
                    <a:pt x="689" y="194"/>
                    <a:pt x="569" y="146"/>
                  </a:cubicBezTo>
                  <a:cubicBezTo>
                    <a:pt x="399" y="49"/>
                    <a:pt x="206" y="1"/>
                    <a:pt x="25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4"/>
            <p:cNvSpPr/>
            <p:nvPr/>
          </p:nvSpPr>
          <p:spPr>
            <a:xfrm>
              <a:off x="1481496" y="3260385"/>
              <a:ext cx="20626" cy="12994"/>
            </a:xfrm>
            <a:custGeom>
              <a:rect b="b" l="l" r="r" t="t"/>
              <a:pathLst>
                <a:path extrusionOk="0" h="206" w="327">
                  <a:moveTo>
                    <a:pt x="13" y="0"/>
                  </a:moveTo>
                  <a:cubicBezTo>
                    <a:pt x="1" y="0"/>
                    <a:pt x="1" y="13"/>
                    <a:pt x="13" y="25"/>
                  </a:cubicBezTo>
                  <a:lnTo>
                    <a:pt x="206" y="194"/>
                  </a:lnTo>
                  <a:cubicBezTo>
                    <a:pt x="218" y="206"/>
                    <a:pt x="242" y="206"/>
                    <a:pt x="254" y="206"/>
                  </a:cubicBezTo>
                  <a:cubicBezTo>
                    <a:pt x="254" y="194"/>
                    <a:pt x="266" y="182"/>
                    <a:pt x="254" y="182"/>
                  </a:cubicBezTo>
                  <a:lnTo>
                    <a:pt x="109" y="49"/>
                  </a:lnTo>
                  <a:lnTo>
                    <a:pt x="279" y="85"/>
                  </a:lnTo>
                  <a:cubicBezTo>
                    <a:pt x="283" y="89"/>
                    <a:pt x="287" y="90"/>
                    <a:pt x="291" y="90"/>
                  </a:cubicBezTo>
                  <a:cubicBezTo>
                    <a:pt x="299" y="90"/>
                    <a:pt x="307" y="85"/>
                    <a:pt x="315" y="85"/>
                  </a:cubicBezTo>
                  <a:cubicBezTo>
                    <a:pt x="327" y="73"/>
                    <a:pt x="315" y="61"/>
                    <a:pt x="303" y="61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4"/>
            <p:cNvSpPr/>
            <p:nvPr/>
          </p:nvSpPr>
          <p:spPr>
            <a:xfrm>
              <a:off x="1438036" y="3238245"/>
              <a:ext cx="23717" cy="11543"/>
            </a:xfrm>
            <a:custGeom>
              <a:rect b="b" l="l" r="r" t="t"/>
              <a:pathLst>
                <a:path extrusionOk="0" h="183" w="376">
                  <a:moveTo>
                    <a:pt x="218" y="1"/>
                  </a:moveTo>
                  <a:cubicBezTo>
                    <a:pt x="206" y="13"/>
                    <a:pt x="194" y="13"/>
                    <a:pt x="206" y="25"/>
                  </a:cubicBezTo>
                  <a:lnTo>
                    <a:pt x="291" y="122"/>
                  </a:lnTo>
                  <a:lnTo>
                    <a:pt x="49" y="49"/>
                  </a:lnTo>
                  <a:cubicBezTo>
                    <a:pt x="43" y="43"/>
                    <a:pt x="37" y="40"/>
                    <a:pt x="31" y="40"/>
                  </a:cubicBezTo>
                  <a:cubicBezTo>
                    <a:pt x="25" y="40"/>
                    <a:pt x="19" y="43"/>
                    <a:pt x="13" y="49"/>
                  </a:cubicBezTo>
                  <a:cubicBezTo>
                    <a:pt x="1" y="49"/>
                    <a:pt x="1" y="73"/>
                    <a:pt x="13" y="73"/>
                  </a:cubicBezTo>
                  <a:lnTo>
                    <a:pt x="25" y="86"/>
                  </a:lnTo>
                  <a:lnTo>
                    <a:pt x="339" y="182"/>
                  </a:lnTo>
                  <a:lnTo>
                    <a:pt x="375" y="182"/>
                  </a:lnTo>
                  <a:lnTo>
                    <a:pt x="375" y="158"/>
                  </a:lnTo>
                  <a:lnTo>
                    <a:pt x="254" y="13"/>
                  </a:lnTo>
                  <a:cubicBezTo>
                    <a:pt x="242" y="1"/>
                    <a:pt x="230" y="1"/>
                    <a:pt x="21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4"/>
            <p:cNvSpPr/>
            <p:nvPr/>
          </p:nvSpPr>
          <p:spPr>
            <a:xfrm>
              <a:off x="1302358" y="3183558"/>
              <a:ext cx="122812" cy="65285"/>
            </a:xfrm>
            <a:custGeom>
              <a:rect b="b" l="l" r="r" t="t"/>
              <a:pathLst>
                <a:path extrusionOk="0" h="1035" w="1947">
                  <a:moveTo>
                    <a:pt x="972" y="1"/>
                  </a:moveTo>
                  <a:cubicBezTo>
                    <a:pt x="756" y="1"/>
                    <a:pt x="538" y="52"/>
                    <a:pt x="339" y="155"/>
                  </a:cubicBezTo>
                  <a:cubicBezTo>
                    <a:pt x="0" y="360"/>
                    <a:pt x="0" y="687"/>
                    <a:pt x="339" y="880"/>
                  </a:cubicBezTo>
                  <a:cubicBezTo>
                    <a:pt x="538" y="983"/>
                    <a:pt x="756" y="1034"/>
                    <a:pt x="972" y="1034"/>
                  </a:cubicBezTo>
                  <a:cubicBezTo>
                    <a:pt x="1188" y="1034"/>
                    <a:pt x="1402" y="983"/>
                    <a:pt x="1596" y="880"/>
                  </a:cubicBezTo>
                  <a:cubicBezTo>
                    <a:pt x="1946" y="675"/>
                    <a:pt x="1946" y="348"/>
                    <a:pt x="1596" y="155"/>
                  </a:cubicBezTo>
                  <a:cubicBezTo>
                    <a:pt x="1402" y="52"/>
                    <a:pt x="1188" y="1"/>
                    <a:pt x="972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4"/>
            <p:cNvSpPr/>
            <p:nvPr/>
          </p:nvSpPr>
          <p:spPr>
            <a:xfrm>
              <a:off x="1335851" y="3195101"/>
              <a:ext cx="72539" cy="37405"/>
            </a:xfrm>
            <a:custGeom>
              <a:rect b="b" l="l" r="r" t="t"/>
              <a:pathLst>
                <a:path extrusionOk="0" h="593" w="1150">
                  <a:moveTo>
                    <a:pt x="360" y="0"/>
                  </a:moveTo>
                  <a:cubicBezTo>
                    <a:pt x="179" y="0"/>
                    <a:pt x="13" y="115"/>
                    <a:pt x="13" y="274"/>
                  </a:cubicBezTo>
                  <a:cubicBezTo>
                    <a:pt x="1" y="371"/>
                    <a:pt x="25" y="467"/>
                    <a:pt x="73" y="552"/>
                  </a:cubicBezTo>
                  <a:cubicBezTo>
                    <a:pt x="200" y="579"/>
                    <a:pt x="321" y="593"/>
                    <a:pt x="444" y="593"/>
                  </a:cubicBezTo>
                  <a:cubicBezTo>
                    <a:pt x="485" y="593"/>
                    <a:pt x="527" y="591"/>
                    <a:pt x="569" y="588"/>
                  </a:cubicBezTo>
                  <a:cubicBezTo>
                    <a:pt x="920" y="588"/>
                    <a:pt x="1149" y="419"/>
                    <a:pt x="992" y="298"/>
                  </a:cubicBezTo>
                  <a:cubicBezTo>
                    <a:pt x="916" y="248"/>
                    <a:pt x="829" y="226"/>
                    <a:pt x="737" y="226"/>
                  </a:cubicBezTo>
                  <a:cubicBezTo>
                    <a:pt x="698" y="226"/>
                    <a:pt x="658" y="230"/>
                    <a:pt x="617" y="238"/>
                  </a:cubicBezTo>
                  <a:cubicBezTo>
                    <a:pt x="642" y="201"/>
                    <a:pt x="678" y="93"/>
                    <a:pt x="521" y="32"/>
                  </a:cubicBezTo>
                  <a:cubicBezTo>
                    <a:pt x="468" y="10"/>
                    <a:pt x="413" y="0"/>
                    <a:pt x="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4"/>
            <p:cNvSpPr/>
            <p:nvPr/>
          </p:nvSpPr>
          <p:spPr>
            <a:xfrm>
              <a:off x="1210077" y="3131330"/>
              <a:ext cx="127417" cy="66042"/>
            </a:xfrm>
            <a:custGeom>
              <a:rect b="b" l="l" r="r" t="t"/>
              <a:pathLst>
                <a:path extrusionOk="0" h="1047" w="2020">
                  <a:moveTo>
                    <a:pt x="1013" y="0"/>
                  </a:moveTo>
                  <a:cubicBezTo>
                    <a:pt x="806" y="0"/>
                    <a:pt x="599" y="46"/>
                    <a:pt x="412" y="137"/>
                  </a:cubicBezTo>
                  <a:cubicBezTo>
                    <a:pt x="37" y="330"/>
                    <a:pt x="1" y="656"/>
                    <a:pt x="339" y="874"/>
                  </a:cubicBezTo>
                  <a:cubicBezTo>
                    <a:pt x="550" y="989"/>
                    <a:pt x="782" y="1047"/>
                    <a:pt x="1014" y="1047"/>
                  </a:cubicBezTo>
                  <a:cubicBezTo>
                    <a:pt x="1220" y="1047"/>
                    <a:pt x="1427" y="1001"/>
                    <a:pt x="1620" y="910"/>
                  </a:cubicBezTo>
                  <a:cubicBezTo>
                    <a:pt x="1995" y="717"/>
                    <a:pt x="2019" y="391"/>
                    <a:pt x="1693" y="173"/>
                  </a:cubicBezTo>
                  <a:cubicBezTo>
                    <a:pt x="1482" y="58"/>
                    <a:pt x="1247" y="0"/>
                    <a:pt x="101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4"/>
            <p:cNvSpPr/>
            <p:nvPr/>
          </p:nvSpPr>
          <p:spPr>
            <a:xfrm>
              <a:off x="1236001" y="3149622"/>
              <a:ext cx="32863" cy="17220"/>
            </a:xfrm>
            <a:custGeom>
              <a:rect b="b" l="l" r="r" t="t"/>
              <a:pathLst>
                <a:path extrusionOk="0" h="273" w="521">
                  <a:moveTo>
                    <a:pt x="375" y="1"/>
                  </a:moveTo>
                  <a:cubicBezTo>
                    <a:pt x="342" y="1"/>
                    <a:pt x="309" y="10"/>
                    <a:pt x="279" y="28"/>
                  </a:cubicBezTo>
                  <a:lnTo>
                    <a:pt x="61" y="137"/>
                  </a:lnTo>
                  <a:cubicBezTo>
                    <a:pt x="1" y="173"/>
                    <a:pt x="1" y="221"/>
                    <a:pt x="49" y="246"/>
                  </a:cubicBezTo>
                  <a:cubicBezTo>
                    <a:pt x="79" y="264"/>
                    <a:pt x="109" y="273"/>
                    <a:pt x="140" y="273"/>
                  </a:cubicBezTo>
                  <a:cubicBezTo>
                    <a:pt x="170" y="273"/>
                    <a:pt x="200" y="264"/>
                    <a:pt x="230" y="246"/>
                  </a:cubicBezTo>
                  <a:lnTo>
                    <a:pt x="460" y="137"/>
                  </a:lnTo>
                  <a:cubicBezTo>
                    <a:pt x="508" y="101"/>
                    <a:pt x="520" y="52"/>
                    <a:pt x="472" y="28"/>
                  </a:cubicBezTo>
                  <a:cubicBezTo>
                    <a:pt x="442" y="10"/>
                    <a:pt x="409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4"/>
            <p:cNvSpPr/>
            <p:nvPr/>
          </p:nvSpPr>
          <p:spPr>
            <a:xfrm>
              <a:off x="1251266" y="3152398"/>
              <a:ext cx="56454" cy="30088"/>
            </a:xfrm>
            <a:custGeom>
              <a:rect b="b" l="l" r="r" t="t"/>
              <a:pathLst>
                <a:path extrusionOk="0" h="477" w="895">
                  <a:moveTo>
                    <a:pt x="810" y="0"/>
                  </a:moveTo>
                  <a:cubicBezTo>
                    <a:pt x="786" y="0"/>
                    <a:pt x="764" y="6"/>
                    <a:pt x="750" y="20"/>
                  </a:cubicBezTo>
                  <a:cubicBezTo>
                    <a:pt x="738" y="32"/>
                    <a:pt x="726" y="32"/>
                    <a:pt x="713" y="44"/>
                  </a:cubicBezTo>
                  <a:cubicBezTo>
                    <a:pt x="697" y="44"/>
                    <a:pt x="681" y="50"/>
                    <a:pt x="662" y="50"/>
                  </a:cubicBezTo>
                  <a:cubicBezTo>
                    <a:pt x="652" y="50"/>
                    <a:pt x="641" y="48"/>
                    <a:pt x="629" y="44"/>
                  </a:cubicBezTo>
                  <a:cubicBezTo>
                    <a:pt x="556" y="44"/>
                    <a:pt x="448" y="57"/>
                    <a:pt x="411" y="57"/>
                  </a:cubicBezTo>
                  <a:cubicBezTo>
                    <a:pt x="375" y="69"/>
                    <a:pt x="351" y="69"/>
                    <a:pt x="315" y="81"/>
                  </a:cubicBezTo>
                  <a:lnTo>
                    <a:pt x="302" y="81"/>
                  </a:lnTo>
                  <a:lnTo>
                    <a:pt x="24" y="226"/>
                  </a:lnTo>
                  <a:cubicBezTo>
                    <a:pt x="0" y="238"/>
                    <a:pt x="0" y="262"/>
                    <a:pt x="24" y="274"/>
                  </a:cubicBezTo>
                  <a:lnTo>
                    <a:pt x="315" y="468"/>
                  </a:lnTo>
                  <a:cubicBezTo>
                    <a:pt x="333" y="474"/>
                    <a:pt x="354" y="477"/>
                    <a:pt x="375" y="477"/>
                  </a:cubicBezTo>
                  <a:cubicBezTo>
                    <a:pt x="396" y="477"/>
                    <a:pt x="417" y="474"/>
                    <a:pt x="435" y="468"/>
                  </a:cubicBezTo>
                  <a:cubicBezTo>
                    <a:pt x="448" y="468"/>
                    <a:pt x="448" y="455"/>
                    <a:pt x="460" y="443"/>
                  </a:cubicBezTo>
                  <a:cubicBezTo>
                    <a:pt x="472" y="449"/>
                    <a:pt x="487" y="452"/>
                    <a:pt x="502" y="452"/>
                  </a:cubicBezTo>
                  <a:cubicBezTo>
                    <a:pt x="517" y="452"/>
                    <a:pt x="532" y="449"/>
                    <a:pt x="544" y="443"/>
                  </a:cubicBezTo>
                  <a:cubicBezTo>
                    <a:pt x="556" y="431"/>
                    <a:pt x="568" y="419"/>
                    <a:pt x="568" y="407"/>
                  </a:cubicBezTo>
                  <a:cubicBezTo>
                    <a:pt x="583" y="412"/>
                    <a:pt x="596" y="415"/>
                    <a:pt x="609" y="415"/>
                  </a:cubicBezTo>
                  <a:cubicBezTo>
                    <a:pt x="627" y="415"/>
                    <a:pt x="644" y="409"/>
                    <a:pt x="665" y="395"/>
                  </a:cubicBezTo>
                  <a:cubicBezTo>
                    <a:pt x="689" y="395"/>
                    <a:pt x="701" y="371"/>
                    <a:pt x="689" y="359"/>
                  </a:cubicBezTo>
                  <a:cubicBezTo>
                    <a:pt x="726" y="359"/>
                    <a:pt x="750" y="359"/>
                    <a:pt x="786" y="347"/>
                  </a:cubicBezTo>
                  <a:cubicBezTo>
                    <a:pt x="822" y="322"/>
                    <a:pt x="822" y="298"/>
                    <a:pt x="786" y="274"/>
                  </a:cubicBezTo>
                  <a:lnTo>
                    <a:pt x="617" y="165"/>
                  </a:lnTo>
                  <a:cubicBezTo>
                    <a:pt x="641" y="165"/>
                    <a:pt x="713" y="153"/>
                    <a:pt x="750" y="153"/>
                  </a:cubicBezTo>
                  <a:cubicBezTo>
                    <a:pt x="774" y="141"/>
                    <a:pt x="798" y="141"/>
                    <a:pt x="810" y="129"/>
                  </a:cubicBezTo>
                  <a:cubicBezTo>
                    <a:pt x="834" y="117"/>
                    <a:pt x="858" y="93"/>
                    <a:pt x="871" y="81"/>
                  </a:cubicBezTo>
                  <a:cubicBezTo>
                    <a:pt x="883" y="57"/>
                    <a:pt x="895" y="20"/>
                    <a:pt x="858" y="8"/>
                  </a:cubicBezTo>
                  <a:cubicBezTo>
                    <a:pt x="843" y="3"/>
                    <a:pt x="826" y="0"/>
                    <a:pt x="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4"/>
            <p:cNvSpPr/>
            <p:nvPr/>
          </p:nvSpPr>
          <p:spPr>
            <a:xfrm>
              <a:off x="3890647" y="2664560"/>
              <a:ext cx="119027" cy="66421"/>
            </a:xfrm>
            <a:custGeom>
              <a:rect b="b" l="l" r="r" t="t"/>
              <a:pathLst>
                <a:path extrusionOk="0" h="1053" w="1887">
                  <a:moveTo>
                    <a:pt x="357" y="34"/>
                  </a:moveTo>
                  <a:cubicBezTo>
                    <a:pt x="418" y="34"/>
                    <a:pt x="478" y="49"/>
                    <a:pt x="533" y="79"/>
                  </a:cubicBezTo>
                  <a:lnTo>
                    <a:pt x="1729" y="768"/>
                  </a:lnTo>
                  <a:cubicBezTo>
                    <a:pt x="1826" y="804"/>
                    <a:pt x="1826" y="937"/>
                    <a:pt x="1729" y="974"/>
                  </a:cubicBezTo>
                  <a:lnTo>
                    <a:pt x="1717" y="974"/>
                  </a:lnTo>
                  <a:cubicBezTo>
                    <a:pt x="1663" y="1004"/>
                    <a:pt x="1602" y="1019"/>
                    <a:pt x="1542" y="1019"/>
                  </a:cubicBezTo>
                  <a:cubicBezTo>
                    <a:pt x="1482" y="1019"/>
                    <a:pt x="1421" y="1004"/>
                    <a:pt x="1367" y="974"/>
                  </a:cubicBezTo>
                  <a:lnTo>
                    <a:pt x="170" y="285"/>
                  </a:lnTo>
                  <a:cubicBezTo>
                    <a:pt x="73" y="260"/>
                    <a:pt x="73" y="115"/>
                    <a:pt x="170" y="91"/>
                  </a:cubicBezTo>
                  <a:lnTo>
                    <a:pt x="182" y="79"/>
                  </a:lnTo>
                  <a:cubicBezTo>
                    <a:pt x="237" y="49"/>
                    <a:pt x="297" y="34"/>
                    <a:pt x="357" y="34"/>
                  </a:cubicBezTo>
                  <a:close/>
                  <a:moveTo>
                    <a:pt x="359" y="1"/>
                  </a:moveTo>
                  <a:cubicBezTo>
                    <a:pt x="285" y="1"/>
                    <a:pt x="212" y="19"/>
                    <a:pt x="146" y="55"/>
                  </a:cubicBezTo>
                  <a:lnTo>
                    <a:pt x="134" y="67"/>
                  </a:lnTo>
                  <a:cubicBezTo>
                    <a:pt x="1" y="103"/>
                    <a:pt x="1" y="273"/>
                    <a:pt x="134" y="309"/>
                  </a:cubicBezTo>
                  <a:lnTo>
                    <a:pt x="1318" y="998"/>
                  </a:lnTo>
                  <a:cubicBezTo>
                    <a:pt x="1385" y="1034"/>
                    <a:pt x="1460" y="1052"/>
                    <a:pt x="1536" y="1052"/>
                  </a:cubicBezTo>
                  <a:cubicBezTo>
                    <a:pt x="1611" y="1052"/>
                    <a:pt x="1687" y="1034"/>
                    <a:pt x="1754" y="998"/>
                  </a:cubicBezTo>
                  <a:lnTo>
                    <a:pt x="1766" y="998"/>
                  </a:lnTo>
                  <a:cubicBezTo>
                    <a:pt x="1886" y="949"/>
                    <a:pt x="1886" y="780"/>
                    <a:pt x="1766" y="744"/>
                  </a:cubicBezTo>
                  <a:lnTo>
                    <a:pt x="581" y="55"/>
                  </a:lnTo>
                  <a:cubicBezTo>
                    <a:pt x="509" y="19"/>
                    <a:pt x="433" y="1"/>
                    <a:pt x="35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4"/>
            <p:cNvSpPr/>
            <p:nvPr/>
          </p:nvSpPr>
          <p:spPr>
            <a:xfrm>
              <a:off x="3937954" y="2690863"/>
              <a:ext cx="61059" cy="33620"/>
            </a:xfrm>
            <a:custGeom>
              <a:rect b="b" l="l" r="r" t="t"/>
              <a:pathLst>
                <a:path extrusionOk="0" h="533" w="968">
                  <a:moveTo>
                    <a:pt x="266" y="1"/>
                  </a:moveTo>
                  <a:lnTo>
                    <a:pt x="0" y="146"/>
                  </a:lnTo>
                  <a:lnTo>
                    <a:pt x="580" y="484"/>
                  </a:lnTo>
                  <a:cubicBezTo>
                    <a:pt x="628" y="518"/>
                    <a:pt x="687" y="533"/>
                    <a:pt x="749" y="533"/>
                  </a:cubicBezTo>
                  <a:cubicBezTo>
                    <a:pt x="797" y="533"/>
                    <a:pt x="847" y="524"/>
                    <a:pt x="895" y="508"/>
                  </a:cubicBezTo>
                  <a:cubicBezTo>
                    <a:pt x="967" y="472"/>
                    <a:pt x="943" y="387"/>
                    <a:pt x="834" y="327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4"/>
            <p:cNvSpPr/>
            <p:nvPr/>
          </p:nvSpPr>
          <p:spPr>
            <a:xfrm>
              <a:off x="3810602" y="2630624"/>
              <a:ext cx="14571" cy="8452"/>
            </a:xfrm>
            <a:custGeom>
              <a:rect b="b" l="l" r="r" t="t"/>
              <a:pathLst>
                <a:path extrusionOk="0" h="134" w="231">
                  <a:moveTo>
                    <a:pt x="97" y="1"/>
                  </a:moveTo>
                  <a:lnTo>
                    <a:pt x="1" y="49"/>
                  </a:lnTo>
                  <a:lnTo>
                    <a:pt x="134" y="134"/>
                  </a:lnTo>
                  <a:lnTo>
                    <a:pt x="230" y="73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4"/>
            <p:cNvSpPr/>
            <p:nvPr/>
          </p:nvSpPr>
          <p:spPr>
            <a:xfrm>
              <a:off x="3821326" y="2632138"/>
              <a:ext cx="22140" cy="12300"/>
            </a:xfrm>
            <a:custGeom>
              <a:rect b="b" l="l" r="r" t="t"/>
              <a:pathLst>
                <a:path extrusionOk="0" h="195" w="351">
                  <a:moveTo>
                    <a:pt x="218" y="1"/>
                  </a:moveTo>
                  <a:lnTo>
                    <a:pt x="0" y="122"/>
                  </a:lnTo>
                  <a:lnTo>
                    <a:pt x="133" y="194"/>
                  </a:lnTo>
                  <a:lnTo>
                    <a:pt x="351" y="73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4"/>
            <p:cNvSpPr/>
            <p:nvPr/>
          </p:nvSpPr>
          <p:spPr>
            <a:xfrm>
              <a:off x="3831985" y="2633715"/>
              <a:ext cx="29773" cy="17599"/>
            </a:xfrm>
            <a:custGeom>
              <a:rect b="b" l="l" r="r" t="t"/>
              <a:pathLst>
                <a:path extrusionOk="0" h="279" w="472">
                  <a:moveTo>
                    <a:pt x="327" y="0"/>
                  </a:moveTo>
                  <a:lnTo>
                    <a:pt x="0" y="193"/>
                  </a:lnTo>
                  <a:lnTo>
                    <a:pt x="133" y="278"/>
                  </a:lnTo>
                  <a:lnTo>
                    <a:pt x="472" y="8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4"/>
            <p:cNvSpPr/>
            <p:nvPr/>
          </p:nvSpPr>
          <p:spPr>
            <a:xfrm>
              <a:off x="3841132" y="2634472"/>
              <a:ext cx="39676" cy="22897"/>
            </a:xfrm>
            <a:custGeom>
              <a:rect b="b" l="l" r="r" t="t"/>
              <a:pathLst>
                <a:path extrusionOk="0" h="363" w="629">
                  <a:moveTo>
                    <a:pt x="472" y="12"/>
                  </a:moveTo>
                  <a:lnTo>
                    <a:pt x="593" y="85"/>
                  </a:lnTo>
                  <a:lnTo>
                    <a:pt x="157" y="339"/>
                  </a:lnTo>
                  <a:lnTo>
                    <a:pt x="37" y="278"/>
                  </a:lnTo>
                  <a:lnTo>
                    <a:pt x="472" y="12"/>
                  </a:lnTo>
                  <a:close/>
                  <a:moveTo>
                    <a:pt x="472" y="0"/>
                  </a:moveTo>
                  <a:lnTo>
                    <a:pt x="0" y="278"/>
                  </a:lnTo>
                  <a:lnTo>
                    <a:pt x="157" y="363"/>
                  </a:lnTo>
                  <a:lnTo>
                    <a:pt x="629" y="85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4"/>
            <p:cNvSpPr/>
            <p:nvPr/>
          </p:nvSpPr>
          <p:spPr>
            <a:xfrm>
              <a:off x="3851792" y="2636743"/>
              <a:ext cx="47308" cy="26745"/>
            </a:xfrm>
            <a:custGeom>
              <a:rect b="b" l="l" r="r" t="t"/>
              <a:pathLst>
                <a:path extrusionOk="0" h="424" w="750">
                  <a:moveTo>
                    <a:pt x="593" y="12"/>
                  </a:moveTo>
                  <a:lnTo>
                    <a:pt x="714" y="85"/>
                  </a:lnTo>
                  <a:lnTo>
                    <a:pt x="146" y="411"/>
                  </a:lnTo>
                  <a:lnTo>
                    <a:pt x="25" y="339"/>
                  </a:lnTo>
                  <a:lnTo>
                    <a:pt x="593" y="12"/>
                  </a:lnTo>
                  <a:close/>
                  <a:moveTo>
                    <a:pt x="593" y="0"/>
                  </a:moveTo>
                  <a:lnTo>
                    <a:pt x="0" y="339"/>
                  </a:lnTo>
                  <a:lnTo>
                    <a:pt x="158" y="423"/>
                  </a:lnTo>
                  <a:lnTo>
                    <a:pt x="750" y="85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4"/>
            <p:cNvSpPr/>
            <p:nvPr/>
          </p:nvSpPr>
          <p:spPr>
            <a:xfrm>
              <a:off x="3769476" y="2610440"/>
              <a:ext cx="15265" cy="8452"/>
            </a:xfrm>
            <a:custGeom>
              <a:rect b="b" l="l" r="r" t="t"/>
              <a:pathLst>
                <a:path extrusionOk="0" h="134" w="242">
                  <a:moveTo>
                    <a:pt x="121" y="0"/>
                  </a:moveTo>
                  <a:cubicBezTo>
                    <a:pt x="97" y="0"/>
                    <a:pt x="73" y="6"/>
                    <a:pt x="48" y="19"/>
                  </a:cubicBezTo>
                  <a:cubicBezTo>
                    <a:pt x="0" y="43"/>
                    <a:pt x="0" y="91"/>
                    <a:pt x="48" y="115"/>
                  </a:cubicBezTo>
                  <a:cubicBezTo>
                    <a:pt x="73" y="127"/>
                    <a:pt x="97" y="133"/>
                    <a:pt x="121" y="133"/>
                  </a:cubicBezTo>
                  <a:cubicBezTo>
                    <a:pt x="145" y="133"/>
                    <a:pt x="169" y="127"/>
                    <a:pt x="193" y="115"/>
                  </a:cubicBezTo>
                  <a:cubicBezTo>
                    <a:pt x="242" y="91"/>
                    <a:pt x="242" y="55"/>
                    <a:pt x="193" y="19"/>
                  </a:cubicBezTo>
                  <a:cubicBezTo>
                    <a:pt x="169" y="6"/>
                    <a:pt x="145" y="0"/>
                    <a:pt x="12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4"/>
            <p:cNvSpPr/>
            <p:nvPr/>
          </p:nvSpPr>
          <p:spPr>
            <a:xfrm>
              <a:off x="3770990" y="2600158"/>
              <a:ext cx="30530" cy="17409"/>
            </a:xfrm>
            <a:custGeom>
              <a:rect b="b" l="l" r="r" t="t"/>
              <a:pathLst>
                <a:path extrusionOk="0" h="276" w="484">
                  <a:moveTo>
                    <a:pt x="37" y="0"/>
                  </a:moveTo>
                  <a:cubicBezTo>
                    <a:pt x="12" y="0"/>
                    <a:pt x="0" y="12"/>
                    <a:pt x="0" y="24"/>
                  </a:cubicBezTo>
                  <a:cubicBezTo>
                    <a:pt x="0" y="36"/>
                    <a:pt x="12" y="36"/>
                    <a:pt x="37" y="36"/>
                  </a:cubicBezTo>
                  <a:cubicBezTo>
                    <a:pt x="133" y="36"/>
                    <a:pt x="230" y="61"/>
                    <a:pt x="315" y="109"/>
                  </a:cubicBezTo>
                  <a:cubicBezTo>
                    <a:pt x="375" y="133"/>
                    <a:pt x="411" y="194"/>
                    <a:pt x="423" y="254"/>
                  </a:cubicBezTo>
                  <a:cubicBezTo>
                    <a:pt x="423" y="266"/>
                    <a:pt x="423" y="266"/>
                    <a:pt x="435" y="266"/>
                  </a:cubicBezTo>
                  <a:cubicBezTo>
                    <a:pt x="435" y="272"/>
                    <a:pt x="438" y="275"/>
                    <a:pt x="443" y="275"/>
                  </a:cubicBezTo>
                  <a:cubicBezTo>
                    <a:pt x="447" y="275"/>
                    <a:pt x="454" y="272"/>
                    <a:pt x="460" y="266"/>
                  </a:cubicBezTo>
                  <a:cubicBezTo>
                    <a:pt x="472" y="266"/>
                    <a:pt x="484" y="266"/>
                    <a:pt x="484" y="254"/>
                  </a:cubicBezTo>
                  <a:cubicBezTo>
                    <a:pt x="472" y="169"/>
                    <a:pt x="423" y="109"/>
                    <a:pt x="351" y="85"/>
                  </a:cubicBezTo>
                  <a:cubicBezTo>
                    <a:pt x="254" y="24"/>
                    <a:pt x="145" y="0"/>
                    <a:pt x="3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4"/>
            <p:cNvSpPr/>
            <p:nvPr/>
          </p:nvSpPr>
          <p:spPr>
            <a:xfrm>
              <a:off x="3770990" y="2592526"/>
              <a:ext cx="45037" cy="25231"/>
            </a:xfrm>
            <a:custGeom>
              <a:rect b="b" l="l" r="r" t="t"/>
              <a:pathLst>
                <a:path extrusionOk="0" h="400" w="714">
                  <a:moveTo>
                    <a:pt x="37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37"/>
                    <a:pt x="37" y="37"/>
                  </a:cubicBezTo>
                  <a:cubicBezTo>
                    <a:pt x="375" y="37"/>
                    <a:pt x="653" y="194"/>
                    <a:pt x="653" y="387"/>
                  </a:cubicBezTo>
                  <a:cubicBezTo>
                    <a:pt x="653" y="387"/>
                    <a:pt x="653" y="399"/>
                    <a:pt x="653" y="399"/>
                  </a:cubicBezTo>
                  <a:lnTo>
                    <a:pt x="677" y="399"/>
                  </a:lnTo>
                  <a:cubicBezTo>
                    <a:pt x="701" y="399"/>
                    <a:pt x="713" y="387"/>
                    <a:pt x="713" y="375"/>
                  </a:cubicBezTo>
                  <a:cubicBezTo>
                    <a:pt x="713" y="170"/>
                    <a:pt x="411" y="0"/>
                    <a:pt x="3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4"/>
            <p:cNvSpPr/>
            <p:nvPr/>
          </p:nvSpPr>
          <p:spPr>
            <a:xfrm>
              <a:off x="3770233" y="2583254"/>
              <a:ext cx="61816" cy="35260"/>
            </a:xfrm>
            <a:custGeom>
              <a:rect b="b" l="l" r="r" t="t"/>
              <a:pathLst>
                <a:path extrusionOk="0" h="559" w="980">
                  <a:moveTo>
                    <a:pt x="107" y="1"/>
                  </a:moveTo>
                  <a:cubicBezTo>
                    <a:pt x="88" y="1"/>
                    <a:pt x="68" y="1"/>
                    <a:pt x="49" y="2"/>
                  </a:cubicBezTo>
                  <a:lnTo>
                    <a:pt x="24" y="2"/>
                  </a:lnTo>
                  <a:cubicBezTo>
                    <a:pt x="12" y="2"/>
                    <a:pt x="0" y="14"/>
                    <a:pt x="0" y="14"/>
                  </a:cubicBezTo>
                  <a:cubicBezTo>
                    <a:pt x="0" y="26"/>
                    <a:pt x="0" y="26"/>
                    <a:pt x="12" y="26"/>
                  </a:cubicBezTo>
                  <a:cubicBezTo>
                    <a:pt x="12" y="33"/>
                    <a:pt x="15" y="36"/>
                    <a:pt x="20" y="36"/>
                  </a:cubicBezTo>
                  <a:cubicBezTo>
                    <a:pt x="24" y="36"/>
                    <a:pt x="30" y="33"/>
                    <a:pt x="36" y="26"/>
                  </a:cubicBezTo>
                  <a:lnTo>
                    <a:pt x="49" y="26"/>
                  </a:lnTo>
                  <a:cubicBezTo>
                    <a:pt x="266" y="26"/>
                    <a:pt x="472" y="75"/>
                    <a:pt x="665" y="184"/>
                  </a:cubicBezTo>
                  <a:cubicBezTo>
                    <a:pt x="810" y="244"/>
                    <a:pt x="907" y="377"/>
                    <a:pt x="919" y="534"/>
                  </a:cubicBezTo>
                  <a:cubicBezTo>
                    <a:pt x="919" y="546"/>
                    <a:pt x="931" y="558"/>
                    <a:pt x="955" y="558"/>
                  </a:cubicBezTo>
                  <a:cubicBezTo>
                    <a:pt x="967" y="558"/>
                    <a:pt x="979" y="546"/>
                    <a:pt x="979" y="534"/>
                  </a:cubicBezTo>
                  <a:cubicBezTo>
                    <a:pt x="967" y="365"/>
                    <a:pt x="858" y="220"/>
                    <a:pt x="713" y="147"/>
                  </a:cubicBezTo>
                  <a:cubicBezTo>
                    <a:pt x="525" y="59"/>
                    <a:pt x="317" y="1"/>
                    <a:pt x="10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4"/>
            <p:cNvSpPr/>
            <p:nvPr/>
          </p:nvSpPr>
          <p:spPr>
            <a:xfrm>
              <a:off x="3692460" y="2548309"/>
              <a:ext cx="61059" cy="34377"/>
            </a:xfrm>
            <a:custGeom>
              <a:rect b="b" l="l" r="r" t="t"/>
              <a:pathLst>
                <a:path extrusionOk="0" h="545" w="968">
                  <a:moveTo>
                    <a:pt x="798" y="109"/>
                  </a:moveTo>
                  <a:lnTo>
                    <a:pt x="895" y="315"/>
                  </a:lnTo>
                  <a:lnTo>
                    <a:pt x="532" y="266"/>
                  </a:lnTo>
                  <a:lnTo>
                    <a:pt x="798" y="109"/>
                  </a:lnTo>
                  <a:close/>
                  <a:moveTo>
                    <a:pt x="448" y="315"/>
                  </a:moveTo>
                  <a:lnTo>
                    <a:pt x="544" y="520"/>
                  </a:lnTo>
                  <a:lnTo>
                    <a:pt x="194" y="460"/>
                  </a:lnTo>
                  <a:lnTo>
                    <a:pt x="448" y="315"/>
                  </a:lnTo>
                  <a:close/>
                  <a:moveTo>
                    <a:pt x="351" y="0"/>
                  </a:moveTo>
                  <a:cubicBezTo>
                    <a:pt x="339" y="0"/>
                    <a:pt x="327" y="12"/>
                    <a:pt x="339" y="24"/>
                  </a:cubicBezTo>
                  <a:lnTo>
                    <a:pt x="448" y="254"/>
                  </a:lnTo>
                  <a:lnTo>
                    <a:pt x="37" y="194"/>
                  </a:lnTo>
                  <a:cubicBezTo>
                    <a:pt x="33" y="190"/>
                    <a:pt x="30" y="189"/>
                    <a:pt x="26" y="189"/>
                  </a:cubicBezTo>
                  <a:cubicBezTo>
                    <a:pt x="17" y="189"/>
                    <a:pt x="9" y="197"/>
                    <a:pt x="0" y="206"/>
                  </a:cubicBezTo>
                  <a:cubicBezTo>
                    <a:pt x="0" y="206"/>
                    <a:pt x="0" y="218"/>
                    <a:pt x="0" y="218"/>
                  </a:cubicBezTo>
                  <a:lnTo>
                    <a:pt x="12" y="218"/>
                  </a:lnTo>
                  <a:lnTo>
                    <a:pt x="411" y="278"/>
                  </a:lnTo>
                  <a:lnTo>
                    <a:pt x="109" y="460"/>
                  </a:lnTo>
                  <a:cubicBezTo>
                    <a:pt x="109" y="460"/>
                    <a:pt x="97" y="460"/>
                    <a:pt x="109" y="472"/>
                  </a:cubicBezTo>
                  <a:lnTo>
                    <a:pt x="121" y="472"/>
                  </a:lnTo>
                  <a:lnTo>
                    <a:pt x="568" y="544"/>
                  </a:lnTo>
                  <a:lnTo>
                    <a:pt x="593" y="544"/>
                  </a:lnTo>
                  <a:cubicBezTo>
                    <a:pt x="617" y="544"/>
                    <a:pt x="617" y="544"/>
                    <a:pt x="617" y="532"/>
                  </a:cubicBezTo>
                  <a:lnTo>
                    <a:pt x="508" y="290"/>
                  </a:lnTo>
                  <a:lnTo>
                    <a:pt x="931" y="363"/>
                  </a:lnTo>
                  <a:lnTo>
                    <a:pt x="955" y="363"/>
                  </a:lnTo>
                  <a:cubicBezTo>
                    <a:pt x="955" y="363"/>
                    <a:pt x="967" y="351"/>
                    <a:pt x="955" y="339"/>
                  </a:cubicBezTo>
                  <a:lnTo>
                    <a:pt x="834" y="85"/>
                  </a:lnTo>
                  <a:cubicBezTo>
                    <a:pt x="822" y="73"/>
                    <a:pt x="822" y="73"/>
                    <a:pt x="810" y="73"/>
                  </a:cubicBezTo>
                  <a:cubicBezTo>
                    <a:pt x="804" y="67"/>
                    <a:pt x="801" y="64"/>
                    <a:pt x="798" y="64"/>
                  </a:cubicBezTo>
                  <a:cubicBezTo>
                    <a:pt x="795" y="64"/>
                    <a:pt x="792" y="67"/>
                    <a:pt x="786" y="73"/>
                  </a:cubicBezTo>
                  <a:lnTo>
                    <a:pt x="496" y="242"/>
                  </a:lnTo>
                  <a:lnTo>
                    <a:pt x="387" y="12"/>
                  </a:lnTo>
                  <a:cubicBezTo>
                    <a:pt x="375" y="0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4"/>
            <p:cNvSpPr/>
            <p:nvPr/>
          </p:nvSpPr>
          <p:spPr>
            <a:xfrm>
              <a:off x="2962095" y="2129730"/>
              <a:ext cx="47308" cy="31350"/>
            </a:xfrm>
            <a:custGeom>
              <a:rect b="b" l="l" r="r" t="t"/>
              <a:pathLst>
                <a:path extrusionOk="0" h="497" w="750">
                  <a:moveTo>
                    <a:pt x="520" y="1"/>
                  </a:moveTo>
                  <a:lnTo>
                    <a:pt x="447" y="49"/>
                  </a:lnTo>
                  <a:lnTo>
                    <a:pt x="617" y="109"/>
                  </a:lnTo>
                  <a:lnTo>
                    <a:pt x="194" y="351"/>
                  </a:lnTo>
                  <a:lnTo>
                    <a:pt x="73" y="279"/>
                  </a:lnTo>
                  <a:lnTo>
                    <a:pt x="0" y="315"/>
                  </a:lnTo>
                  <a:lnTo>
                    <a:pt x="314" y="496"/>
                  </a:lnTo>
                  <a:lnTo>
                    <a:pt x="375" y="460"/>
                  </a:lnTo>
                  <a:lnTo>
                    <a:pt x="254" y="387"/>
                  </a:lnTo>
                  <a:lnTo>
                    <a:pt x="750" y="109"/>
                  </a:lnTo>
                  <a:lnTo>
                    <a:pt x="677" y="61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>
              <a:off x="2995589" y="2145751"/>
              <a:ext cx="52670" cy="25988"/>
            </a:xfrm>
            <a:custGeom>
              <a:rect b="b" l="l" r="r" t="t"/>
              <a:pathLst>
                <a:path extrusionOk="0" h="412" w="835">
                  <a:moveTo>
                    <a:pt x="472" y="0"/>
                  </a:moveTo>
                  <a:lnTo>
                    <a:pt x="412" y="37"/>
                  </a:lnTo>
                  <a:lnTo>
                    <a:pt x="678" y="194"/>
                  </a:lnTo>
                  <a:lnTo>
                    <a:pt x="1" y="363"/>
                  </a:lnTo>
                  <a:lnTo>
                    <a:pt x="73" y="411"/>
                  </a:lnTo>
                  <a:lnTo>
                    <a:pt x="799" y="230"/>
                  </a:lnTo>
                  <a:lnTo>
                    <a:pt x="835" y="206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>
              <a:off x="3022333" y="2170162"/>
              <a:ext cx="30530" cy="17599"/>
            </a:xfrm>
            <a:custGeom>
              <a:rect b="b" l="l" r="r" t="t"/>
              <a:pathLst>
                <a:path extrusionOk="0" h="279" w="484">
                  <a:moveTo>
                    <a:pt x="399" y="0"/>
                  </a:moveTo>
                  <a:lnTo>
                    <a:pt x="302" y="61"/>
                  </a:lnTo>
                  <a:lnTo>
                    <a:pt x="387" y="97"/>
                  </a:lnTo>
                  <a:lnTo>
                    <a:pt x="483" y="49"/>
                  </a:lnTo>
                  <a:lnTo>
                    <a:pt x="399" y="0"/>
                  </a:lnTo>
                  <a:close/>
                  <a:moveTo>
                    <a:pt x="97" y="169"/>
                  </a:moveTo>
                  <a:lnTo>
                    <a:pt x="0" y="230"/>
                  </a:lnTo>
                  <a:lnTo>
                    <a:pt x="85" y="278"/>
                  </a:lnTo>
                  <a:lnTo>
                    <a:pt x="181" y="218"/>
                  </a:lnTo>
                  <a:lnTo>
                    <a:pt x="97" y="16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>
              <a:off x="3038291" y="2173947"/>
              <a:ext cx="51156" cy="29016"/>
            </a:xfrm>
            <a:custGeom>
              <a:rect b="b" l="l" r="r" t="t"/>
              <a:pathLst>
                <a:path extrusionOk="0" h="460" w="811">
                  <a:moveTo>
                    <a:pt x="533" y="1"/>
                  </a:moveTo>
                  <a:lnTo>
                    <a:pt x="472" y="37"/>
                  </a:lnTo>
                  <a:cubicBezTo>
                    <a:pt x="508" y="49"/>
                    <a:pt x="545" y="61"/>
                    <a:pt x="569" y="73"/>
                  </a:cubicBezTo>
                  <a:cubicBezTo>
                    <a:pt x="593" y="73"/>
                    <a:pt x="617" y="85"/>
                    <a:pt x="641" y="97"/>
                  </a:cubicBezTo>
                  <a:cubicBezTo>
                    <a:pt x="678" y="122"/>
                    <a:pt x="702" y="146"/>
                    <a:pt x="702" y="170"/>
                  </a:cubicBezTo>
                  <a:cubicBezTo>
                    <a:pt x="714" y="182"/>
                    <a:pt x="702" y="206"/>
                    <a:pt x="666" y="218"/>
                  </a:cubicBezTo>
                  <a:cubicBezTo>
                    <a:pt x="641" y="230"/>
                    <a:pt x="605" y="242"/>
                    <a:pt x="581" y="242"/>
                  </a:cubicBezTo>
                  <a:cubicBezTo>
                    <a:pt x="533" y="230"/>
                    <a:pt x="496" y="218"/>
                    <a:pt x="472" y="206"/>
                  </a:cubicBezTo>
                  <a:lnTo>
                    <a:pt x="400" y="170"/>
                  </a:lnTo>
                  <a:lnTo>
                    <a:pt x="339" y="206"/>
                  </a:lnTo>
                  <a:lnTo>
                    <a:pt x="400" y="242"/>
                  </a:lnTo>
                  <a:cubicBezTo>
                    <a:pt x="448" y="267"/>
                    <a:pt x="472" y="291"/>
                    <a:pt x="472" y="315"/>
                  </a:cubicBezTo>
                  <a:cubicBezTo>
                    <a:pt x="472" y="339"/>
                    <a:pt x="460" y="351"/>
                    <a:pt x="424" y="375"/>
                  </a:cubicBezTo>
                  <a:cubicBezTo>
                    <a:pt x="400" y="387"/>
                    <a:pt x="351" y="400"/>
                    <a:pt x="315" y="400"/>
                  </a:cubicBezTo>
                  <a:cubicBezTo>
                    <a:pt x="267" y="387"/>
                    <a:pt x="218" y="375"/>
                    <a:pt x="182" y="351"/>
                  </a:cubicBezTo>
                  <a:cubicBezTo>
                    <a:pt x="158" y="339"/>
                    <a:pt x="134" y="327"/>
                    <a:pt x="110" y="303"/>
                  </a:cubicBezTo>
                  <a:cubicBezTo>
                    <a:pt x="98" y="291"/>
                    <a:pt x="73" y="267"/>
                    <a:pt x="73" y="242"/>
                  </a:cubicBezTo>
                  <a:lnTo>
                    <a:pt x="1" y="291"/>
                  </a:lnTo>
                  <a:cubicBezTo>
                    <a:pt x="13" y="303"/>
                    <a:pt x="37" y="327"/>
                    <a:pt x="49" y="339"/>
                  </a:cubicBezTo>
                  <a:cubicBezTo>
                    <a:pt x="73" y="363"/>
                    <a:pt x="98" y="375"/>
                    <a:pt x="122" y="387"/>
                  </a:cubicBezTo>
                  <a:cubicBezTo>
                    <a:pt x="182" y="424"/>
                    <a:pt x="255" y="448"/>
                    <a:pt x="327" y="460"/>
                  </a:cubicBezTo>
                  <a:cubicBezTo>
                    <a:pt x="388" y="460"/>
                    <a:pt x="448" y="448"/>
                    <a:pt x="508" y="412"/>
                  </a:cubicBezTo>
                  <a:cubicBezTo>
                    <a:pt x="533" y="400"/>
                    <a:pt x="557" y="375"/>
                    <a:pt x="569" y="351"/>
                  </a:cubicBezTo>
                  <a:cubicBezTo>
                    <a:pt x="569" y="315"/>
                    <a:pt x="557" y="291"/>
                    <a:pt x="533" y="267"/>
                  </a:cubicBezTo>
                  <a:lnTo>
                    <a:pt x="533" y="267"/>
                  </a:lnTo>
                  <a:cubicBezTo>
                    <a:pt x="569" y="279"/>
                    <a:pt x="605" y="291"/>
                    <a:pt x="641" y="291"/>
                  </a:cubicBezTo>
                  <a:cubicBezTo>
                    <a:pt x="690" y="291"/>
                    <a:pt x="714" y="279"/>
                    <a:pt x="750" y="254"/>
                  </a:cubicBezTo>
                  <a:cubicBezTo>
                    <a:pt x="799" y="230"/>
                    <a:pt x="811" y="206"/>
                    <a:pt x="811" y="170"/>
                  </a:cubicBezTo>
                  <a:cubicBezTo>
                    <a:pt x="799" y="134"/>
                    <a:pt x="762" y="97"/>
                    <a:pt x="714" y="73"/>
                  </a:cubicBezTo>
                  <a:cubicBezTo>
                    <a:pt x="690" y="61"/>
                    <a:pt x="666" y="49"/>
                    <a:pt x="629" y="37"/>
                  </a:cubicBezTo>
                  <a:lnTo>
                    <a:pt x="53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>
              <a:off x="3071848" y="2192996"/>
              <a:ext cx="48885" cy="28322"/>
            </a:xfrm>
            <a:custGeom>
              <a:rect b="b" l="l" r="r" t="t"/>
              <a:pathLst>
                <a:path extrusionOk="0" h="449" w="775">
                  <a:moveTo>
                    <a:pt x="520" y="61"/>
                  </a:moveTo>
                  <a:cubicBezTo>
                    <a:pt x="557" y="61"/>
                    <a:pt x="593" y="73"/>
                    <a:pt x="617" y="85"/>
                  </a:cubicBezTo>
                  <a:cubicBezTo>
                    <a:pt x="653" y="110"/>
                    <a:pt x="665" y="122"/>
                    <a:pt x="665" y="146"/>
                  </a:cubicBezTo>
                  <a:cubicBezTo>
                    <a:pt x="678" y="158"/>
                    <a:pt x="653" y="182"/>
                    <a:pt x="629" y="194"/>
                  </a:cubicBezTo>
                  <a:cubicBezTo>
                    <a:pt x="605" y="218"/>
                    <a:pt x="569" y="218"/>
                    <a:pt x="532" y="218"/>
                  </a:cubicBezTo>
                  <a:cubicBezTo>
                    <a:pt x="496" y="218"/>
                    <a:pt x="460" y="206"/>
                    <a:pt x="436" y="194"/>
                  </a:cubicBezTo>
                  <a:cubicBezTo>
                    <a:pt x="400" y="170"/>
                    <a:pt x="387" y="158"/>
                    <a:pt x="387" y="134"/>
                  </a:cubicBezTo>
                  <a:cubicBezTo>
                    <a:pt x="387" y="110"/>
                    <a:pt x="400" y="98"/>
                    <a:pt x="424" y="85"/>
                  </a:cubicBezTo>
                  <a:cubicBezTo>
                    <a:pt x="448" y="61"/>
                    <a:pt x="484" y="61"/>
                    <a:pt x="520" y="61"/>
                  </a:cubicBezTo>
                  <a:close/>
                  <a:moveTo>
                    <a:pt x="237" y="202"/>
                  </a:moveTo>
                  <a:cubicBezTo>
                    <a:pt x="247" y="202"/>
                    <a:pt x="257" y="203"/>
                    <a:pt x="267" y="206"/>
                  </a:cubicBezTo>
                  <a:cubicBezTo>
                    <a:pt x="303" y="206"/>
                    <a:pt x="339" y="206"/>
                    <a:pt x="375" y="230"/>
                  </a:cubicBezTo>
                  <a:cubicBezTo>
                    <a:pt x="412" y="255"/>
                    <a:pt x="436" y="279"/>
                    <a:pt x="436" y="303"/>
                  </a:cubicBezTo>
                  <a:cubicBezTo>
                    <a:pt x="436" y="315"/>
                    <a:pt x="424" y="339"/>
                    <a:pt x="387" y="363"/>
                  </a:cubicBezTo>
                  <a:cubicBezTo>
                    <a:pt x="351" y="376"/>
                    <a:pt x="315" y="388"/>
                    <a:pt x="279" y="388"/>
                  </a:cubicBezTo>
                  <a:cubicBezTo>
                    <a:pt x="230" y="388"/>
                    <a:pt x="194" y="376"/>
                    <a:pt x="158" y="351"/>
                  </a:cubicBezTo>
                  <a:cubicBezTo>
                    <a:pt x="134" y="339"/>
                    <a:pt x="109" y="315"/>
                    <a:pt x="109" y="291"/>
                  </a:cubicBezTo>
                  <a:cubicBezTo>
                    <a:pt x="109" y="267"/>
                    <a:pt x="122" y="243"/>
                    <a:pt x="158" y="230"/>
                  </a:cubicBezTo>
                  <a:cubicBezTo>
                    <a:pt x="184" y="213"/>
                    <a:pt x="211" y="202"/>
                    <a:pt x="237" y="202"/>
                  </a:cubicBezTo>
                  <a:close/>
                  <a:moveTo>
                    <a:pt x="508" y="1"/>
                  </a:moveTo>
                  <a:cubicBezTo>
                    <a:pt x="460" y="1"/>
                    <a:pt x="400" y="13"/>
                    <a:pt x="363" y="37"/>
                  </a:cubicBezTo>
                  <a:cubicBezTo>
                    <a:pt x="327" y="61"/>
                    <a:pt x="303" y="73"/>
                    <a:pt x="303" y="98"/>
                  </a:cubicBezTo>
                  <a:cubicBezTo>
                    <a:pt x="303" y="122"/>
                    <a:pt x="315" y="158"/>
                    <a:pt x="339" y="170"/>
                  </a:cubicBezTo>
                  <a:cubicBezTo>
                    <a:pt x="291" y="158"/>
                    <a:pt x="242" y="146"/>
                    <a:pt x="194" y="146"/>
                  </a:cubicBezTo>
                  <a:cubicBezTo>
                    <a:pt x="158" y="146"/>
                    <a:pt x="122" y="158"/>
                    <a:pt x="85" y="182"/>
                  </a:cubicBezTo>
                  <a:cubicBezTo>
                    <a:pt x="25" y="218"/>
                    <a:pt x="1" y="243"/>
                    <a:pt x="1" y="279"/>
                  </a:cubicBezTo>
                  <a:cubicBezTo>
                    <a:pt x="13" y="315"/>
                    <a:pt x="37" y="351"/>
                    <a:pt x="97" y="388"/>
                  </a:cubicBezTo>
                  <a:cubicBezTo>
                    <a:pt x="158" y="424"/>
                    <a:pt x="218" y="448"/>
                    <a:pt x="291" y="448"/>
                  </a:cubicBezTo>
                  <a:cubicBezTo>
                    <a:pt x="351" y="448"/>
                    <a:pt x="412" y="436"/>
                    <a:pt x="460" y="400"/>
                  </a:cubicBezTo>
                  <a:cubicBezTo>
                    <a:pt x="484" y="388"/>
                    <a:pt x="508" y="363"/>
                    <a:pt x="520" y="339"/>
                  </a:cubicBezTo>
                  <a:cubicBezTo>
                    <a:pt x="520" y="303"/>
                    <a:pt x="508" y="279"/>
                    <a:pt x="484" y="255"/>
                  </a:cubicBezTo>
                  <a:lnTo>
                    <a:pt x="484" y="255"/>
                  </a:lnTo>
                  <a:cubicBezTo>
                    <a:pt x="520" y="267"/>
                    <a:pt x="557" y="279"/>
                    <a:pt x="605" y="279"/>
                  </a:cubicBezTo>
                  <a:cubicBezTo>
                    <a:pt x="641" y="267"/>
                    <a:pt x="678" y="267"/>
                    <a:pt x="714" y="243"/>
                  </a:cubicBezTo>
                  <a:cubicBezTo>
                    <a:pt x="750" y="218"/>
                    <a:pt x="774" y="182"/>
                    <a:pt x="762" y="158"/>
                  </a:cubicBezTo>
                  <a:cubicBezTo>
                    <a:pt x="762" y="122"/>
                    <a:pt x="726" y="85"/>
                    <a:pt x="678" y="61"/>
                  </a:cubicBezTo>
                  <a:cubicBezTo>
                    <a:pt x="629" y="25"/>
                    <a:pt x="569" y="13"/>
                    <a:pt x="50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>
              <a:off x="2892710" y="2241818"/>
              <a:ext cx="76261" cy="43523"/>
            </a:xfrm>
            <a:custGeom>
              <a:rect b="b" l="l" r="r" t="t"/>
              <a:pathLst>
                <a:path extrusionOk="0" h="690" w="1209">
                  <a:moveTo>
                    <a:pt x="605" y="0"/>
                  </a:moveTo>
                  <a:cubicBezTo>
                    <a:pt x="278" y="0"/>
                    <a:pt x="0" y="158"/>
                    <a:pt x="0" y="351"/>
                  </a:cubicBezTo>
                  <a:cubicBezTo>
                    <a:pt x="0" y="544"/>
                    <a:pt x="278" y="689"/>
                    <a:pt x="605" y="689"/>
                  </a:cubicBezTo>
                  <a:cubicBezTo>
                    <a:pt x="943" y="689"/>
                    <a:pt x="1209" y="544"/>
                    <a:pt x="1209" y="351"/>
                  </a:cubicBezTo>
                  <a:cubicBezTo>
                    <a:pt x="1209" y="158"/>
                    <a:pt x="943" y="0"/>
                    <a:pt x="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>
              <a:off x="2829445" y="2206368"/>
              <a:ext cx="202857" cy="114423"/>
            </a:xfrm>
            <a:custGeom>
              <a:rect b="b" l="l" r="r" t="t"/>
              <a:pathLst>
                <a:path extrusionOk="0" h="1814" w="3216">
                  <a:moveTo>
                    <a:pt x="2683" y="907"/>
                  </a:moveTo>
                  <a:cubicBezTo>
                    <a:pt x="2707" y="907"/>
                    <a:pt x="2732" y="913"/>
                    <a:pt x="2756" y="925"/>
                  </a:cubicBezTo>
                  <a:cubicBezTo>
                    <a:pt x="2792" y="937"/>
                    <a:pt x="2792" y="998"/>
                    <a:pt x="2756" y="1010"/>
                  </a:cubicBezTo>
                  <a:cubicBezTo>
                    <a:pt x="2728" y="1024"/>
                    <a:pt x="2699" y="1030"/>
                    <a:pt x="2673" y="1030"/>
                  </a:cubicBezTo>
                  <a:cubicBezTo>
                    <a:pt x="2655" y="1030"/>
                    <a:pt x="2638" y="1027"/>
                    <a:pt x="2623" y="1022"/>
                  </a:cubicBezTo>
                  <a:lnTo>
                    <a:pt x="2611" y="1010"/>
                  </a:lnTo>
                  <a:cubicBezTo>
                    <a:pt x="2575" y="985"/>
                    <a:pt x="2575" y="949"/>
                    <a:pt x="2611" y="925"/>
                  </a:cubicBezTo>
                  <a:cubicBezTo>
                    <a:pt x="2635" y="913"/>
                    <a:pt x="2659" y="907"/>
                    <a:pt x="2683" y="907"/>
                  </a:cubicBezTo>
                  <a:close/>
                  <a:moveTo>
                    <a:pt x="1612" y="496"/>
                  </a:moveTo>
                  <a:cubicBezTo>
                    <a:pt x="1786" y="496"/>
                    <a:pt x="1958" y="538"/>
                    <a:pt x="2115" y="623"/>
                  </a:cubicBezTo>
                  <a:cubicBezTo>
                    <a:pt x="2393" y="780"/>
                    <a:pt x="2393" y="1034"/>
                    <a:pt x="2115" y="1203"/>
                  </a:cubicBezTo>
                  <a:cubicBezTo>
                    <a:pt x="1958" y="1282"/>
                    <a:pt x="1786" y="1321"/>
                    <a:pt x="1612" y="1321"/>
                  </a:cubicBezTo>
                  <a:cubicBezTo>
                    <a:pt x="1438" y="1321"/>
                    <a:pt x="1263" y="1282"/>
                    <a:pt x="1100" y="1203"/>
                  </a:cubicBezTo>
                  <a:cubicBezTo>
                    <a:pt x="822" y="1034"/>
                    <a:pt x="822" y="780"/>
                    <a:pt x="1100" y="623"/>
                  </a:cubicBezTo>
                  <a:cubicBezTo>
                    <a:pt x="1263" y="538"/>
                    <a:pt x="1438" y="496"/>
                    <a:pt x="1612" y="496"/>
                  </a:cubicBezTo>
                  <a:close/>
                  <a:moveTo>
                    <a:pt x="1354" y="0"/>
                  </a:moveTo>
                  <a:cubicBezTo>
                    <a:pt x="1275" y="0"/>
                    <a:pt x="1197" y="18"/>
                    <a:pt x="1124" y="55"/>
                  </a:cubicBezTo>
                  <a:lnTo>
                    <a:pt x="121" y="635"/>
                  </a:lnTo>
                  <a:cubicBezTo>
                    <a:pt x="0" y="671"/>
                    <a:pt x="0" y="852"/>
                    <a:pt x="121" y="889"/>
                  </a:cubicBezTo>
                  <a:lnTo>
                    <a:pt x="1632" y="1759"/>
                  </a:lnTo>
                  <a:cubicBezTo>
                    <a:pt x="1704" y="1795"/>
                    <a:pt x="1783" y="1813"/>
                    <a:pt x="1860" y="1813"/>
                  </a:cubicBezTo>
                  <a:cubicBezTo>
                    <a:pt x="1937" y="1813"/>
                    <a:pt x="2013" y="1795"/>
                    <a:pt x="2079" y="1759"/>
                  </a:cubicBezTo>
                  <a:lnTo>
                    <a:pt x="3082" y="1179"/>
                  </a:lnTo>
                  <a:cubicBezTo>
                    <a:pt x="3215" y="1143"/>
                    <a:pt x="3215" y="973"/>
                    <a:pt x="3094" y="925"/>
                  </a:cubicBezTo>
                  <a:lnTo>
                    <a:pt x="2840" y="780"/>
                  </a:lnTo>
                  <a:cubicBezTo>
                    <a:pt x="2949" y="707"/>
                    <a:pt x="2949" y="599"/>
                    <a:pt x="2828" y="526"/>
                  </a:cubicBezTo>
                  <a:lnTo>
                    <a:pt x="2272" y="212"/>
                  </a:lnTo>
                  <a:cubicBezTo>
                    <a:pt x="2194" y="173"/>
                    <a:pt x="2112" y="151"/>
                    <a:pt x="2030" y="151"/>
                  </a:cubicBezTo>
                  <a:cubicBezTo>
                    <a:pt x="1961" y="151"/>
                    <a:pt x="1892" y="167"/>
                    <a:pt x="1825" y="200"/>
                  </a:cubicBezTo>
                  <a:lnTo>
                    <a:pt x="1583" y="55"/>
                  </a:lnTo>
                  <a:cubicBezTo>
                    <a:pt x="1511" y="18"/>
                    <a:pt x="1432" y="0"/>
                    <a:pt x="1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>
              <a:off x="3068064" y="2311202"/>
              <a:ext cx="90769" cy="91525"/>
            </a:xfrm>
            <a:custGeom>
              <a:rect b="b" l="l" r="r" t="t"/>
              <a:pathLst>
                <a:path extrusionOk="0" h="1451" w="1439">
                  <a:moveTo>
                    <a:pt x="725" y="24"/>
                  </a:moveTo>
                  <a:cubicBezTo>
                    <a:pt x="1076" y="24"/>
                    <a:pt x="1378" y="206"/>
                    <a:pt x="1378" y="411"/>
                  </a:cubicBezTo>
                  <a:cubicBezTo>
                    <a:pt x="1378" y="617"/>
                    <a:pt x="1076" y="798"/>
                    <a:pt x="725" y="798"/>
                  </a:cubicBezTo>
                  <a:cubicBezTo>
                    <a:pt x="363" y="798"/>
                    <a:pt x="61" y="617"/>
                    <a:pt x="61" y="411"/>
                  </a:cubicBezTo>
                  <a:cubicBezTo>
                    <a:pt x="61" y="206"/>
                    <a:pt x="363" y="24"/>
                    <a:pt x="725" y="24"/>
                  </a:cubicBezTo>
                  <a:close/>
                  <a:moveTo>
                    <a:pt x="713" y="0"/>
                  </a:moveTo>
                  <a:cubicBezTo>
                    <a:pt x="314" y="0"/>
                    <a:pt x="0" y="182"/>
                    <a:pt x="0" y="411"/>
                  </a:cubicBezTo>
                  <a:cubicBezTo>
                    <a:pt x="0" y="641"/>
                    <a:pt x="302" y="822"/>
                    <a:pt x="689" y="822"/>
                  </a:cubicBezTo>
                  <a:lnTo>
                    <a:pt x="665" y="1427"/>
                  </a:lnTo>
                  <a:cubicBezTo>
                    <a:pt x="665" y="1439"/>
                    <a:pt x="689" y="1451"/>
                    <a:pt x="713" y="1451"/>
                  </a:cubicBezTo>
                  <a:cubicBezTo>
                    <a:pt x="738" y="1451"/>
                    <a:pt x="762" y="1439"/>
                    <a:pt x="762" y="1427"/>
                  </a:cubicBezTo>
                  <a:lnTo>
                    <a:pt x="750" y="822"/>
                  </a:lnTo>
                  <a:cubicBezTo>
                    <a:pt x="1124" y="822"/>
                    <a:pt x="1439" y="629"/>
                    <a:pt x="1439" y="411"/>
                  </a:cubicBezTo>
                  <a:cubicBezTo>
                    <a:pt x="1439" y="182"/>
                    <a:pt x="1112" y="0"/>
                    <a:pt x="71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4"/>
            <p:cNvSpPr/>
            <p:nvPr/>
          </p:nvSpPr>
          <p:spPr>
            <a:xfrm>
              <a:off x="3678709" y="2690863"/>
              <a:ext cx="208219" cy="106223"/>
            </a:xfrm>
            <a:custGeom>
              <a:rect b="b" l="l" r="r" t="t"/>
              <a:pathLst>
                <a:path extrusionOk="0" h="1684" w="3301">
                  <a:moveTo>
                    <a:pt x="1710" y="1"/>
                  </a:moveTo>
                  <a:cubicBezTo>
                    <a:pt x="1358" y="1"/>
                    <a:pt x="1004" y="85"/>
                    <a:pt x="678" y="254"/>
                  </a:cubicBezTo>
                  <a:cubicBezTo>
                    <a:pt x="351" y="436"/>
                    <a:pt x="218" y="690"/>
                    <a:pt x="267" y="943"/>
                  </a:cubicBezTo>
                  <a:cubicBezTo>
                    <a:pt x="267" y="968"/>
                    <a:pt x="1" y="1040"/>
                    <a:pt x="13" y="1064"/>
                  </a:cubicBezTo>
                  <a:cubicBezTo>
                    <a:pt x="37" y="1100"/>
                    <a:pt x="315" y="1088"/>
                    <a:pt x="339" y="1113"/>
                  </a:cubicBezTo>
                  <a:cubicBezTo>
                    <a:pt x="424" y="1246"/>
                    <a:pt x="545" y="1354"/>
                    <a:pt x="678" y="1439"/>
                  </a:cubicBezTo>
                  <a:cubicBezTo>
                    <a:pt x="1004" y="1602"/>
                    <a:pt x="1358" y="1684"/>
                    <a:pt x="1710" y="1684"/>
                  </a:cubicBezTo>
                  <a:cubicBezTo>
                    <a:pt x="2062" y="1684"/>
                    <a:pt x="2412" y="1602"/>
                    <a:pt x="2732" y="1439"/>
                  </a:cubicBezTo>
                  <a:cubicBezTo>
                    <a:pt x="3300" y="1113"/>
                    <a:pt x="3300" y="581"/>
                    <a:pt x="2732" y="254"/>
                  </a:cubicBezTo>
                  <a:cubicBezTo>
                    <a:pt x="2412" y="85"/>
                    <a:pt x="2062" y="1"/>
                    <a:pt x="171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4"/>
            <p:cNvSpPr/>
            <p:nvPr/>
          </p:nvSpPr>
          <p:spPr>
            <a:xfrm>
              <a:off x="3717627" y="2730538"/>
              <a:ext cx="137257" cy="29773"/>
            </a:xfrm>
            <a:custGeom>
              <a:rect b="b" l="l" r="r" t="t"/>
              <a:pathLst>
                <a:path extrusionOk="0" h="472" w="2176">
                  <a:moveTo>
                    <a:pt x="1451" y="0"/>
                  </a:moveTo>
                  <a:lnTo>
                    <a:pt x="0" y="109"/>
                  </a:lnTo>
                  <a:lnTo>
                    <a:pt x="955" y="169"/>
                  </a:lnTo>
                  <a:lnTo>
                    <a:pt x="774" y="471"/>
                  </a:lnTo>
                  <a:lnTo>
                    <a:pt x="2176" y="387"/>
                  </a:lnTo>
                  <a:lnTo>
                    <a:pt x="1269" y="314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>
              <a:off x="3825867" y="2721771"/>
              <a:ext cx="103006" cy="54184"/>
            </a:xfrm>
            <a:custGeom>
              <a:rect b="b" l="l" r="r" t="t"/>
              <a:pathLst>
                <a:path extrusionOk="0" h="859" w="1633">
                  <a:moveTo>
                    <a:pt x="816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1" y="284"/>
                    <a:pt x="1" y="562"/>
                    <a:pt x="291" y="731"/>
                  </a:cubicBezTo>
                  <a:cubicBezTo>
                    <a:pt x="454" y="816"/>
                    <a:pt x="635" y="858"/>
                    <a:pt x="816" y="858"/>
                  </a:cubicBezTo>
                  <a:cubicBezTo>
                    <a:pt x="998" y="858"/>
                    <a:pt x="1179" y="816"/>
                    <a:pt x="1342" y="731"/>
                  </a:cubicBezTo>
                  <a:cubicBezTo>
                    <a:pt x="1632" y="562"/>
                    <a:pt x="1632" y="284"/>
                    <a:pt x="1342" y="127"/>
                  </a:cubicBezTo>
                  <a:cubicBezTo>
                    <a:pt x="1179" y="42"/>
                    <a:pt x="998" y="0"/>
                    <a:pt x="81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>
              <a:off x="3857910" y="2732052"/>
              <a:ext cx="56454" cy="27502"/>
            </a:xfrm>
            <a:custGeom>
              <a:rect b="b" l="l" r="r" t="t"/>
              <a:pathLst>
                <a:path extrusionOk="0" h="436" w="895">
                  <a:moveTo>
                    <a:pt x="508" y="0"/>
                  </a:moveTo>
                  <a:lnTo>
                    <a:pt x="447" y="37"/>
                  </a:lnTo>
                  <a:lnTo>
                    <a:pt x="737" y="206"/>
                  </a:lnTo>
                  <a:lnTo>
                    <a:pt x="0" y="387"/>
                  </a:lnTo>
                  <a:lnTo>
                    <a:pt x="85" y="435"/>
                  </a:lnTo>
                  <a:lnTo>
                    <a:pt x="858" y="242"/>
                  </a:lnTo>
                  <a:lnTo>
                    <a:pt x="895" y="218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>
              <a:off x="2647216" y="2317510"/>
              <a:ext cx="219636" cy="123380"/>
            </a:xfrm>
            <a:custGeom>
              <a:rect b="b" l="l" r="r" t="t"/>
              <a:pathLst>
                <a:path extrusionOk="0" h="1956" w="3482">
                  <a:moveTo>
                    <a:pt x="1705" y="0"/>
                  </a:moveTo>
                  <a:cubicBezTo>
                    <a:pt x="1593" y="0"/>
                    <a:pt x="1481" y="27"/>
                    <a:pt x="1378" y="82"/>
                  </a:cubicBezTo>
                  <a:lnTo>
                    <a:pt x="182" y="771"/>
                  </a:lnTo>
                  <a:cubicBezTo>
                    <a:pt x="0" y="831"/>
                    <a:pt x="0" y="1085"/>
                    <a:pt x="182" y="1145"/>
                  </a:cubicBezTo>
                  <a:lnTo>
                    <a:pt x="1451" y="1883"/>
                  </a:lnTo>
                  <a:cubicBezTo>
                    <a:pt x="1553" y="1931"/>
                    <a:pt x="1665" y="1955"/>
                    <a:pt x="1777" y="1955"/>
                  </a:cubicBezTo>
                  <a:cubicBezTo>
                    <a:pt x="1889" y="1955"/>
                    <a:pt x="2001" y="1931"/>
                    <a:pt x="2103" y="1883"/>
                  </a:cubicBezTo>
                  <a:lnTo>
                    <a:pt x="3300" y="1194"/>
                  </a:lnTo>
                  <a:cubicBezTo>
                    <a:pt x="3481" y="1133"/>
                    <a:pt x="3481" y="867"/>
                    <a:pt x="3300" y="807"/>
                  </a:cubicBezTo>
                  <a:lnTo>
                    <a:pt x="2031" y="82"/>
                  </a:lnTo>
                  <a:cubicBezTo>
                    <a:pt x="1928" y="27"/>
                    <a:pt x="1816" y="0"/>
                    <a:pt x="1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>
              <a:off x="2642611" y="2313852"/>
              <a:ext cx="228782" cy="130444"/>
            </a:xfrm>
            <a:custGeom>
              <a:rect b="b" l="l" r="r" t="t"/>
              <a:pathLst>
                <a:path extrusionOk="0" h="2068" w="3627">
                  <a:moveTo>
                    <a:pt x="1711" y="297"/>
                  </a:moveTo>
                  <a:cubicBezTo>
                    <a:pt x="1771" y="297"/>
                    <a:pt x="1832" y="309"/>
                    <a:pt x="1886" y="333"/>
                  </a:cubicBezTo>
                  <a:cubicBezTo>
                    <a:pt x="1983" y="369"/>
                    <a:pt x="1983" y="502"/>
                    <a:pt x="1886" y="538"/>
                  </a:cubicBezTo>
                  <a:cubicBezTo>
                    <a:pt x="1826" y="569"/>
                    <a:pt x="1765" y="584"/>
                    <a:pt x="1707" y="584"/>
                  </a:cubicBezTo>
                  <a:cubicBezTo>
                    <a:pt x="1648" y="584"/>
                    <a:pt x="1590" y="569"/>
                    <a:pt x="1536" y="538"/>
                  </a:cubicBezTo>
                  <a:cubicBezTo>
                    <a:pt x="1439" y="502"/>
                    <a:pt x="1439" y="369"/>
                    <a:pt x="1536" y="333"/>
                  </a:cubicBezTo>
                  <a:cubicBezTo>
                    <a:pt x="1590" y="309"/>
                    <a:pt x="1651" y="297"/>
                    <a:pt x="1711" y="297"/>
                  </a:cubicBezTo>
                  <a:close/>
                  <a:moveTo>
                    <a:pt x="2176" y="526"/>
                  </a:moveTo>
                  <a:lnTo>
                    <a:pt x="3180" y="1107"/>
                  </a:lnTo>
                  <a:lnTo>
                    <a:pt x="3095" y="1155"/>
                  </a:lnTo>
                  <a:lnTo>
                    <a:pt x="2092" y="575"/>
                  </a:lnTo>
                  <a:lnTo>
                    <a:pt x="2176" y="526"/>
                  </a:lnTo>
                  <a:close/>
                  <a:moveTo>
                    <a:pt x="1947" y="659"/>
                  </a:moveTo>
                  <a:lnTo>
                    <a:pt x="2950" y="1240"/>
                  </a:lnTo>
                  <a:lnTo>
                    <a:pt x="2853" y="1288"/>
                  </a:lnTo>
                  <a:lnTo>
                    <a:pt x="1850" y="708"/>
                  </a:lnTo>
                  <a:lnTo>
                    <a:pt x="1947" y="659"/>
                  </a:lnTo>
                  <a:close/>
                  <a:moveTo>
                    <a:pt x="871" y="490"/>
                  </a:moveTo>
                  <a:lnTo>
                    <a:pt x="2769" y="1578"/>
                  </a:lnTo>
                  <a:lnTo>
                    <a:pt x="2031" y="2001"/>
                  </a:lnTo>
                  <a:cubicBezTo>
                    <a:pt x="1971" y="2031"/>
                    <a:pt x="1904" y="2046"/>
                    <a:pt x="1839" y="2046"/>
                  </a:cubicBezTo>
                  <a:cubicBezTo>
                    <a:pt x="1775" y="2046"/>
                    <a:pt x="1711" y="2031"/>
                    <a:pt x="1657" y="2001"/>
                  </a:cubicBezTo>
                  <a:lnTo>
                    <a:pt x="146" y="1131"/>
                  </a:lnTo>
                  <a:cubicBezTo>
                    <a:pt x="37" y="1094"/>
                    <a:pt x="37" y="949"/>
                    <a:pt x="146" y="913"/>
                  </a:cubicBezTo>
                  <a:lnTo>
                    <a:pt x="871" y="490"/>
                  </a:lnTo>
                  <a:close/>
                  <a:moveTo>
                    <a:pt x="1776" y="1"/>
                  </a:moveTo>
                  <a:cubicBezTo>
                    <a:pt x="1699" y="1"/>
                    <a:pt x="1620" y="19"/>
                    <a:pt x="1548" y="55"/>
                  </a:cubicBezTo>
                  <a:lnTo>
                    <a:pt x="122" y="889"/>
                  </a:lnTo>
                  <a:cubicBezTo>
                    <a:pt x="1" y="925"/>
                    <a:pt x="1" y="1107"/>
                    <a:pt x="122" y="1143"/>
                  </a:cubicBezTo>
                  <a:lnTo>
                    <a:pt x="1632" y="2013"/>
                  </a:lnTo>
                  <a:cubicBezTo>
                    <a:pt x="1699" y="2049"/>
                    <a:pt x="1775" y="2067"/>
                    <a:pt x="1850" y="2067"/>
                  </a:cubicBezTo>
                  <a:cubicBezTo>
                    <a:pt x="1926" y="2067"/>
                    <a:pt x="2001" y="2049"/>
                    <a:pt x="2068" y="2013"/>
                  </a:cubicBezTo>
                  <a:lnTo>
                    <a:pt x="3506" y="1191"/>
                  </a:lnTo>
                  <a:cubicBezTo>
                    <a:pt x="3627" y="1143"/>
                    <a:pt x="3627" y="974"/>
                    <a:pt x="3506" y="925"/>
                  </a:cubicBezTo>
                  <a:lnTo>
                    <a:pt x="1995" y="55"/>
                  </a:lnTo>
                  <a:cubicBezTo>
                    <a:pt x="1929" y="19"/>
                    <a:pt x="1853" y="1"/>
                    <a:pt x="1776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>
              <a:off x="2930809" y="2450539"/>
              <a:ext cx="83956" cy="42262"/>
            </a:xfrm>
            <a:custGeom>
              <a:rect b="b" l="l" r="r" t="t"/>
              <a:pathLst>
                <a:path extrusionOk="0" h="670" w="1331">
                  <a:moveTo>
                    <a:pt x="688" y="21"/>
                  </a:moveTo>
                  <a:cubicBezTo>
                    <a:pt x="807" y="21"/>
                    <a:pt x="925" y="52"/>
                    <a:pt x="1028" y="112"/>
                  </a:cubicBezTo>
                  <a:cubicBezTo>
                    <a:pt x="1161" y="197"/>
                    <a:pt x="1330" y="342"/>
                    <a:pt x="1028" y="523"/>
                  </a:cubicBezTo>
                  <a:cubicBezTo>
                    <a:pt x="899" y="604"/>
                    <a:pt x="752" y="644"/>
                    <a:pt x="603" y="644"/>
                  </a:cubicBezTo>
                  <a:cubicBezTo>
                    <a:pt x="485" y="644"/>
                    <a:pt x="366" y="619"/>
                    <a:pt x="254" y="571"/>
                  </a:cubicBezTo>
                  <a:cubicBezTo>
                    <a:pt x="49" y="450"/>
                    <a:pt x="85" y="269"/>
                    <a:pt x="339" y="112"/>
                  </a:cubicBezTo>
                  <a:cubicBezTo>
                    <a:pt x="448" y="52"/>
                    <a:pt x="569" y="21"/>
                    <a:pt x="688" y="21"/>
                  </a:cubicBezTo>
                  <a:close/>
                  <a:moveTo>
                    <a:pt x="677" y="0"/>
                  </a:moveTo>
                  <a:cubicBezTo>
                    <a:pt x="548" y="0"/>
                    <a:pt x="418" y="33"/>
                    <a:pt x="303" y="100"/>
                  </a:cubicBezTo>
                  <a:cubicBezTo>
                    <a:pt x="25" y="257"/>
                    <a:pt x="1" y="450"/>
                    <a:pt x="230" y="583"/>
                  </a:cubicBezTo>
                  <a:cubicBezTo>
                    <a:pt x="347" y="642"/>
                    <a:pt x="470" y="670"/>
                    <a:pt x="593" y="670"/>
                  </a:cubicBezTo>
                  <a:cubicBezTo>
                    <a:pt x="751" y="670"/>
                    <a:pt x="909" y="623"/>
                    <a:pt x="1052" y="535"/>
                  </a:cubicBezTo>
                  <a:cubicBezTo>
                    <a:pt x="1294" y="402"/>
                    <a:pt x="1294" y="233"/>
                    <a:pt x="1052" y="100"/>
                  </a:cubicBezTo>
                  <a:cubicBezTo>
                    <a:pt x="937" y="33"/>
                    <a:pt x="807" y="0"/>
                    <a:pt x="67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4"/>
            <p:cNvSpPr/>
            <p:nvPr/>
          </p:nvSpPr>
          <p:spPr>
            <a:xfrm>
              <a:off x="2981901" y="2485043"/>
              <a:ext cx="56454" cy="29331"/>
            </a:xfrm>
            <a:custGeom>
              <a:rect b="b" l="l" r="r" t="t"/>
              <a:pathLst>
                <a:path extrusionOk="0" h="465" w="895">
                  <a:moveTo>
                    <a:pt x="475" y="23"/>
                  </a:moveTo>
                  <a:cubicBezTo>
                    <a:pt x="553" y="23"/>
                    <a:pt x="631" y="44"/>
                    <a:pt x="701" y="85"/>
                  </a:cubicBezTo>
                  <a:cubicBezTo>
                    <a:pt x="786" y="133"/>
                    <a:pt x="895" y="242"/>
                    <a:pt x="689" y="351"/>
                  </a:cubicBezTo>
                  <a:cubicBezTo>
                    <a:pt x="606" y="406"/>
                    <a:pt x="508" y="434"/>
                    <a:pt x="407" y="434"/>
                  </a:cubicBezTo>
                  <a:cubicBezTo>
                    <a:pt x="331" y="434"/>
                    <a:pt x="254" y="418"/>
                    <a:pt x="182" y="387"/>
                  </a:cubicBezTo>
                  <a:cubicBezTo>
                    <a:pt x="49" y="302"/>
                    <a:pt x="73" y="193"/>
                    <a:pt x="242" y="97"/>
                  </a:cubicBezTo>
                  <a:cubicBezTo>
                    <a:pt x="311" y="47"/>
                    <a:pt x="392" y="23"/>
                    <a:pt x="475" y="23"/>
                  </a:cubicBezTo>
                  <a:close/>
                  <a:moveTo>
                    <a:pt x="478" y="0"/>
                  </a:moveTo>
                  <a:cubicBezTo>
                    <a:pt x="387" y="0"/>
                    <a:pt x="297" y="24"/>
                    <a:pt x="218" y="73"/>
                  </a:cubicBezTo>
                  <a:cubicBezTo>
                    <a:pt x="25" y="181"/>
                    <a:pt x="0" y="314"/>
                    <a:pt x="158" y="399"/>
                  </a:cubicBezTo>
                  <a:cubicBezTo>
                    <a:pt x="240" y="443"/>
                    <a:pt x="330" y="465"/>
                    <a:pt x="420" y="465"/>
                  </a:cubicBezTo>
                  <a:cubicBezTo>
                    <a:pt x="527" y="465"/>
                    <a:pt x="634" y="434"/>
                    <a:pt x="726" y="375"/>
                  </a:cubicBezTo>
                  <a:cubicBezTo>
                    <a:pt x="895" y="278"/>
                    <a:pt x="895" y="169"/>
                    <a:pt x="738" y="73"/>
                  </a:cubicBezTo>
                  <a:cubicBezTo>
                    <a:pt x="659" y="24"/>
                    <a:pt x="568" y="0"/>
                    <a:pt x="47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4"/>
            <p:cNvSpPr/>
            <p:nvPr/>
          </p:nvSpPr>
          <p:spPr>
            <a:xfrm>
              <a:off x="2853035" y="2477726"/>
              <a:ext cx="151828" cy="63708"/>
            </a:xfrm>
            <a:custGeom>
              <a:rect b="b" l="l" r="r" t="t"/>
              <a:pathLst>
                <a:path extrusionOk="0" h="1010" w="2407">
                  <a:moveTo>
                    <a:pt x="656" y="21"/>
                  </a:moveTo>
                  <a:cubicBezTo>
                    <a:pt x="887" y="21"/>
                    <a:pt x="1140" y="94"/>
                    <a:pt x="1330" y="201"/>
                  </a:cubicBezTo>
                  <a:cubicBezTo>
                    <a:pt x="1632" y="382"/>
                    <a:pt x="1778" y="624"/>
                    <a:pt x="1475" y="805"/>
                  </a:cubicBezTo>
                  <a:lnTo>
                    <a:pt x="1451" y="817"/>
                  </a:lnTo>
                  <a:cubicBezTo>
                    <a:pt x="1402" y="840"/>
                    <a:pt x="1346" y="852"/>
                    <a:pt x="1284" y="852"/>
                  </a:cubicBezTo>
                  <a:cubicBezTo>
                    <a:pt x="1116" y="852"/>
                    <a:pt x="899" y="770"/>
                    <a:pt x="617" y="612"/>
                  </a:cubicBezTo>
                  <a:cubicBezTo>
                    <a:pt x="303" y="430"/>
                    <a:pt x="49" y="249"/>
                    <a:pt x="291" y="104"/>
                  </a:cubicBezTo>
                  <a:cubicBezTo>
                    <a:pt x="393" y="46"/>
                    <a:pt x="521" y="21"/>
                    <a:pt x="656" y="21"/>
                  </a:cubicBezTo>
                  <a:close/>
                  <a:moveTo>
                    <a:pt x="1632" y="430"/>
                  </a:moveTo>
                  <a:cubicBezTo>
                    <a:pt x="1862" y="430"/>
                    <a:pt x="2092" y="515"/>
                    <a:pt x="2261" y="672"/>
                  </a:cubicBezTo>
                  <a:cubicBezTo>
                    <a:pt x="2358" y="757"/>
                    <a:pt x="2333" y="902"/>
                    <a:pt x="2213" y="950"/>
                  </a:cubicBezTo>
                  <a:lnTo>
                    <a:pt x="2201" y="962"/>
                  </a:lnTo>
                  <a:cubicBezTo>
                    <a:pt x="2165" y="975"/>
                    <a:pt x="2126" y="982"/>
                    <a:pt x="2084" y="982"/>
                  </a:cubicBezTo>
                  <a:cubicBezTo>
                    <a:pt x="1970" y="982"/>
                    <a:pt x="1830" y="932"/>
                    <a:pt x="1645" y="817"/>
                  </a:cubicBezTo>
                  <a:lnTo>
                    <a:pt x="1572" y="781"/>
                  </a:lnTo>
                  <a:cubicBezTo>
                    <a:pt x="1693" y="708"/>
                    <a:pt x="1717" y="539"/>
                    <a:pt x="1632" y="430"/>
                  </a:cubicBezTo>
                  <a:close/>
                  <a:moveTo>
                    <a:pt x="655" y="0"/>
                  </a:moveTo>
                  <a:cubicBezTo>
                    <a:pt x="508" y="0"/>
                    <a:pt x="369" y="28"/>
                    <a:pt x="255" y="92"/>
                  </a:cubicBezTo>
                  <a:cubicBezTo>
                    <a:pt x="1" y="249"/>
                    <a:pt x="267" y="442"/>
                    <a:pt x="593" y="624"/>
                  </a:cubicBezTo>
                  <a:cubicBezTo>
                    <a:pt x="800" y="746"/>
                    <a:pt x="1059" y="876"/>
                    <a:pt x="1288" y="876"/>
                  </a:cubicBezTo>
                  <a:cubicBezTo>
                    <a:pt x="1354" y="876"/>
                    <a:pt x="1417" y="865"/>
                    <a:pt x="1475" y="841"/>
                  </a:cubicBezTo>
                  <a:lnTo>
                    <a:pt x="1512" y="817"/>
                  </a:lnTo>
                  <a:lnTo>
                    <a:pt x="1548" y="805"/>
                  </a:lnTo>
                  <a:lnTo>
                    <a:pt x="1608" y="841"/>
                  </a:lnTo>
                  <a:cubicBezTo>
                    <a:pt x="1758" y="926"/>
                    <a:pt x="1930" y="1010"/>
                    <a:pt x="2084" y="1010"/>
                  </a:cubicBezTo>
                  <a:cubicBezTo>
                    <a:pt x="2128" y="1010"/>
                    <a:pt x="2172" y="1003"/>
                    <a:pt x="2213" y="986"/>
                  </a:cubicBezTo>
                  <a:lnTo>
                    <a:pt x="2237" y="974"/>
                  </a:lnTo>
                  <a:cubicBezTo>
                    <a:pt x="2370" y="926"/>
                    <a:pt x="2406" y="757"/>
                    <a:pt x="2297" y="672"/>
                  </a:cubicBezTo>
                  <a:cubicBezTo>
                    <a:pt x="2126" y="501"/>
                    <a:pt x="1901" y="405"/>
                    <a:pt x="1663" y="405"/>
                  </a:cubicBezTo>
                  <a:cubicBezTo>
                    <a:pt x="1649" y="405"/>
                    <a:pt x="1635" y="406"/>
                    <a:pt x="1620" y="406"/>
                  </a:cubicBezTo>
                  <a:cubicBezTo>
                    <a:pt x="1548" y="322"/>
                    <a:pt x="1463" y="249"/>
                    <a:pt x="1354" y="189"/>
                  </a:cubicBezTo>
                  <a:cubicBezTo>
                    <a:pt x="1159" y="76"/>
                    <a:pt x="898" y="0"/>
                    <a:pt x="65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4"/>
            <p:cNvSpPr/>
            <p:nvPr/>
          </p:nvSpPr>
          <p:spPr>
            <a:xfrm>
              <a:off x="3055070" y="2547552"/>
              <a:ext cx="216608" cy="124515"/>
            </a:xfrm>
            <a:custGeom>
              <a:rect b="b" l="l" r="r" t="t"/>
              <a:pathLst>
                <a:path extrusionOk="0" h="1974" w="3434">
                  <a:moveTo>
                    <a:pt x="1838" y="49"/>
                  </a:moveTo>
                  <a:lnTo>
                    <a:pt x="3373" y="931"/>
                  </a:lnTo>
                  <a:lnTo>
                    <a:pt x="3119" y="1245"/>
                  </a:lnTo>
                  <a:lnTo>
                    <a:pt x="1294" y="182"/>
                  </a:lnTo>
                  <a:lnTo>
                    <a:pt x="1838" y="49"/>
                  </a:lnTo>
                  <a:close/>
                  <a:moveTo>
                    <a:pt x="1258" y="230"/>
                  </a:moveTo>
                  <a:lnTo>
                    <a:pt x="3083" y="1294"/>
                  </a:lnTo>
                  <a:lnTo>
                    <a:pt x="3035" y="1318"/>
                  </a:lnTo>
                  <a:lnTo>
                    <a:pt x="2998" y="1342"/>
                  </a:lnTo>
                  <a:lnTo>
                    <a:pt x="2974" y="1354"/>
                  </a:lnTo>
                  <a:cubicBezTo>
                    <a:pt x="2938" y="1378"/>
                    <a:pt x="2890" y="1390"/>
                    <a:pt x="2841" y="1390"/>
                  </a:cubicBezTo>
                  <a:cubicBezTo>
                    <a:pt x="2757" y="1414"/>
                    <a:pt x="2684" y="1426"/>
                    <a:pt x="2612" y="1426"/>
                  </a:cubicBezTo>
                  <a:cubicBezTo>
                    <a:pt x="2563" y="1426"/>
                    <a:pt x="2515" y="1426"/>
                    <a:pt x="2466" y="1414"/>
                  </a:cubicBezTo>
                  <a:lnTo>
                    <a:pt x="2442" y="1414"/>
                  </a:lnTo>
                  <a:cubicBezTo>
                    <a:pt x="2346" y="1402"/>
                    <a:pt x="2273" y="1366"/>
                    <a:pt x="2201" y="1318"/>
                  </a:cubicBezTo>
                  <a:lnTo>
                    <a:pt x="2188" y="1306"/>
                  </a:lnTo>
                  <a:lnTo>
                    <a:pt x="2164" y="1294"/>
                  </a:lnTo>
                  <a:cubicBezTo>
                    <a:pt x="2152" y="1281"/>
                    <a:pt x="2140" y="1269"/>
                    <a:pt x="2140" y="1257"/>
                  </a:cubicBezTo>
                  <a:cubicBezTo>
                    <a:pt x="2128" y="1245"/>
                    <a:pt x="2116" y="1233"/>
                    <a:pt x="2116" y="1221"/>
                  </a:cubicBezTo>
                  <a:lnTo>
                    <a:pt x="2116" y="1209"/>
                  </a:lnTo>
                  <a:lnTo>
                    <a:pt x="2104" y="1209"/>
                  </a:lnTo>
                  <a:cubicBezTo>
                    <a:pt x="2019" y="1197"/>
                    <a:pt x="1947" y="1173"/>
                    <a:pt x="1874" y="1136"/>
                  </a:cubicBezTo>
                  <a:cubicBezTo>
                    <a:pt x="1826" y="1112"/>
                    <a:pt x="1778" y="1064"/>
                    <a:pt x="1753" y="1016"/>
                  </a:cubicBezTo>
                  <a:lnTo>
                    <a:pt x="1753" y="1003"/>
                  </a:lnTo>
                  <a:lnTo>
                    <a:pt x="1729" y="1003"/>
                  </a:lnTo>
                  <a:cubicBezTo>
                    <a:pt x="1657" y="991"/>
                    <a:pt x="1584" y="967"/>
                    <a:pt x="1512" y="931"/>
                  </a:cubicBezTo>
                  <a:cubicBezTo>
                    <a:pt x="1451" y="895"/>
                    <a:pt x="1415" y="858"/>
                    <a:pt x="1379" y="798"/>
                  </a:cubicBezTo>
                  <a:lnTo>
                    <a:pt x="1379" y="786"/>
                  </a:lnTo>
                  <a:lnTo>
                    <a:pt x="1367" y="786"/>
                  </a:lnTo>
                  <a:cubicBezTo>
                    <a:pt x="1282" y="774"/>
                    <a:pt x="1197" y="750"/>
                    <a:pt x="1125" y="701"/>
                  </a:cubicBezTo>
                  <a:lnTo>
                    <a:pt x="1101" y="689"/>
                  </a:lnTo>
                  <a:lnTo>
                    <a:pt x="1076" y="665"/>
                  </a:lnTo>
                  <a:cubicBezTo>
                    <a:pt x="1064" y="653"/>
                    <a:pt x="1052" y="641"/>
                    <a:pt x="1052" y="641"/>
                  </a:cubicBezTo>
                  <a:lnTo>
                    <a:pt x="1040" y="629"/>
                  </a:lnTo>
                  <a:cubicBezTo>
                    <a:pt x="1016" y="592"/>
                    <a:pt x="1004" y="556"/>
                    <a:pt x="1004" y="520"/>
                  </a:cubicBezTo>
                  <a:cubicBezTo>
                    <a:pt x="992" y="460"/>
                    <a:pt x="1016" y="399"/>
                    <a:pt x="1064" y="351"/>
                  </a:cubicBezTo>
                  <a:cubicBezTo>
                    <a:pt x="1064" y="339"/>
                    <a:pt x="1161" y="290"/>
                    <a:pt x="1258" y="230"/>
                  </a:cubicBezTo>
                  <a:close/>
                  <a:moveTo>
                    <a:pt x="1246" y="1028"/>
                  </a:moveTo>
                  <a:lnTo>
                    <a:pt x="1669" y="1269"/>
                  </a:lnTo>
                  <a:lnTo>
                    <a:pt x="968" y="1680"/>
                  </a:lnTo>
                  <a:lnTo>
                    <a:pt x="545" y="1426"/>
                  </a:lnTo>
                  <a:lnTo>
                    <a:pt x="1246" y="1028"/>
                  </a:lnTo>
                  <a:close/>
                  <a:moveTo>
                    <a:pt x="956" y="605"/>
                  </a:moveTo>
                  <a:lnTo>
                    <a:pt x="980" y="629"/>
                  </a:lnTo>
                  <a:lnTo>
                    <a:pt x="980" y="641"/>
                  </a:lnTo>
                  <a:cubicBezTo>
                    <a:pt x="1004" y="665"/>
                    <a:pt x="1040" y="689"/>
                    <a:pt x="1076" y="713"/>
                  </a:cubicBezTo>
                  <a:lnTo>
                    <a:pt x="1089" y="725"/>
                  </a:lnTo>
                  <a:lnTo>
                    <a:pt x="1137" y="738"/>
                  </a:lnTo>
                  <a:lnTo>
                    <a:pt x="1185" y="762"/>
                  </a:lnTo>
                  <a:lnTo>
                    <a:pt x="1197" y="762"/>
                  </a:lnTo>
                  <a:cubicBezTo>
                    <a:pt x="1222" y="774"/>
                    <a:pt x="1258" y="774"/>
                    <a:pt x="1294" y="786"/>
                  </a:cubicBezTo>
                  <a:cubicBezTo>
                    <a:pt x="1330" y="846"/>
                    <a:pt x="1379" y="883"/>
                    <a:pt x="1439" y="919"/>
                  </a:cubicBezTo>
                  <a:cubicBezTo>
                    <a:pt x="1512" y="955"/>
                    <a:pt x="1596" y="991"/>
                    <a:pt x="1669" y="1003"/>
                  </a:cubicBezTo>
                  <a:cubicBezTo>
                    <a:pt x="1705" y="1052"/>
                    <a:pt x="1753" y="1100"/>
                    <a:pt x="1814" y="1136"/>
                  </a:cubicBezTo>
                  <a:cubicBezTo>
                    <a:pt x="1886" y="1173"/>
                    <a:pt x="1959" y="1197"/>
                    <a:pt x="2043" y="1221"/>
                  </a:cubicBezTo>
                  <a:lnTo>
                    <a:pt x="2068" y="1257"/>
                  </a:lnTo>
                  <a:cubicBezTo>
                    <a:pt x="2080" y="1257"/>
                    <a:pt x="2080" y="1269"/>
                    <a:pt x="2092" y="1281"/>
                  </a:cubicBezTo>
                  <a:cubicBezTo>
                    <a:pt x="2104" y="1281"/>
                    <a:pt x="2104" y="1294"/>
                    <a:pt x="2104" y="1294"/>
                  </a:cubicBezTo>
                  <a:lnTo>
                    <a:pt x="2128" y="1306"/>
                  </a:lnTo>
                  <a:lnTo>
                    <a:pt x="2152" y="1330"/>
                  </a:lnTo>
                  <a:cubicBezTo>
                    <a:pt x="2152" y="1330"/>
                    <a:pt x="2164" y="1330"/>
                    <a:pt x="2164" y="1342"/>
                  </a:cubicBezTo>
                  <a:lnTo>
                    <a:pt x="2176" y="1342"/>
                  </a:lnTo>
                  <a:cubicBezTo>
                    <a:pt x="2188" y="1354"/>
                    <a:pt x="2188" y="1354"/>
                    <a:pt x="2201" y="1354"/>
                  </a:cubicBezTo>
                  <a:cubicBezTo>
                    <a:pt x="2249" y="1378"/>
                    <a:pt x="2297" y="1402"/>
                    <a:pt x="2346" y="1414"/>
                  </a:cubicBezTo>
                  <a:lnTo>
                    <a:pt x="1536" y="1922"/>
                  </a:lnTo>
                  <a:cubicBezTo>
                    <a:pt x="1506" y="1934"/>
                    <a:pt x="1475" y="1940"/>
                    <a:pt x="1445" y="1940"/>
                  </a:cubicBezTo>
                  <a:cubicBezTo>
                    <a:pt x="1415" y="1940"/>
                    <a:pt x="1385" y="1934"/>
                    <a:pt x="1354" y="1922"/>
                  </a:cubicBezTo>
                  <a:lnTo>
                    <a:pt x="992" y="1717"/>
                  </a:lnTo>
                  <a:lnTo>
                    <a:pt x="1741" y="1269"/>
                  </a:lnTo>
                  <a:lnTo>
                    <a:pt x="1234" y="967"/>
                  </a:lnTo>
                  <a:lnTo>
                    <a:pt x="484" y="1414"/>
                  </a:lnTo>
                  <a:lnTo>
                    <a:pt x="110" y="1197"/>
                  </a:lnTo>
                  <a:cubicBezTo>
                    <a:pt x="61" y="1173"/>
                    <a:pt x="61" y="1124"/>
                    <a:pt x="110" y="1100"/>
                  </a:cubicBezTo>
                  <a:lnTo>
                    <a:pt x="956" y="605"/>
                  </a:lnTo>
                  <a:close/>
                  <a:moveTo>
                    <a:pt x="1850" y="0"/>
                  </a:moveTo>
                  <a:lnTo>
                    <a:pt x="1246" y="157"/>
                  </a:lnTo>
                  <a:lnTo>
                    <a:pt x="1222" y="169"/>
                  </a:lnTo>
                  <a:cubicBezTo>
                    <a:pt x="1161" y="218"/>
                    <a:pt x="1004" y="302"/>
                    <a:pt x="992" y="314"/>
                  </a:cubicBezTo>
                  <a:cubicBezTo>
                    <a:pt x="944" y="363"/>
                    <a:pt x="919" y="435"/>
                    <a:pt x="919" y="508"/>
                  </a:cubicBezTo>
                  <a:cubicBezTo>
                    <a:pt x="931" y="532"/>
                    <a:pt x="931" y="556"/>
                    <a:pt x="944" y="580"/>
                  </a:cubicBezTo>
                  <a:lnTo>
                    <a:pt x="73" y="1076"/>
                  </a:lnTo>
                  <a:cubicBezTo>
                    <a:pt x="1" y="1112"/>
                    <a:pt x="1" y="1185"/>
                    <a:pt x="73" y="1233"/>
                  </a:cubicBezTo>
                  <a:lnTo>
                    <a:pt x="1318" y="1946"/>
                  </a:lnTo>
                  <a:cubicBezTo>
                    <a:pt x="1361" y="1964"/>
                    <a:pt x="1406" y="1973"/>
                    <a:pt x="1451" y="1973"/>
                  </a:cubicBezTo>
                  <a:cubicBezTo>
                    <a:pt x="1496" y="1973"/>
                    <a:pt x="1542" y="1964"/>
                    <a:pt x="1584" y="1946"/>
                  </a:cubicBezTo>
                  <a:lnTo>
                    <a:pt x="2442" y="1451"/>
                  </a:lnTo>
                  <a:cubicBezTo>
                    <a:pt x="2503" y="1463"/>
                    <a:pt x="2551" y="1463"/>
                    <a:pt x="2612" y="1463"/>
                  </a:cubicBezTo>
                  <a:cubicBezTo>
                    <a:pt x="2696" y="1463"/>
                    <a:pt x="2793" y="1451"/>
                    <a:pt x="2865" y="1426"/>
                  </a:cubicBezTo>
                  <a:cubicBezTo>
                    <a:pt x="2914" y="1402"/>
                    <a:pt x="2962" y="1390"/>
                    <a:pt x="3010" y="1366"/>
                  </a:cubicBezTo>
                  <a:lnTo>
                    <a:pt x="3035" y="1354"/>
                  </a:lnTo>
                  <a:lnTo>
                    <a:pt x="3071" y="1330"/>
                  </a:lnTo>
                  <a:lnTo>
                    <a:pt x="3167" y="1269"/>
                  </a:lnTo>
                  <a:lnTo>
                    <a:pt x="3433" y="919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4"/>
            <p:cNvSpPr/>
            <p:nvPr/>
          </p:nvSpPr>
          <p:spPr>
            <a:xfrm>
              <a:off x="3254077" y="2677995"/>
              <a:ext cx="179960" cy="100987"/>
            </a:xfrm>
            <a:custGeom>
              <a:rect b="b" l="l" r="r" t="t"/>
              <a:pathLst>
                <a:path extrusionOk="0" h="1601" w="2853">
                  <a:moveTo>
                    <a:pt x="2280" y="44"/>
                  </a:moveTo>
                  <a:cubicBezTo>
                    <a:pt x="2318" y="44"/>
                    <a:pt x="2357" y="53"/>
                    <a:pt x="2394" y="72"/>
                  </a:cubicBezTo>
                  <a:cubicBezTo>
                    <a:pt x="2466" y="96"/>
                    <a:pt x="2502" y="156"/>
                    <a:pt x="2466" y="180"/>
                  </a:cubicBezTo>
                  <a:lnTo>
                    <a:pt x="2454" y="180"/>
                  </a:lnTo>
                  <a:cubicBezTo>
                    <a:pt x="2430" y="168"/>
                    <a:pt x="2406" y="156"/>
                    <a:pt x="2382" y="144"/>
                  </a:cubicBezTo>
                  <a:cubicBezTo>
                    <a:pt x="2309" y="120"/>
                    <a:pt x="2236" y="96"/>
                    <a:pt x="2164" y="72"/>
                  </a:cubicBezTo>
                  <a:lnTo>
                    <a:pt x="2176" y="72"/>
                  </a:lnTo>
                  <a:cubicBezTo>
                    <a:pt x="2206" y="53"/>
                    <a:pt x="2243" y="44"/>
                    <a:pt x="2280" y="44"/>
                  </a:cubicBezTo>
                  <a:close/>
                  <a:moveTo>
                    <a:pt x="218" y="954"/>
                  </a:moveTo>
                  <a:lnTo>
                    <a:pt x="218" y="954"/>
                  </a:lnTo>
                  <a:cubicBezTo>
                    <a:pt x="266" y="978"/>
                    <a:pt x="327" y="1002"/>
                    <a:pt x="351" y="1014"/>
                  </a:cubicBezTo>
                  <a:lnTo>
                    <a:pt x="750" y="1172"/>
                  </a:lnTo>
                  <a:cubicBezTo>
                    <a:pt x="699" y="1187"/>
                    <a:pt x="646" y="1193"/>
                    <a:pt x="593" y="1193"/>
                  </a:cubicBezTo>
                  <a:cubicBezTo>
                    <a:pt x="520" y="1193"/>
                    <a:pt x="445" y="1180"/>
                    <a:pt x="375" y="1159"/>
                  </a:cubicBezTo>
                  <a:cubicBezTo>
                    <a:pt x="254" y="1111"/>
                    <a:pt x="182" y="1026"/>
                    <a:pt x="218" y="954"/>
                  </a:cubicBezTo>
                  <a:close/>
                  <a:moveTo>
                    <a:pt x="1762" y="76"/>
                  </a:moveTo>
                  <a:cubicBezTo>
                    <a:pt x="1941" y="76"/>
                    <a:pt x="2113" y="111"/>
                    <a:pt x="2285" y="168"/>
                  </a:cubicBezTo>
                  <a:lnTo>
                    <a:pt x="2333" y="192"/>
                  </a:lnTo>
                  <a:cubicBezTo>
                    <a:pt x="2720" y="362"/>
                    <a:pt x="2792" y="676"/>
                    <a:pt x="2514" y="918"/>
                  </a:cubicBezTo>
                  <a:lnTo>
                    <a:pt x="2382" y="1039"/>
                  </a:lnTo>
                  <a:cubicBezTo>
                    <a:pt x="2297" y="1111"/>
                    <a:pt x="2261" y="1220"/>
                    <a:pt x="2285" y="1329"/>
                  </a:cubicBezTo>
                  <a:cubicBezTo>
                    <a:pt x="2297" y="1413"/>
                    <a:pt x="2285" y="1437"/>
                    <a:pt x="2212" y="1510"/>
                  </a:cubicBezTo>
                  <a:cubicBezTo>
                    <a:pt x="2167" y="1544"/>
                    <a:pt x="2110" y="1562"/>
                    <a:pt x="2035" y="1562"/>
                  </a:cubicBezTo>
                  <a:cubicBezTo>
                    <a:pt x="1949" y="1562"/>
                    <a:pt x="1841" y="1538"/>
                    <a:pt x="1705" y="1486"/>
                  </a:cubicBezTo>
                  <a:lnTo>
                    <a:pt x="871" y="1159"/>
                  </a:lnTo>
                  <a:lnTo>
                    <a:pt x="399" y="978"/>
                  </a:lnTo>
                  <a:cubicBezTo>
                    <a:pt x="339" y="954"/>
                    <a:pt x="278" y="930"/>
                    <a:pt x="230" y="906"/>
                  </a:cubicBezTo>
                  <a:lnTo>
                    <a:pt x="206" y="894"/>
                  </a:lnTo>
                  <a:cubicBezTo>
                    <a:pt x="121" y="833"/>
                    <a:pt x="109" y="773"/>
                    <a:pt x="170" y="712"/>
                  </a:cubicBezTo>
                  <a:cubicBezTo>
                    <a:pt x="254" y="652"/>
                    <a:pt x="351" y="616"/>
                    <a:pt x="448" y="603"/>
                  </a:cubicBezTo>
                  <a:cubicBezTo>
                    <a:pt x="593" y="579"/>
                    <a:pt x="726" y="531"/>
                    <a:pt x="859" y="446"/>
                  </a:cubicBezTo>
                  <a:lnTo>
                    <a:pt x="1004" y="313"/>
                  </a:lnTo>
                  <a:cubicBezTo>
                    <a:pt x="1185" y="180"/>
                    <a:pt x="1402" y="96"/>
                    <a:pt x="1620" y="84"/>
                  </a:cubicBezTo>
                  <a:cubicBezTo>
                    <a:pt x="1668" y="79"/>
                    <a:pt x="1715" y="76"/>
                    <a:pt x="1762" y="76"/>
                  </a:cubicBezTo>
                  <a:close/>
                  <a:moveTo>
                    <a:pt x="2282" y="0"/>
                  </a:moveTo>
                  <a:cubicBezTo>
                    <a:pt x="2224" y="0"/>
                    <a:pt x="2167" y="16"/>
                    <a:pt x="2116" y="47"/>
                  </a:cubicBezTo>
                  <a:lnTo>
                    <a:pt x="2091" y="60"/>
                  </a:lnTo>
                  <a:cubicBezTo>
                    <a:pt x="1976" y="42"/>
                    <a:pt x="1855" y="31"/>
                    <a:pt x="1736" y="31"/>
                  </a:cubicBezTo>
                  <a:cubicBezTo>
                    <a:pt x="1693" y="31"/>
                    <a:pt x="1650" y="32"/>
                    <a:pt x="1608" y="35"/>
                  </a:cubicBezTo>
                  <a:cubicBezTo>
                    <a:pt x="1366" y="60"/>
                    <a:pt x="1137" y="144"/>
                    <a:pt x="943" y="289"/>
                  </a:cubicBezTo>
                  <a:lnTo>
                    <a:pt x="798" y="422"/>
                  </a:lnTo>
                  <a:cubicBezTo>
                    <a:pt x="677" y="495"/>
                    <a:pt x="544" y="543"/>
                    <a:pt x="411" y="567"/>
                  </a:cubicBezTo>
                  <a:cubicBezTo>
                    <a:pt x="303" y="579"/>
                    <a:pt x="194" y="616"/>
                    <a:pt x="109" y="688"/>
                  </a:cubicBezTo>
                  <a:cubicBezTo>
                    <a:pt x="0" y="785"/>
                    <a:pt x="61" y="869"/>
                    <a:pt x="158" y="918"/>
                  </a:cubicBezTo>
                  <a:cubicBezTo>
                    <a:pt x="97" y="1014"/>
                    <a:pt x="158" y="1123"/>
                    <a:pt x="327" y="1196"/>
                  </a:cubicBezTo>
                  <a:cubicBezTo>
                    <a:pt x="405" y="1226"/>
                    <a:pt x="487" y="1241"/>
                    <a:pt x="568" y="1241"/>
                  </a:cubicBezTo>
                  <a:cubicBezTo>
                    <a:pt x="650" y="1241"/>
                    <a:pt x="732" y="1226"/>
                    <a:pt x="810" y="1196"/>
                  </a:cubicBezTo>
                  <a:lnTo>
                    <a:pt x="1668" y="1522"/>
                  </a:lnTo>
                  <a:cubicBezTo>
                    <a:pt x="1729" y="1545"/>
                    <a:pt x="1880" y="1601"/>
                    <a:pt x="2028" y="1601"/>
                  </a:cubicBezTo>
                  <a:cubicBezTo>
                    <a:pt x="2117" y="1601"/>
                    <a:pt x="2205" y="1581"/>
                    <a:pt x="2273" y="1522"/>
                  </a:cubicBezTo>
                  <a:cubicBezTo>
                    <a:pt x="2357" y="1450"/>
                    <a:pt x="2382" y="1413"/>
                    <a:pt x="2357" y="1317"/>
                  </a:cubicBezTo>
                  <a:cubicBezTo>
                    <a:pt x="2333" y="1220"/>
                    <a:pt x="2369" y="1123"/>
                    <a:pt x="2454" y="1063"/>
                  </a:cubicBezTo>
                  <a:lnTo>
                    <a:pt x="2587" y="942"/>
                  </a:lnTo>
                  <a:cubicBezTo>
                    <a:pt x="2853" y="712"/>
                    <a:pt x="2805" y="410"/>
                    <a:pt x="2514" y="217"/>
                  </a:cubicBezTo>
                  <a:lnTo>
                    <a:pt x="2527" y="205"/>
                  </a:lnTo>
                  <a:cubicBezTo>
                    <a:pt x="2587" y="156"/>
                    <a:pt x="2551" y="72"/>
                    <a:pt x="2430" y="35"/>
                  </a:cubicBezTo>
                  <a:cubicBezTo>
                    <a:pt x="2384" y="13"/>
                    <a:pt x="2333" y="0"/>
                    <a:pt x="228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4"/>
            <p:cNvSpPr/>
            <p:nvPr/>
          </p:nvSpPr>
          <p:spPr>
            <a:xfrm>
              <a:off x="3552934" y="2787686"/>
              <a:ext cx="111395" cy="64087"/>
            </a:xfrm>
            <a:custGeom>
              <a:rect b="b" l="l" r="r" t="t"/>
              <a:pathLst>
                <a:path extrusionOk="0" h="1016" w="1766">
                  <a:moveTo>
                    <a:pt x="49" y="1"/>
                  </a:moveTo>
                  <a:lnTo>
                    <a:pt x="0" y="25"/>
                  </a:lnTo>
                  <a:lnTo>
                    <a:pt x="1705" y="1016"/>
                  </a:lnTo>
                  <a:lnTo>
                    <a:pt x="1765" y="99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4"/>
            <p:cNvSpPr/>
            <p:nvPr/>
          </p:nvSpPr>
          <p:spPr>
            <a:xfrm>
              <a:off x="3508717" y="2812854"/>
              <a:ext cx="111395" cy="64844"/>
            </a:xfrm>
            <a:custGeom>
              <a:rect b="b" l="l" r="r" t="t"/>
              <a:pathLst>
                <a:path extrusionOk="0" h="1028" w="1766">
                  <a:moveTo>
                    <a:pt x="49" y="0"/>
                  </a:moveTo>
                  <a:lnTo>
                    <a:pt x="0" y="37"/>
                  </a:lnTo>
                  <a:lnTo>
                    <a:pt x="1705" y="1028"/>
                  </a:lnTo>
                  <a:lnTo>
                    <a:pt x="1765" y="99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4"/>
            <p:cNvSpPr/>
            <p:nvPr/>
          </p:nvSpPr>
          <p:spPr>
            <a:xfrm>
              <a:off x="3464501" y="2838779"/>
              <a:ext cx="110575" cy="64087"/>
            </a:xfrm>
            <a:custGeom>
              <a:rect b="b" l="l" r="r" t="t"/>
              <a:pathLst>
                <a:path extrusionOk="0" h="1016" w="1753">
                  <a:moveTo>
                    <a:pt x="49" y="0"/>
                  </a:moveTo>
                  <a:lnTo>
                    <a:pt x="0" y="25"/>
                  </a:lnTo>
                  <a:lnTo>
                    <a:pt x="1705" y="1016"/>
                  </a:lnTo>
                  <a:lnTo>
                    <a:pt x="1753" y="99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4"/>
            <p:cNvSpPr/>
            <p:nvPr/>
          </p:nvSpPr>
          <p:spPr>
            <a:xfrm>
              <a:off x="3000950" y="2364565"/>
              <a:ext cx="613050" cy="353802"/>
            </a:xfrm>
            <a:custGeom>
              <a:rect b="b" l="l" r="r" t="t"/>
              <a:pathLst>
                <a:path extrusionOk="0" h="5609" w="9719">
                  <a:moveTo>
                    <a:pt x="25" y="0"/>
                  </a:moveTo>
                  <a:lnTo>
                    <a:pt x="1" y="12"/>
                  </a:lnTo>
                  <a:lnTo>
                    <a:pt x="9694" y="5609"/>
                  </a:lnTo>
                  <a:lnTo>
                    <a:pt x="9718" y="559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0D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4"/>
            <p:cNvSpPr/>
            <p:nvPr/>
          </p:nvSpPr>
          <p:spPr>
            <a:xfrm>
              <a:off x="2380338" y="2439059"/>
              <a:ext cx="257041" cy="134860"/>
            </a:xfrm>
            <a:custGeom>
              <a:rect b="b" l="l" r="r" t="t"/>
              <a:pathLst>
                <a:path extrusionOk="0" h="2138" w="4075">
                  <a:moveTo>
                    <a:pt x="2038" y="1"/>
                  </a:moveTo>
                  <a:cubicBezTo>
                    <a:pt x="1563" y="1"/>
                    <a:pt x="1089" y="107"/>
                    <a:pt x="726" y="318"/>
                  </a:cubicBezTo>
                  <a:cubicBezTo>
                    <a:pt x="1" y="729"/>
                    <a:pt x="1" y="1406"/>
                    <a:pt x="726" y="1829"/>
                  </a:cubicBezTo>
                  <a:cubicBezTo>
                    <a:pt x="1089" y="2034"/>
                    <a:pt x="1563" y="2137"/>
                    <a:pt x="2038" y="2137"/>
                  </a:cubicBezTo>
                  <a:cubicBezTo>
                    <a:pt x="2512" y="2137"/>
                    <a:pt x="2986" y="2034"/>
                    <a:pt x="3349" y="1829"/>
                  </a:cubicBezTo>
                  <a:cubicBezTo>
                    <a:pt x="4074" y="1406"/>
                    <a:pt x="4062" y="729"/>
                    <a:pt x="3349" y="318"/>
                  </a:cubicBezTo>
                  <a:cubicBezTo>
                    <a:pt x="2986" y="107"/>
                    <a:pt x="2512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4"/>
            <p:cNvSpPr/>
            <p:nvPr/>
          </p:nvSpPr>
          <p:spPr>
            <a:xfrm>
              <a:off x="2458112" y="2470724"/>
              <a:ext cx="118270" cy="62384"/>
            </a:xfrm>
            <a:custGeom>
              <a:rect b="b" l="l" r="r" t="t"/>
              <a:pathLst>
                <a:path extrusionOk="0" h="989" w="1875">
                  <a:moveTo>
                    <a:pt x="939" y="0"/>
                  </a:moveTo>
                  <a:cubicBezTo>
                    <a:pt x="732" y="0"/>
                    <a:pt x="527" y="52"/>
                    <a:pt x="339" y="155"/>
                  </a:cubicBezTo>
                  <a:cubicBezTo>
                    <a:pt x="1" y="336"/>
                    <a:pt x="1" y="650"/>
                    <a:pt x="339" y="844"/>
                  </a:cubicBezTo>
                  <a:cubicBezTo>
                    <a:pt x="527" y="940"/>
                    <a:pt x="732" y="989"/>
                    <a:pt x="939" y="989"/>
                  </a:cubicBezTo>
                  <a:cubicBezTo>
                    <a:pt x="1146" y="989"/>
                    <a:pt x="1354" y="940"/>
                    <a:pt x="1548" y="844"/>
                  </a:cubicBezTo>
                  <a:cubicBezTo>
                    <a:pt x="1874" y="650"/>
                    <a:pt x="1874" y="336"/>
                    <a:pt x="1548" y="155"/>
                  </a:cubicBezTo>
                  <a:cubicBezTo>
                    <a:pt x="1354" y="52"/>
                    <a:pt x="1146" y="0"/>
                    <a:pt x="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4"/>
            <p:cNvSpPr/>
            <p:nvPr/>
          </p:nvSpPr>
          <p:spPr>
            <a:xfrm>
              <a:off x="2393332" y="2516896"/>
              <a:ext cx="100672" cy="56644"/>
            </a:xfrm>
            <a:custGeom>
              <a:rect b="b" l="l" r="r" t="t"/>
              <a:pathLst>
                <a:path extrusionOk="0" h="898" w="1596">
                  <a:moveTo>
                    <a:pt x="241" y="0"/>
                  </a:moveTo>
                  <a:cubicBezTo>
                    <a:pt x="160" y="0"/>
                    <a:pt x="80" y="5"/>
                    <a:pt x="0" y="15"/>
                  </a:cubicBezTo>
                  <a:cubicBezTo>
                    <a:pt x="97" y="269"/>
                    <a:pt x="278" y="474"/>
                    <a:pt x="520" y="595"/>
                  </a:cubicBezTo>
                  <a:cubicBezTo>
                    <a:pt x="834" y="764"/>
                    <a:pt x="1173" y="861"/>
                    <a:pt x="1535" y="897"/>
                  </a:cubicBezTo>
                  <a:cubicBezTo>
                    <a:pt x="1596" y="655"/>
                    <a:pt x="1475" y="414"/>
                    <a:pt x="1161" y="232"/>
                  </a:cubicBezTo>
                  <a:cubicBezTo>
                    <a:pt x="880" y="78"/>
                    <a:pt x="561" y="0"/>
                    <a:pt x="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4"/>
            <p:cNvSpPr/>
            <p:nvPr/>
          </p:nvSpPr>
          <p:spPr>
            <a:xfrm>
              <a:off x="2108163" y="2596121"/>
              <a:ext cx="257041" cy="134860"/>
            </a:xfrm>
            <a:custGeom>
              <a:rect b="b" l="l" r="r" t="t"/>
              <a:pathLst>
                <a:path extrusionOk="0" h="2138" w="4075">
                  <a:moveTo>
                    <a:pt x="2038" y="1"/>
                  </a:moveTo>
                  <a:cubicBezTo>
                    <a:pt x="1563" y="1"/>
                    <a:pt x="1089" y="107"/>
                    <a:pt x="726" y="318"/>
                  </a:cubicBezTo>
                  <a:cubicBezTo>
                    <a:pt x="1" y="729"/>
                    <a:pt x="13" y="1406"/>
                    <a:pt x="726" y="1829"/>
                  </a:cubicBezTo>
                  <a:cubicBezTo>
                    <a:pt x="1089" y="2034"/>
                    <a:pt x="1563" y="2137"/>
                    <a:pt x="2038" y="2137"/>
                  </a:cubicBezTo>
                  <a:cubicBezTo>
                    <a:pt x="2512" y="2137"/>
                    <a:pt x="2986" y="2034"/>
                    <a:pt x="3349" y="1829"/>
                  </a:cubicBezTo>
                  <a:cubicBezTo>
                    <a:pt x="4074" y="1406"/>
                    <a:pt x="4074" y="729"/>
                    <a:pt x="3349" y="318"/>
                  </a:cubicBezTo>
                  <a:cubicBezTo>
                    <a:pt x="2986" y="107"/>
                    <a:pt x="2512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4"/>
            <p:cNvSpPr/>
            <p:nvPr/>
          </p:nvSpPr>
          <p:spPr>
            <a:xfrm>
              <a:off x="2191298" y="2627597"/>
              <a:ext cx="107547" cy="62573"/>
            </a:xfrm>
            <a:custGeom>
              <a:rect b="b" l="l" r="r" t="t"/>
              <a:pathLst>
                <a:path extrusionOk="0" h="992" w="1705">
                  <a:moveTo>
                    <a:pt x="859" y="0"/>
                  </a:moveTo>
                  <a:cubicBezTo>
                    <a:pt x="387" y="0"/>
                    <a:pt x="0" y="218"/>
                    <a:pt x="0" y="496"/>
                  </a:cubicBezTo>
                  <a:cubicBezTo>
                    <a:pt x="0" y="762"/>
                    <a:pt x="387" y="991"/>
                    <a:pt x="859" y="991"/>
                  </a:cubicBezTo>
                  <a:cubicBezTo>
                    <a:pt x="1330" y="991"/>
                    <a:pt x="1705" y="762"/>
                    <a:pt x="1705" y="496"/>
                  </a:cubicBezTo>
                  <a:cubicBezTo>
                    <a:pt x="1705" y="218"/>
                    <a:pt x="13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4"/>
            <p:cNvSpPr/>
            <p:nvPr/>
          </p:nvSpPr>
          <p:spPr>
            <a:xfrm>
              <a:off x="2121913" y="2673958"/>
              <a:ext cx="99915" cy="56644"/>
            </a:xfrm>
            <a:custGeom>
              <a:rect b="b" l="l" r="r" t="t"/>
              <a:pathLst>
                <a:path extrusionOk="0" h="898" w="1584">
                  <a:moveTo>
                    <a:pt x="235" y="0"/>
                  </a:moveTo>
                  <a:cubicBezTo>
                    <a:pt x="156" y="0"/>
                    <a:pt x="78" y="5"/>
                    <a:pt x="0" y="15"/>
                  </a:cubicBezTo>
                  <a:cubicBezTo>
                    <a:pt x="85" y="269"/>
                    <a:pt x="266" y="474"/>
                    <a:pt x="508" y="595"/>
                  </a:cubicBezTo>
                  <a:cubicBezTo>
                    <a:pt x="822" y="764"/>
                    <a:pt x="1161" y="861"/>
                    <a:pt x="1523" y="897"/>
                  </a:cubicBezTo>
                  <a:cubicBezTo>
                    <a:pt x="1584" y="655"/>
                    <a:pt x="1463" y="414"/>
                    <a:pt x="1149" y="232"/>
                  </a:cubicBezTo>
                  <a:cubicBezTo>
                    <a:pt x="868" y="78"/>
                    <a:pt x="549" y="0"/>
                    <a:pt x="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4"/>
            <p:cNvSpPr/>
            <p:nvPr/>
          </p:nvSpPr>
          <p:spPr>
            <a:xfrm>
              <a:off x="2584707" y="2549633"/>
              <a:ext cx="728924" cy="422682"/>
            </a:xfrm>
            <a:custGeom>
              <a:rect b="b" l="l" r="r" t="t"/>
              <a:pathLst>
                <a:path extrusionOk="0" h="6701" w="11556">
                  <a:moveTo>
                    <a:pt x="1649" y="70"/>
                  </a:moveTo>
                  <a:cubicBezTo>
                    <a:pt x="2034" y="70"/>
                    <a:pt x="2418" y="161"/>
                    <a:pt x="2768" y="342"/>
                  </a:cubicBezTo>
                  <a:lnTo>
                    <a:pt x="11023" y="5104"/>
                  </a:lnTo>
                  <a:cubicBezTo>
                    <a:pt x="11326" y="5273"/>
                    <a:pt x="11483" y="5491"/>
                    <a:pt x="11483" y="5733"/>
                  </a:cubicBezTo>
                  <a:cubicBezTo>
                    <a:pt x="11483" y="5962"/>
                    <a:pt x="11326" y="6192"/>
                    <a:pt x="11023" y="6361"/>
                  </a:cubicBezTo>
                  <a:cubicBezTo>
                    <a:pt x="10673" y="6536"/>
                    <a:pt x="10289" y="6624"/>
                    <a:pt x="9905" y="6624"/>
                  </a:cubicBezTo>
                  <a:cubicBezTo>
                    <a:pt x="9522" y="6624"/>
                    <a:pt x="9138" y="6536"/>
                    <a:pt x="8787" y="6361"/>
                  </a:cubicBezTo>
                  <a:lnTo>
                    <a:pt x="520" y="1599"/>
                  </a:lnTo>
                  <a:cubicBezTo>
                    <a:pt x="230" y="1418"/>
                    <a:pt x="73" y="1200"/>
                    <a:pt x="73" y="970"/>
                  </a:cubicBezTo>
                  <a:cubicBezTo>
                    <a:pt x="73" y="729"/>
                    <a:pt x="230" y="511"/>
                    <a:pt x="520" y="342"/>
                  </a:cubicBezTo>
                  <a:cubicBezTo>
                    <a:pt x="876" y="161"/>
                    <a:pt x="1263" y="70"/>
                    <a:pt x="1649" y="70"/>
                  </a:cubicBezTo>
                  <a:close/>
                  <a:moveTo>
                    <a:pt x="1650" y="0"/>
                  </a:moveTo>
                  <a:cubicBezTo>
                    <a:pt x="1254" y="0"/>
                    <a:pt x="858" y="94"/>
                    <a:pt x="496" y="281"/>
                  </a:cubicBezTo>
                  <a:cubicBezTo>
                    <a:pt x="169" y="463"/>
                    <a:pt x="0" y="705"/>
                    <a:pt x="0" y="970"/>
                  </a:cubicBezTo>
                  <a:cubicBezTo>
                    <a:pt x="0" y="1224"/>
                    <a:pt x="169" y="1478"/>
                    <a:pt x="496" y="1659"/>
                  </a:cubicBezTo>
                  <a:lnTo>
                    <a:pt x="8751" y="6422"/>
                  </a:lnTo>
                  <a:cubicBezTo>
                    <a:pt x="9082" y="6604"/>
                    <a:pt x="9456" y="6701"/>
                    <a:pt x="9843" y="6701"/>
                  </a:cubicBezTo>
                  <a:cubicBezTo>
                    <a:pt x="9866" y="6701"/>
                    <a:pt x="9888" y="6700"/>
                    <a:pt x="9911" y="6700"/>
                  </a:cubicBezTo>
                  <a:cubicBezTo>
                    <a:pt x="9934" y="6700"/>
                    <a:pt x="9956" y="6701"/>
                    <a:pt x="9978" y="6701"/>
                  </a:cubicBezTo>
                  <a:cubicBezTo>
                    <a:pt x="10355" y="6701"/>
                    <a:pt x="10729" y="6604"/>
                    <a:pt x="11060" y="6422"/>
                  </a:cubicBezTo>
                  <a:cubicBezTo>
                    <a:pt x="11386" y="6240"/>
                    <a:pt x="11555" y="5999"/>
                    <a:pt x="11555" y="5733"/>
                  </a:cubicBezTo>
                  <a:cubicBezTo>
                    <a:pt x="11555" y="5467"/>
                    <a:pt x="11374" y="5225"/>
                    <a:pt x="11060" y="5044"/>
                  </a:cubicBezTo>
                  <a:lnTo>
                    <a:pt x="2804" y="281"/>
                  </a:lnTo>
                  <a:cubicBezTo>
                    <a:pt x="2442" y="94"/>
                    <a:pt x="2046" y="0"/>
                    <a:pt x="16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4"/>
            <p:cNvSpPr/>
            <p:nvPr/>
          </p:nvSpPr>
          <p:spPr>
            <a:xfrm>
              <a:off x="3280758" y="2952380"/>
              <a:ext cx="208219" cy="117640"/>
            </a:xfrm>
            <a:custGeom>
              <a:rect b="b" l="l" r="r" t="t"/>
              <a:pathLst>
                <a:path extrusionOk="0" h="1865" w="3301">
                  <a:moveTo>
                    <a:pt x="1918" y="64"/>
                  </a:moveTo>
                  <a:cubicBezTo>
                    <a:pt x="1992" y="64"/>
                    <a:pt x="2067" y="79"/>
                    <a:pt x="2140" y="109"/>
                  </a:cubicBezTo>
                  <a:lnTo>
                    <a:pt x="3071" y="653"/>
                  </a:lnTo>
                  <a:cubicBezTo>
                    <a:pt x="3191" y="701"/>
                    <a:pt x="3191" y="859"/>
                    <a:pt x="3071" y="907"/>
                  </a:cubicBezTo>
                  <a:lnTo>
                    <a:pt x="2406" y="1282"/>
                  </a:lnTo>
                  <a:lnTo>
                    <a:pt x="2406" y="871"/>
                  </a:lnTo>
                  <a:lnTo>
                    <a:pt x="1403" y="871"/>
                  </a:lnTo>
                  <a:lnTo>
                    <a:pt x="1403" y="665"/>
                  </a:lnTo>
                  <a:lnTo>
                    <a:pt x="762" y="665"/>
                  </a:lnTo>
                  <a:lnTo>
                    <a:pt x="1705" y="109"/>
                  </a:lnTo>
                  <a:cubicBezTo>
                    <a:pt x="1771" y="79"/>
                    <a:pt x="1844" y="64"/>
                    <a:pt x="1918" y="64"/>
                  </a:cubicBezTo>
                  <a:close/>
                  <a:moveTo>
                    <a:pt x="1294" y="726"/>
                  </a:moveTo>
                  <a:lnTo>
                    <a:pt x="1294" y="1124"/>
                  </a:lnTo>
                  <a:lnTo>
                    <a:pt x="1390" y="1124"/>
                  </a:lnTo>
                  <a:lnTo>
                    <a:pt x="1390" y="931"/>
                  </a:lnTo>
                  <a:lnTo>
                    <a:pt x="2297" y="931"/>
                  </a:lnTo>
                  <a:lnTo>
                    <a:pt x="2297" y="1342"/>
                  </a:lnTo>
                  <a:lnTo>
                    <a:pt x="1596" y="1753"/>
                  </a:lnTo>
                  <a:cubicBezTo>
                    <a:pt x="1529" y="1789"/>
                    <a:pt x="1457" y="1807"/>
                    <a:pt x="1384" y="1807"/>
                  </a:cubicBezTo>
                  <a:cubicBezTo>
                    <a:pt x="1312" y="1807"/>
                    <a:pt x="1239" y="1789"/>
                    <a:pt x="1173" y="1753"/>
                  </a:cubicBezTo>
                  <a:lnTo>
                    <a:pt x="218" y="1209"/>
                  </a:lnTo>
                  <a:cubicBezTo>
                    <a:pt x="109" y="1173"/>
                    <a:pt x="109" y="1004"/>
                    <a:pt x="218" y="967"/>
                  </a:cubicBezTo>
                  <a:lnTo>
                    <a:pt x="641" y="726"/>
                  </a:lnTo>
                  <a:close/>
                  <a:moveTo>
                    <a:pt x="1922" y="0"/>
                  </a:moveTo>
                  <a:cubicBezTo>
                    <a:pt x="1823" y="0"/>
                    <a:pt x="1723" y="25"/>
                    <a:pt x="1632" y="73"/>
                  </a:cubicBezTo>
                  <a:lnTo>
                    <a:pt x="158" y="919"/>
                  </a:lnTo>
                  <a:cubicBezTo>
                    <a:pt x="0" y="979"/>
                    <a:pt x="0" y="1197"/>
                    <a:pt x="158" y="1257"/>
                  </a:cubicBezTo>
                  <a:lnTo>
                    <a:pt x="1088" y="1801"/>
                  </a:lnTo>
                  <a:cubicBezTo>
                    <a:pt x="1179" y="1844"/>
                    <a:pt x="1279" y="1865"/>
                    <a:pt x="1378" y="1865"/>
                  </a:cubicBezTo>
                  <a:cubicBezTo>
                    <a:pt x="1478" y="1865"/>
                    <a:pt x="1578" y="1844"/>
                    <a:pt x="1668" y="1801"/>
                  </a:cubicBezTo>
                  <a:lnTo>
                    <a:pt x="3143" y="943"/>
                  </a:lnTo>
                  <a:cubicBezTo>
                    <a:pt x="3300" y="883"/>
                    <a:pt x="3300" y="665"/>
                    <a:pt x="3143" y="617"/>
                  </a:cubicBezTo>
                  <a:lnTo>
                    <a:pt x="2212" y="73"/>
                  </a:lnTo>
                  <a:cubicBezTo>
                    <a:pt x="2122" y="25"/>
                    <a:pt x="2022" y="0"/>
                    <a:pt x="192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4"/>
            <p:cNvSpPr/>
            <p:nvPr/>
          </p:nvSpPr>
          <p:spPr>
            <a:xfrm>
              <a:off x="3382122" y="2969916"/>
              <a:ext cx="24474" cy="13751"/>
            </a:xfrm>
            <a:custGeom>
              <a:rect b="b" l="l" r="r" t="t"/>
              <a:pathLst>
                <a:path extrusionOk="0" h="218" w="388">
                  <a:moveTo>
                    <a:pt x="194" y="0"/>
                  </a:moveTo>
                  <a:cubicBezTo>
                    <a:pt x="86" y="0"/>
                    <a:pt x="1" y="49"/>
                    <a:pt x="1" y="109"/>
                  </a:cubicBezTo>
                  <a:cubicBezTo>
                    <a:pt x="1" y="170"/>
                    <a:pt x="86" y="218"/>
                    <a:pt x="194" y="218"/>
                  </a:cubicBezTo>
                  <a:cubicBezTo>
                    <a:pt x="303" y="218"/>
                    <a:pt x="388" y="170"/>
                    <a:pt x="388" y="109"/>
                  </a:cubicBezTo>
                  <a:cubicBezTo>
                    <a:pt x="388" y="49"/>
                    <a:pt x="303" y="0"/>
                    <a:pt x="19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4"/>
            <p:cNvSpPr/>
            <p:nvPr/>
          </p:nvSpPr>
          <p:spPr>
            <a:xfrm>
              <a:off x="3262466" y="2940648"/>
              <a:ext cx="133472" cy="84965"/>
            </a:xfrm>
            <a:custGeom>
              <a:rect b="b" l="l" r="r" t="t"/>
              <a:pathLst>
                <a:path extrusionOk="0" h="1347" w="2116">
                  <a:moveTo>
                    <a:pt x="1705" y="1"/>
                  </a:moveTo>
                  <a:cubicBezTo>
                    <a:pt x="1680" y="1"/>
                    <a:pt x="1656" y="2"/>
                    <a:pt x="1632" y="5"/>
                  </a:cubicBezTo>
                  <a:cubicBezTo>
                    <a:pt x="1535" y="5"/>
                    <a:pt x="1439" y="29"/>
                    <a:pt x="1366" y="90"/>
                  </a:cubicBezTo>
                  <a:lnTo>
                    <a:pt x="121" y="1008"/>
                  </a:lnTo>
                  <a:cubicBezTo>
                    <a:pt x="0" y="1105"/>
                    <a:pt x="25" y="1226"/>
                    <a:pt x="157" y="1310"/>
                  </a:cubicBezTo>
                  <a:cubicBezTo>
                    <a:pt x="170" y="1323"/>
                    <a:pt x="182" y="1323"/>
                    <a:pt x="194" y="1335"/>
                  </a:cubicBezTo>
                  <a:lnTo>
                    <a:pt x="218" y="1347"/>
                  </a:lnTo>
                  <a:cubicBezTo>
                    <a:pt x="218" y="1310"/>
                    <a:pt x="218" y="1286"/>
                    <a:pt x="230" y="1262"/>
                  </a:cubicBezTo>
                  <a:cubicBezTo>
                    <a:pt x="133" y="1226"/>
                    <a:pt x="121" y="1105"/>
                    <a:pt x="206" y="1045"/>
                  </a:cubicBezTo>
                  <a:lnTo>
                    <a:pt x="1451" y="126"/>
                  </a:lnTo>
                  <a:cubicBezTo>
                    <a:pt x="1499" y="90"/>
                    <a:pt x="1572" y="65"/>
                    <a:pt x="1644" y="53"/>
                  </a:cubicBezTo>
                  <a:cubicBezTo>
                    <a:pt x="1717" y="53"/>
                    <a:pt x="1789" y="65"/>
                    <a:pt x="1850" y="90"/>
                  </a:cubicBezTo>
                  <a:lnTo>
                    <a:pt x="2007" y="162"/>
                  </a:lnTo>
                  <a:cubicBezTo>
                    <a:pt x="2043" y="150"/>
                    <a:pt x="2079" y="138"/>
                    <a:pt x="2116" y="138"/>
                  </a:cubicBezTo>
                  <a:lnTo>
                    <a:pt x="1922" y="41"/>
                  </a:lnTo>
                  <a:cubicBezTo>
                    <a:pt x="1850" y="14"/>
                    <a:pt x="1777" y="1"/>
                    <a:pt x="170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4"/>
            <p:cNvSpPr/>
            <p:nvPr/>
          </p:nvSpPr>
          <p:spPr>
            <a:xfrm>
              <a:off x="2352900" y="2738738"/>
              <a:ext cx="256221" cy="134797"/>
            </a:xfrm>
            <a:custGeom>
              <a:rect b="b" l="l" r="r" t="t"/>
              <a:pathLst>
                <a:path extrusionOk="0" h="2137" w="4062">
                  <a:moveTo>
                    <a:pt x="2037" y="0"/>
                  </a:moveTo>
                  <a:cubicBezTo>
                    <a:pt x="1563" y="0"/>
                    <a:pt x="1089" y="106"/>
                    <a:pt x="726" y="317"/>
                  </a:cubicBezTo>
                  <a:cubicBezTo>
                    <a:pt x="1" y="728"/>
                    <a:pt x="1" y="1405"/>
                    <a:pt x="726" y="1828"/>
                  </a:cubicBezTo>
                  <a:cubicBezTo>
                    <a:pt x="1089" y="2034"/>
                    <a:pt x="1563" y="2136"/>
                    <a:pt x="2037" y="2136"/>
                  </a:cubicBezTo>
                  <a:cubicBezTo>
                    <a:pt x="2512" y="2136"/>
                    <a:pt x="2986" y="2034"/>
                    <a:pt x="3349" y="1828"/>
                  </a:cubicBezTo>
                  <a:cubicBezTo>
                    <a:pt x="4062" y="1405"/>
                    <a:pt x="4062" y="728"/>
                    <a:pt x="3349" y="317"/>
                  </a:cubicBezTo>
                  <a:cubicBezTo>
                    <a:pt x="2986" y="106"/>
                    <a:pt x="2512" y="0"/>
                    <a:pt x="2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4"/>
            <p:cNvSpPr/>
            <p:nvPr/>
          </p:nvSpPr>
          <p:spPr>
            <a:xfrm>
              <a:off x="1940442" y="2756463"/>
              <a:ext cx="141104" cy="80865"/>
            </a:xfrm>
            <a:custGeom>
              <a:rect b="b" l="l" r="r" t="t"/>
              <a:pathLst>
                <a:path extrusionOk="0" h="1282" w="2237">
                  <a:moveTo>
                    <a:pt x="1125" y="0"/>
                  </a:moveTo>
                  <a:cubicBezTo>
                    <a:pt x="508" y="0"/>
                    <a:pt x="1" y="290"/>
                    <a:pt x="1" y="641"/>
                  </a:cubicBezTo>
                  <a:cubicBezTo>
                    <a:pt x="1" y="991"/>
                    <a:pt x="508" y="1281"/>
                    <a:pt x="1125" y="1281"/>
                  </a:cubicBezTo>
                  <a:cubicBezTo>
                    <a:pt x="1741" y="1281"/>
                    <a:pt x="2237" y="991"/>
                    <a:pt x="2237" y="641"/>
                  </a:cubicBezTo>
                  <a:cubicBezTo>
                    <a:pt x="2237" y="290"/>
                    <a:pt x="174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4"/>
            <p:cNvSpPr/>
            <p:nvPr/>
          </p:nvSpPr>
          <p:spPr>
            <a:xfrm>
              <a:off x="2598395" y="2880536"/>
              <a:ext cx="256978" cy="134797"/>
            </a:xfrm>
            <a:custGeom>
              <a:rect b="b" l="l" r="r" t="t"/>
              <a:pathLst>
                <a:path extrusionOk="0" h="2137" w="4074">
                  <a:moveTo>
                    <a:pt x="2037" y="0"/>
                  </a:moveTo>
                  <a:cubicBezTo>
                    <a:pt x="1563" y="0"/>
                    <a:pt x="1089" y="106"/>
                    <a:pt x="726" y="317"/>
                  </a:cubicBezTo>
                  <a:cubicBezTo>
                    <a:pt x="1" y="728"/>
                    <a:pt x="1" y="1405"/>
                    <a:pt x="726" y="1828"/>
                  </a:cubicBezTo>
                  <a:cubicBezTo>
                    <a:pt x="1089" y="2034"/>
                    <a:pt x="1563" y="2137"/>
                    <a:pt x="2037" y="2137"/>
                  </a:cubicBezTo>
                  <a:cubicBezTo>
                    <a:pt x="2512" y="2137"/>
                    <a:pt x="2986" y="2034"/>
                    <a:pt x="3349" y="1828"/>
                  </a:cubicBezTo>
                  <a:cubicBezTo>
                    <a:pt x="4074" y="1405"/>
                    <a:pt x="4062" y="728"/>
                    <a:pt x="3349" y="317"/>
                  </a:cubicBezTo>
                  <a:cubicBezTo>
                    <a:pt x="2986" y="106"/>
                    <a:pt x="2512" y="0"/>
                    <a:pt x="2037" y="0"/>
                  </a:cubicBezTo>
                  <a:close/>
                </a:path>
              </a:pathLst>
            </a:custGeom>
            <a:solidFill>
              <a:srgbClr val="C2D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4"/>
            <p:cNvSpPr/>
            <p:nvPr/>
          </p:nvSpPr>
          <p:spPr>
            <a:xfrm>
              <a:off x="2843889" y="3022900"/>
              <a:ext cx="256978" cy="134797"/>
            </a:xfrm>
            <a:custGeom>
              <a:rect b="b" l="l" r="r" t="t"/>
              <a:pathLst>
                <a:path extrusionOk="0" h="2137" w="4074">
                  <a:moveTo>
                    <a:pt x="2037" y="0"/>
                  </a:moveTo>
                  <a:cubicBezTo>
                    <a:pt x="1563" y="0"/>
                    <a:pt x="1089" y="103"/>
                    <a:pt x="726" y="309"/>
                  </a:cubicBezTo>
                  <a:cubicBezTo>
                    <a:pt x="1" y="732"/>
                    <a:pt x="1" y="1396"/>
                    <a:pt x="726" y="1819"/>
                  </a:cubicBezTo>
                  <a:cubicBezTo>
                    <a:pt x="1089" y="2031"/>
                    <a:pt x="1563" y="2137"/>
                    <a:pt x="2037" y="2137"/>
                  </a:cubicBezTo>
                  <a:cubicBezTo>
                    <a:pt x="2512" y="2137"/>
                    <a:pt x="2986" y="2031"/>
                    <a:pt x="3349" y="1819"/>
                  </a:cubicBezTo>
                  <a:cubicBezTo>
                    <a:pt x="4074" y="1396"/>
                    <a:pt x="4062" y="732"/>
                    <a:pt x="3349" y="309"/>
                  </a:cubicBezTo>
                  <a:cubicBezTo>
                    <a:pt x="2986" y="103"/>
                    <a:pt x="2512" y="0"/>
                    <a:pt x="2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4"/>
            <p:cNvSpPr/>
            <p:nvPr/>
          </p:nvSpPr>
          <p:spPr>
            <a:xfrm>
              <a:off x="3092474" y="3164004"/>
              <a:ext cx="170057" cy="93418"/>
            </a:xfrm>
            <a:custGeom>
              <a:rect b="b" l="l" r="r" t="t"/>
              <a:pathLst>
                <a:path extrusionOk="0" h="1481" w="2696">
                  <a:moveTo>
                    <a:pt x="2004" y="1"/>
                  </a:moveTo>
                  <a:cubicBezTo>
                    <a:pt x="1524" y="1"/>
                    <a:pt x="1041" y="105"/>
                    <a:pt x="677" y="308"/>
                  </a:cubicBezTo>
                  <a:cubicBezTo>
                    <a:pt x="133" y="622"/>
                    <a:pt x="0" y="1093"/>
                    <a:pt x="278" y="1480"/>
                  </a:cubicBezTo>
                  <a:lnTo>
                    <a:pt x="2695" y="78"/>
                  </a:lnTo>
                  <a:cubicBezTo>
                    <a:pt x="2476" y="26"/>
                    <a:pt x="2240" y="1"/>
                    <a:pt x="2004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4"/>
            <p:cNvSpPr/>
            <p:nvPr/>
          </p:nvSpPr>
          <p:spPr>
            <a:xfrm>
              <a:off x="2310197" y="2629867"/>
              <a:ext cx="99221" cy="57274"/>
            </a:xfrm>
            <a:custGeom>
              <a:rect b="b" l="l" r="r" t="t"/>
              <a:pathLst>
                <a:path extrusionOk="0" h="908" w="1573">
                  <a:moveTo>
                    <a:pt x="787" y="1"/>
                  </a:moveTo>
                  <a:cubicBezTo>
                    <a:pt x="351" y="1"/>
                    <a:pt x="1" y="206"/>
                    <a:pt x="1" y="448"/>
                  </a:cubicBezTo>
                  <a:cubicBezTo>
                    <a:pt x="1" y="702"/>
                    <a:pt x="351" y="907"/>
                    <a:pt x="787" y="907"/>
                  </a:cubicBezTo>
                  <a:cubicBezTo>
                    <a:pt x="1222" y="907"/>
                    <a:pt x="1572" y="702"/>
                    <a:pt x="1572" y="448"/>
                  </a:cubicBezTo>
                  <a:cubicBezTo>
                    <a:pt x="1572" y="206"/>
                    <a:pt x="1222" y="1"/>
                    <a:pt x="787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4"/>
            <p:cNvSpPr/>
            <p:nvPr/>
          </p:nvSpPr>
          <p:spPr>
            <a:xfrm>
              <a:off x="2337699" y="2645132"/>
              <a:ext cx="45037" cy="25988"/>
            </a:xfrm>
            <a:custGeom>
              <a:rect b="b" l="l" r="r" t="t"/>
              <a:pathLst>
                <a:path extrusionOk="0" h="412" w="714">
                  <a:moveTo>
                    <a:pt x="12" y="0"/>
                  </a:moveTo>
                  <a:lnTo>
                    <a:pt x="0" y="12"/>
                  </a:lnTo>
                  <a:lnTo>
                    <a:pt x="338" y="206"/>
                  </a:lnTo>
                  <a:lnTo>
                    <a:pt x="0" y="411"/>
                  </a:lnTo>
                  <a:lnTo>
                    <a:pt x="12" y="411"/>
                  </a:lnTo>
                  <a:lnTo>
                    <a:pt x="351" y="218"/>
                  </a:lnTo>
                  <a:lnTo>
                    <a:pt x="689" y="411"/>
                  </a:lnTo>
                  <a:lnTo>
                    <a:pt x="713" y="411"/>
                  </a:lnTo>
                  <a:lnTo>
                    <a:pt x="375" y="206"/>
                  </a:lnTo>
                  <a:lnTo>
                    <a:pt x="713" y="12"/>
                  </a:lnTo>
                  <a:lnTo>
                    <a:pt x="689" y="0"/>
                  </a:lnTo>
                  <a:lnTo>
                    <a:pt x="351" y="19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4"/>
            <p:cNvSpPr/>
            <p:nvPr/>
          </p:nvSpPr>
          <p:spPr>
            <a:xfrm>
              <a:off x="2130302" y="2820486"/>
              <a:ext cx="690825" cy="398776"/>
            </a:xfrm>
            <a:custGeom>
              <a:rect b="b" l="l" r="r" t="t"/>
              <a:pathLst>
                <a:path extrusionOk="0" h="6322" w="10952">
                  <a:moveTo>
                    <a:pt x="303" y="0"/>
                  </a:moveTo>
                  <a:lnTo>
                    <a:pt x="0" y="170"/>
                  </a:lnTo>
                  <a:lnTo>
                    <a:pt x="10649" y="6322"/>
                  </a:lnTo>
                  <a:lnTo>
                    <a:pt x="10951" y="614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4"/>
            <p:cNvSpPr/>
            <p:nvPr/>
          </p:nvSpPr>
          <p:spPr>
            <a:xfrm>
              <a:off x="2092204" y="2842563"/>
              <a:ext cx="690762" cy="398839"/>
            </a:xfrm>
            <a:custGeom>
              <a:rect b="b" l="l" r="r" t="t"/>
              <a:pathLst>
                <a:path extrusionOk="0" h="6323" w="10951">
                  <a:moveTo>
                    <a:pt x="302" y="1"/>
                  </a:moveTo>
                  <a:lnTo>
                    <a:pt x="0" y="170"/>
                  </a:lnTo>
                  <a:lnTo>
                    <a:pt x="10649" y="6322"/>
                  </a:lnTo>
                  <a:lnTo>
                    <a:pt x="10951" y="6141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4"/>
            <p:cNvSpPr/>
            <p:nvPr/>
          </p:nvSpPr>
          <p:spPr>
            <a:xfrm>
              <a:off x="2054043" y="2864703"/>
              <a:ext cx="690825" cy="398776"/>
            </a:xfrm>
            <a:custGeom>
              <a:rect b="b" l="l" r="r" t="t"/>
              <a:pathLst>
                <a:path extrusionOk="0" h="6322" w="10952">
                  <a:moveTo>
                    <a:pt x="303" y="0"/>
                  </a:moveTo>
                  <a:lnTo>
                    <a:pt x="1" y="170"/>
                  </a:lnTo>
                  <a:lnTo>
                    <a:pt x="10649" y="6322"/>
                  </a:lnTo>
                  <a:lnTo>
                    <a:pt x="10951" y="614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4"/>
            <p:cNvSpPr/>
            <p:nvPr/>
          </p:nvSpPr>
          <p:spPr>
            <a:xfrm>
              <a:off x="2891954" y="3260953"/>
              <a:ext cx="19869" cy="10345"/>
            </a:xfrm>
            <a:custGeom>
              <a:rect b="b" l="l" r="r" t="t"/>
              <a:pathLst>
                <a:path extrusionOk="0" h="164" w="315">
                  <a:moveTo>
                    <a:pt x="159" y="1"/>
                  </a:moveTo>
                  <a:cubicBezTo>
                    <a:pt x="124" y="1"/>
                    <a:pt x="91" y="10"/>
                    <a:pt x="61" y="28"/>
                  </a:cubicBezTo>
                  <a:cubicBezTo>
                    <a:pt x="0" y="40"/>
                    <a:pt x="0" y="112"/>
                    <a:pt x="61" y="136"/>
                  </a:cubicBezTo>
                  <a:cubicBezTo>
                    <a:pt x="91" y="155"/>
                    <a:pt x="124" y="164"/>
                    <a:pt x="159" y="164"/>
                  </a:cubicBezTo>
                  <a:cubicBezTo>
                    <a:pt x="194" y="164"/>
                    <a:pt x="230" y="155"/>
                    <a:pt x="266" y="136"/>
                  </a:cubicBezTo>
                  <a:cubicBezTo>
                    <a:pt x="314" y="112"/>
                    <a:pt x="314" y="40"/>
                    <a:pt x="266" y="28"/>
                  </a:cubicBezTo>
                  <a:cubicBezTo>
                    <a:pt x="230" y="10"/>
                    <a:pt x="194" y="1"/>
                    <a:pt x="159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4"/>
            <p:cNvSpPr/>
            <p:nvPr/>
          </p:nvSpPr>
          <p:spPr>
            <a:xfrm>
              <a:off x="2916301" y="3274704"/>
              <a:ext cx="19932" cy="10345"/>
            </a:xfrm>
            <a:custGeom>
              <a:rect b="b" l="l" r="r" t="t"/>
              <a:pathLst>
                <a:path extrusionOk="0" h="164" w="316">
                  <a:moveTo>
                    <a:pt x="158" y="0"/>
                  </a:moveTo>
                  <a:cubicBezTo>
                    <a:pt x="125" y="0"/>
                    <a:pt x="92" y="9"/>
                    <a:pt x="61" y="27"/>
                  </a:cubicBezTo>
                  <a:cubicBezTo>
                    <a:pt x="1" y="39"/>
                    <a:pt x="1" y="112"/>
                    <a:pt x="61" y="136"/>
                  </a:cubicBezTo>
                  <a:cubicBezTo>
                    <a:pt x="92" y="154"/>
                    <a:pt x="125" y="163"/>
                    <a:pt x="158" y="163"/>
                  </a:cubicBezTo>
                  <a:cubicBezTo>
                    <a:pt x="191" y="163"/>
                    <a:pt x="225" y="154"/>
                    <a:pt x="255" y="136"/>
                  </a:cubicBezTo>
                  <a:cubicBezTo>
                    <a:pt x="315" y="112"/>
                    <a:pt x="315" y="39"/>
                    <a:pt x="255" y="27"/>
                  </a:cubicBezTo>
                  <a:cubicBezTo>
                    <a:pt x="225" y="9"/>
                    <a:pt x="191" y="0"/>
                    <a:pt x="15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4"/>
            <p:cNvSpPr/>
            <p:nvPr/>
          </p:nvSpPr>
          <p:spPr>
            <a:xfrm>
              <a:off x="2939955" y="3288392"/>
              <a:ext cx="19869" cy="10534"/>
            </a:xfrm>
            <a:custGeom>
              <a:rect b="b" l="l" r="r" t="t"/>
              <a:pathLst>
                <a:path extrusionOk="0" h="167" w="315">
                  <a:moveTo>
                    <a:pt x="152" y="1"/>
                  </a:moveTo>
                  <a:cubicBezTo>
                    <a:pt x="115" y="1"/>
                    <a:pt x="79" y="10"/>
                    <a:pt x="49" y="28"/>
                  </a:cubicBezTo>
                  <a:cubicBezTo>
                    <a:pt x="1" y="64"/>
                    <a:pt x="1" y="112"/>
                    <a:pt x="49" y="149"/>
                  </a:cubicBezTo>
                  <a:cubicBezTo>
                    <a:pt x="79" y="161"/>
                    <a:pt x="115" y="167"/>
                    <a:pt x="152" y="167"/>
                  </a:cubicBezTo>
                  <a:cubicBezTo>
                    <a:pt x="188" y="167"/>
                    <a:pt x="224" y="161"/>
                    <a:pt x="254" y="149"/>
                  </a:cubicBezTo>
                  <a:cubicBezTo>
                    <a:pt x="315" y="112"/>
                    <a:pt x="315" y="52"/>
                    <a:pt x="254" y="28"/>
                  </a:cubicBezTo>
                  <a:cubicBezTo>
                    <a:pt x="224" y="10"/>
                    <a:pt x="188" y="1"/>
                    <a:pt x="15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4"/>
            <p:cNvSpPr/>
            <p:nvPr/>
          </p:nvSpPr>
          <p:spPr>
            <a:xfrm>
              <a:off x="1284822" y="2799103"/>
              <a:ext cx="1558393" cy="899737"/>
            </a:xfrm>
            <a:custGeom>
              <a:rect b="b" l="l" r="r" t="t"/>
              <a:pathLst>
                <a:path extrusionOk="0" h="14264" w="24706">
                  <a:moveTo>
                    <a:pt x="8038" y="1"/>
                  </a:moveTo>
                  <a:lnTo>
                    <a:pt x="0" y="4642"/>
                  </a:lnTo>
                  <a:lnTo>
                    <a:pt x="16668" y="14263"/>
                  </a:lnTo>
                  <a:lnTo>
                    <a:pt x="24706" y="9622"/>
                  </a:lnTo>
                  <a:lnTo>
                    <a:pt x="80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4"/>
            <p:cNvSpPr/>
            <p:nvPr/>
          </p:nvSpPr>
          <p:spPr>
            <a:xfrm>
              <a:off x="3386727" y="2696603"/>
              <a:ext cx="103762" cy="54184"/>
            </a:xfrm>
            <a:custGeom>
              <a:rect b="b" l="l" r="r" t="t"/>
              <a:pathLst>
                <a:path extrusionOk="0" h="859" w="1645">
                  <a:moveTo>
                    <a:pt x="822" y="0"/>
                  </a:moveTo>
                  <a:cubicBezTo>
                    <a:pt x="641" y="0"/>
                    <a:pt x="460" y="43"/>
                    <a:pt x="291" y="127"/>
                  </a:cubicBezTo>
                  <a:cubicBezTo>
                    <a:pt x="1" y="284"/>
                    <a:pt x="1" y="562"/>
                    <a:pt x="291" y="731"/>
                  </a:cubicBezTo>
                  <a:cubicBezTo>
                    <a:pt x="460" y="816"/>
                    <a:pt x="641" y="858"/>
                    <a:pt x="822" y="858"/>
                  </a:cubicBezTo>
                  <a:cubicBezTo>
                    <a:pt x="1004" y="858"/>
                    <a:pt x="1185" y="816"/>
                    <a:pt x="1354" y="731"/>
                  </a:cubicBezTo>
                  <a:cubicBezTo>
                    <a:pt x="1644" y="562"/>
                    <a:pt x="1644" y="284"/>
                    <a:pt x="1354" y="127"/>
                  </a:cubicBezTo>
                  <a:cubicBezTo>
                    <a:pt x="1185" y="43"/>
                    <a:pt x="1004" y="0"/>
                    <a:pt x="822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4"/>
            <p:cNvSpPr/>
            <p:nvPr/>
          </p:nvSpPr>
          <p:spPr>
            <a:xfrm>
              <a:off x="3404262" y="2704614"/>
              <a:ext cx="44280" cy="29016"/>
            </a:xfrm>
            <a:custGeom>
              <a:rect b="b" l="l" r="r" t="t"/>
              <a:pathLst>
                <a:path extrusionOk="0" h="460" w="702">
                  <a:moveTo>
                    <a:pt x="484" y="0"/>
                  </a:moveTo>
                  <a:lnTo>
                    <a:pt x="424" y="36"/>
                  </a:lnTo>
                  <a:lnTo>
                    <a:pt x="569" y="97"/>
                  </a:lnTo>
                  <a:lnTo>
                    <a:pt x="182" y="326"/>
                  </a:lnTo>
                  <a:lnTo>
                    <a:pt x="61" y="254"/>
                  </a:lnTo>
                  <a:lnTo>
                    <a:pt x="1" y="290"/>
                  </a:lnTo>
                  <a:lnTo>
                    <a:pt x="303" y="459"/>
                  </a:lnTo>
                  <a:lnTo>
                    <a:pt x="363" y="423"/>
                  </a:lnTo>
                  <a:lnTo>
                    <a:pt x="242" y="363"/>
                  </a:lnTo>
                  <a:lnTo>
                    <a:pt x="702" y="97"/>
                  </a:lnTo>
                  <a:lnTo>
                    <a:pt x="641" y="6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4"/>
            <p:cNvSpPr/>
            <p:nvPr/>
          </p:nvSpPr>
          <p:spPr>
            <a:xfrm>
              <a:off x="3430944" y="2720572"/>
              <a:ext cx="48128" cy="29079"/>
            </a:xfrm>
            <a:custGeom>
              <a:rect b="b" l="l" r="r" t="t"/>
              <a:pathLst>
                <a:path extrusionOk="0" h="461" w="763">
                  <a:moveTo>
                    <a:pt x="496" y="1"/>
                  </a:moveTo>
                  <a:lnTo>
                    <a:pt x="424" y="37"/>
                  </a:lnTo>
                  <a:cubicBezTo>
                    <a:pt x="460" y="49"/>
                    <a:pt x="496" y="49"/>
                    <a:pt x="532" y="61"/>
                  </a:cubicBezTo>
                  <a:cubicBezTo>
                    <a:pt x="569" y="73"/>
                    <a:pt x="593" y="86"/>
                    <a:pt x="617" y="98"/>
                  </a:cubicBezTo>
                  <a:cubicBezTo>
                    <a:pt x="641" y="110"/>
                    <a:pt x="665" y="134"/>
                    <a:pt x="665" y="158"/>
                  </a:cubicBezTo>
                  <a:cubicBezTo>
                    <a:pt x="665" y="170"/>
                    <a:pt x="653" y="194"/>
                    <a:pt x="629" y="206"/>
                  </a:cubicBezTo>
                  <a:cubicBezTo>
                    <a:pt x="605" y="219"/>
                    <a:pt x="593" y="231"/>
                    <a:pt x="557" y="231"/>
                  </a:cubicBezTo>
                  <a:cubicBezTo>
                    <a:pt x="532" y="231"/>
                    <a:pt x="496" y="243"/>
                    <a:pt x="448" y="243"/>
                  </a:cubicBezTo>
                  <a:lnTo>
                    <a:pt x="61" y="243"/>
                  </a:lnTo>
                  <a:lnTo>
                    <a:pt x="1" y="279"/>
                  </a:lnTo>
                  <a:lnTo>
                    <a:pt x="327" y="460"/>
                  </a:lnTo>
                  <a:lnTo>
                    <a:pt x="387" y="436"/>
                  </a:lnTo>
                  <a:lnTo>
                    <a:pt x="146" y="291"/>
                  </a:lnTo>
                  <a:lnTo>
                    <a:pt x="520" y="291"/>
                  </a:lnTo>
                  <a:cubicBezTo>
                    <a:pt x="569" y="279"/>
                    <a:pt x="605" y="279"/>
                    <a:pt x="629" y="279"/>
                  </a:cubicBezTo>
                  <a:cubicBezTo>
                    <a:pt x="653" y="267"/>
                    <a:pt x="677" y="255"/>
                    <a:pt x="702" y="243"/>
                  </a:cubicBezTo>
                  <a:cubicBezTo>
                    <a:pt x="750" y="219"/>
                    <a:pt x="762" y="194"/>
                    <a:pt x="762" y="158"/>
                  </a:cubicBezTo>
                  <a:cubicBezTo>
                    <a:pt x="750" y="122"/>
                    <a:pt x="726" y="86"/>
                    <a:pt x="677" y="61"/>
                  </a:cubicBezTo>
                  <a:cubicBezTo>
                    <a:pt x="653" y="49"/>
                    <a:pt x="629" y="37"/>
                    <a:pt x="593" y="25"/>
                  </a:cubicBezTo>
                  <a:cubicBezTo>
                    <a:pt x="569" y="13"/>
                    <a:pt x="532" y="1"/>
                    <a:pt x="49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4"/>
            <p:cNvSpPr/>
            <p:nvPr/>
          </p:nvSpPr>
          <p:spPr>
            <a:xfrm>
              <a:off x="3618471" y="2830011"/>
              <a:ext cx="103762" cy="54184"/>
            </a:xfrm>
            <a:custGeom>
              <a:rect b="b" l="l" r="r" t="t"/>
              <a:pathLst>
                <a:path extrusionOk="0" h="859" w="1645">
                  <a:moveTo>
                    <a:pt x="823" y="0"/>
                  </a:moveTo>
                  <a:cubicBezTo>
                    <a:pt x="642" y="0"/>
                    <a:pt x="460" y="43"/>
                    <a:pt x="291" y="127"/>
                  </a:cubicBezTo>
                  <a:cubicBezTo>
                    <a:pt x="1" y="297"/>
                    <a:pt x="1" y="562"/>
                    <a:pt x="291" y="732"/>
                  </a:cubicBezTo>
                  <a:cubicBezTo>
                    <a:pt x="460" y="816"/>
                    <a:pt x="642" y="859"/>
                    <a:pt x="823" y="859"/>
                  </a:cubicBezTo>
                  <a:cubicBezTo>
                    <a:pt x="1004" y="859"/>
                    <a:pt x="1185" y="816"/>
                    <a:pt x="1355" y="732"/>
                  </a:cubicBezTo>
                  <a:cubicBezTo>
                    <a:pt x="1645" y="562"/>
                    <a:pt x="1645" y="297"/>
                    <a:pt x="1355" y="127"/>
                  </a:cubicBezTo>
                  <a:cubicBezTo>
                    <a:pt x="1185" y="43"/>
                    <a:pt x="1004" y="0"/>
                    <a:pt x="823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4"/>
            <p:cNvSpPr/>
            <p:nvPr/>
          </p:nvSpPr>
          <p:spPr>
            <a:xfrm>
              <a:off x="3652785" y="2848682"/>
              <a:ext cx="51156" cy="25231"/>
            </a:xfrm>
            <a:custGeom>
              <a:rect b="b" l="l" r="r" t="t"/>
              <a:pathLst>
                <a:path extrusionOk="0" h="400" w="811">
                  <a:moveTo>
                    <a:pt x="654" y="49"/>
                  </a:moveTo>
                  <a:lnTo>
                    <a:pt x="339" y="230"/>
                  </a:lnTo>
                  <a:lnTo>
                    <a:pt x="134" y="121"/>
                  </a:lnTo>
                  <a:lnTo>
                    <a:pt x="654" y="49"/>
                  </a:lnTo>
                  <a:close/>
                  <a:moveTo>
                    <a:pt x="702" y="1"/>
                  </a:moveTo>
                  <a:lnTo>
                    <a:pt x="73" y="73"/>
                  </a:lnTo>
                  <a:lnTo>
                    <a:pt x="1" y="121"/>
                  </a:lnTo>
                  <a:lnTo>
                    <a:pt x="267" y="266"/>
                  </a:lnTo>
                  <a:lnTo>
                    <a:pt x="134" y="351"/>
                  </a:lnTo>
                  <a:lnTo>
                    <a:pt x="206" y="399"/>
                  </a:lnTo>
                  <a:lnTo>
                    <a:pt x="351" y="315"/>
                  </a:lnTo>
                  <a:lnTo>
                    <a:pt x="436" y="363"/>
                  </a:lnTo>
                  <a:lnTo>
                    <a:pt x="508" y="327"/>
                  </a:lnTo>
                  <a:lnTo>
                    <a:pt x="412" y="279"/>
                  </a:lnTo>
                  <a:lnTo>
                    <a:pt x="811" y="61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4"/>
            <p:cNvSpPr/>
            <p:nvPr/>
          </p:nvSpPr>
          <p:spPr>
            <a:xfrm>
              <a:off x="2991047" y="2467886"/>
              <a:ext cx="103762" cy="54184"/>
            </a:xfrm>
            <a:custGeom>
              <a:rect b="b" l="l" r="r" t="t"/>
              <a:pathLst>
                <a:path extrusionOk="0" h="859" w="1645">
                  <a:moveTo>
                    <a:pt x="818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0" y="284"/>
                    <a:pt x="0" y="562"/>
                    <a:pt x="291" y="731"/>
                  </a:cubicBezTo>
                  <a:cubicBezTo>
                    <a:pt x="460" y="816"/>
                    <a:pt x="641" y="858"/>
                    <a:pt x="822" y="858"/>
                  </a:cubicBezTo>
                  <a:cubicBezTo>
                    <a:pt x="1004" y="858"/>
                    <a:pt x="1185" y="816"/>
                    <a:pt x="1354" y="731"/>
                  </a:cubicBezTo>
                  <a:cubicBezTo>
                    <a:pt x="1644" y="562"/>
                    <a:pt x="1644" y="284"/>
                    <a:pt x="1354" y="127"/>
                  </a:cubicBezTo>
                  <a:cubicBezTo>
                    <a:pt x="1185" y="42"/>
                    <a:pt x="1001" y="0"/>
                    <a:pt x="818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4"/>
            <p:cNvSpPr/>
            <p:nvPr/>
          </p:nvSpPr>
          <p:spPr>
            <a:xfrm>
              <a:off x="3018485" y="2478924"/>
              <a:ext cx="55697" cy="31286"/>
            </a:xfrm>
            <a:custGeom>
              <a:rect b="b" l="l" r="r" t="t"/>
              <a:pathLst>
                <a:path extrusionOk="0" h="496" w="883">
                  <a:moveTo>
                    <a:pt x="593" y="0"/>
                  </a:moveTo>
                  <a:lnTo>
                    <a:pt x="520" y="49"/>
                  </a:lnTo>
                  <a:cubicBezTo>
                    <a:pt x="557" y="61"/>
                    <a:pt x="593" y="61"/>
                    <a:pt x="617" y="73"/>
                  </a:cubicBezTo>
                  <a:cubicBezTo>
                    <a:pt x="653" y="85"/>
                    <a:pt x="677" y="97"/>
                    <a:pt x="702" y="121"/>
                  </a:cubicBezTo>
                  <a:cubicBezTo>
                    <a:pt x="738" y="133"/>
                    <a:pt x="762" y="158"/>
                    <a:pt x="774" y="182"/>
                  </a:cubicBezTo>
                  <a:cubicBezTo>
                    <a:pt x="774" y="206"/>
                    <a:pt x="762" y="230"/>
                    <a:pt x="726" y="242"/>
                  </a:cubicBezTo>
                  <a:cubicBezTo>
                    <a:pt x="702" y="254"/>
                    <a:pt x="665" y="266"/>
                    <a:pt x="629" y="266"/>
                  </a:cubicBezTo>
                  <a:cubicBezTo>
                    <a:pt x="593" y="266"/>
                    <a:pt x="557" y="242"/>
                    <a:pt x="520" y="230"/>
                  </a:cubicBezTo>
                  <a:lnTo>
                    <a:pt x="448" y="182"/>
                  </a:lnTo>
                  <a:lnTo>
                    <a:pt x="375" y="218"/>
                  </a:lnTo>
                  <a:lnTo>
                    <a:pt x="448" y="266"/>
                  </a:lnTo>
                  <a:cubicBezTo>
                    <a:pt x="484" y="290"/>
                    <a:pt x="520" y="315"/>
                    <a:pt x="520" y="339"/>
                  </a:cubicBezTo>
                  <a:cubicBezTo>
                    <a:pt x="520" y="363"/>
                    <a:pt x="508" y="387"/>
                    <a:pt x="472" y="411"/>
                  </a:cubicBezTo>
                  <a:cubicBezTo>
                    <a:pt x="436" y="423"/>
                    <a:pt x="387" y="436"/>
                    <a:pt x="351" y="436"/>
                  </a:cubicBezTo>
                  <a:cubicBezTo>
                    <a:pt x="303" y="436"/>
                    <a:pt x="254" y="411"/>
                    <a:pt x="206" y="387"/>
                  </a:cubicBezTo>
                  <a:cubicBezTo>
                    <a:pt x="170" y="363"/>
                    <a:pt x="146" y="351"/>
                    <a:pt x="121" y="327"/>
                  </a:cubicBezTo>
                  <a:cubicBezTo>
                    <a:pt x="109" y="315"/>
                    <a:pt x="97" y="290"/>
                    <a:pt x="85" y="266"/>
                  </a:cubicBezTo>
                  <a:lnTo>
                    <a:pt x="1" y="315"/>
                  </a:lnTo>
                  <a:cubicBezTo>
                    <a:pt x="25" y="339"/>
                    <a:pt x="49" y="363"/>
                    <a:pt x="61" y="375"/>
                  </a:cubicBezTo>
                  <a:cubicBezTo>
                    <a:pt x="85" y="399"/>
                    <a:pt x="109" y="411"/>
                    <a:pt x="134" y="423"/>
                  </a:cubicBezTo>
                  <a:cubicBezTo>
                    <a:pt x="206" y="472"/>
                    <a:pt x="279" y="496"/>
                    <a:pt x="351" y="496"/>
                  </a:cubicBezTo>
                  <a:cubicBezTo>
                    <a:pt x="424" y="496"/>
                    <a:pt x="496" y="484"/>
                    <a:pt x="557" y="448"/>
                  </a:cubicBezTo>
                  <a:cubicBezTo>
                    <a:pt x="593" y="436"/>
                    <a:pt x="617" y="411"/>
                    <a:pt x="617" y="375"/>
                  </a:cubicBezTo>
                  <a:cubicBezTo>
                    <a:pt x="617" y="351"/>
                    <a:pt x="605" y="327"/>
                    <a:pt x="581" y="290"/>
                  </a:cubicBezTo>
                  <a:lnTo>
                    <a:pt x="581" y="290"/>
                  </a:lnTo>
                  <a:cubicBezTo>
                    <a:pt x="617" y="315"/>
                    <a:pt x="665" y="315"/>
                    <a:pt x="702" y="315"/>
                  </a:cubicBezTo>
                  <a:cubicBezTo>
                    <a:pt x="750" y="315"/>
                    <a:pt x="786" y="303"/>
                    <a:pt x="822" y="278"/>
                  </a:cubicBezTo>
                  <a:cubicBezTo>
                    <a:pt x="871" y="254"/>
                    <a:pt x="883" y="230"/>
                    <a:pt x="883" y="194"/>
                  </a:cubicBezTo>
                  <a:cubicBezTo>
                    <a:pt x="871" y="158"/>
                    <a:pt x="835" y="121"/>
                    <a:pt x="774" y="85"/>
                  </a:cubicBezTo>
                  <a:cubicBezTo>
                    <a:pt x="750" y="61"/>
                    <a:pt x="726" y="49"/>
                    <a:pt x="690" y="37"/>
                  </a:cubicBezTo>
                  <a:cubicBezTo>
                    <a:pt x="665" y="25"/>
                    <a:pt x="629" y="13"/>
                    <a:pt x="59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4"/>
            <p:cNvSpPr/>
            <p:nvPr/>
          </p:nvSpPr>
          <p:spPr>
            <a:xfrm>
              <a:off x="2808062" y="2361916"/>
              <a:ext cx="103762" cy="54184"/>
            </a:xfrm>
            <a:custGeom>
              <a:rect b="b" l="l" r="r" t="t"/>
              <a:pathLst>
                <a:path extrusionOk="0" h="859" w="1645">
                  <a:moveTo>
                    <a:pt x="816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1" y="296"/>
                    <a:pt x="1" y="562"/>
                    <a:pt x="291" y="731"/>
                  </a:cubicBezTo>
                  <a:cubicBezTo>
                    <a:pt x="454" y="816"/>
                    <a:pt x="635" y="858"/>
                    <a:pt x="816" y="858"/>
                  </a:cubicBezTo>
                  <a:cubicBezTo>
                    <a:pt x="998" y="858"/>
                    <a:pt x="1179" y="816"/>
                    <a:pt x="1342" y="731"/>
                  </a:cubicBezTo>
                  <a:cubicBezTo>
                    <a:pt x="1644" y="562"/>
                    <a:pt x="1644" y="296"/>
                    <a:pt x="1342" y="127"/>
                  </a:cubicBezTo>
                  <a:cubicBezTo>
                    <a:pt x="1179" y="42"/>
                    <a:pt x="998" y="0"/>
                    <a:pt x="81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4"/>
            <p:cNvSpPr/>
            <p:nvPr/>
          </p:nvSpPr>
          <p:spPr>
            <a:xfrm>
              <a:off x="2839348" y="2375225"/>
              <a:ext cx="52670" cy="30025"/>
            </a:xfrm>
            <a:custGeom>
              <a:rect b="b" l="l" r="r" t="t"/>
              <a:pathLst>
                <a:path extrusionOk="0" h="476" w="835">
                  <a:moveTo>
                    <a:pt x="556" y="61"/>
                  </a:moveTo>
                  <a:cubicBezTo>
                    <a:pt x="592" y="61"/>
                    <a:pt x="629" y="73"/>
                    <a:pt x="665" y="97"/>
                  </a:cubicBezTo>
                  <a:cubicBezTo>
                    <a:pt x="701" y="121"/>
                    <a:pt x="713" y="134"/>
                    <a:pt x="725" y="158"/>
                  </a:cubicBezTo>
                  <a:cubicBezTo>
                    <a:pt x="725" y="182"/>
                    <a:pt x="713" y="194"/>
                    <a:pt x="677" y="218"/>
                  </a:cubicBezTo>
                  <a:cubicBezTo>
                    <a:pt x="641" y="230"/>
                    <a:pt x="617" y="242"/>
                    <a:pt x="580" y="242"/>
                  </a:cubicBezTo>
                  <a:cubicBezTo>
                    <a:pt x="544" y="242"/>
                    <a:pt x="508" y="230"/>
                    <a:pt x="472" y="206"/>
                  </a:cubicBezTo>
                  <a:cubicBezTo>
                    <a:pt x="435" y="194"/>
                    <a:pt x="411" y="170"/>
                    <a:pt x="411" y="146"/>
                  </a:cubicBezTo>
                  <a:cubicBezTo>
                    <a:pt x="411" y="121"/>
                    <a:pt x="423" y="109"/>
                    <a:pt x="459" y="85"/>
                  </a:cubicBezTo>
                  <a:cubicBezTo>
                    <a:pt x="484" y="73"/>
                    <a:pt x="520" y="61"/>
                    <a:pt x="556" y="61"/>
                  </a:cubicBezTo>
                  <a:close/>
                  <a:moveTo>
                    <a:pt x="278" y="206"/>
                  </a:moveTo>
                  <a:cubicBezTo>
                    <a:pt x="327" y="206"/>
                    <a:pt x="363" y="218"/>
                    <a:pt x="399" y="242"/>
                  </a:cubicBezTo>
                  <a:cubicBezTo>
                    <a:pt x="447" y="267"/>
                    <a:pt x="459" y="291"/>
                    <a:pt x="459" y="315"/>
                  </a:cubicBezTo>
                  <a:cubicBezTo>
                    <a:pt x="472" y="339"/>
                    <a:pt x="447" y="363"/>
                    <a:pt x="411" y="387"/>
                  </a:cubicBezTo>
                  <a:cubicBezTo>
                    <a:pt x="375" y="399"/>
                    <a:pt x="339" y="412"/>
                    <a:pt x="290" y="412"/>
                  </a:cubicBezTo>
                  <a:cubicBezTo>
                    <a:pt x="254" y="412"/>
                    <a:pt x="218" y="399"/>
                    <a:pt x="169" y="375"/>
                  </a:cubicBezTo>
                  <a:cubicBezTo>
                    <a:pt x="133" y="351"/>
                    <a:pt x="121" y="339"/>
                    <a:pt x="109" y="303"/>
                  </a:cubicBezTo>
                  <a:cubicBezTo>
                    <a:pt x="109" y="279"/>
                    <a:pt x="133" y="267"/>
                    <a:pt x="169" y="242"/>
                  </a:cubicBezTo>
                  <a:cubicBezTo>
                    <a:pt x="206" y="218"/>
                    <a:pt x="242" y="206"/>
                    <a:pt x="278" y="206"/>
                  </a:cubicBezTo>
                  <a:close/>
                  <a:moveTo>
                    <a:pt x="544" y="1"/>
                  </a:moveTo>
                  <a:cubicBezTo>
                    <a:pt x="484" y="1"/>
                    <a:pt x="435" y="13"/>
                    <a:pt x="387" y="37"/>
                  </a:cubicBezTo>
                  <a:cubicBezTo>
                    <a:pt x="351" y="61"/>
                    <a:pt x="327" y="85"/>
                    <a:pt x="327" y="109"/>
                  </a:cubicBezTo>
                  <a:cubicBezTo>
                    <a:pt x="327" y="134"/>
                    <a:pt x="327" y="158"/>
                    <a:pt x="363" y="182"/>
                  </a:cubicBezTo>
                  <a:cubicBezTo>
                    <a:pt x="314" y="158"/>
                    <a:pt x="266" y="158"/>
                    <a:pt x="218" y="158"/>
                  </a:cubicBezTo>
                  <a:cubicBezTo>
                    <a:pt x="169" y="158"/>
                    <a:pt x="121" y="170"/>
                    <a:pt x="85" y="194"/>
                  </a:cubicBezTo>
                  <a:cubicBezTo>
                    <a:pt x="24" y="230"/>
                    <a:pt x="0" y="267"/>
                    <a:pt x="0" y="303"/>
                  </a:cubicBezTo>
                  <a:cubicBezTo>
                    <a:pt x="12" y="339"/>
                    <a:pt x="49" y="375"/>
                    <a:pt x="109" y="412"/>
                  </a:cubicBezTo>
                  <a:cubicBezTo>
                    <a:pt x="181" y="448"/>
                    <a:pt x="242" y="472"/>
                    <a:pt x="302" y="472"/>
                  </a:cubicBezTo>
                  <a:cubicBezTo>
                    <a:pt x="316" y="474"/>
                    <a:pt x="329" y="475"/>
                    <a:pt x="341" y="475"/>
                  </a:cubicBezTo>
                  <a:cubicBezTo>
                    <a:pt x="397" y="475"/>
                    <a:pt x="446" y="455"/>
                    <a:pt x="496" y="436"/>
                  </a:cubicBezTo>
                  <a:cubicBezTo>
                    <a:pt x="532" y="412"/>
                    <a:pt x="556" y="387"/>
                    <a:pt x="556" y="351"/>
                  </a:cubicBezTo>
                  <a:cubicBezTo>
                    <a:pt x="568" y="327"/>
                    <a:pt x="556" y="303"/>
                    <a:pt x="520" y="267"/>
                  </a:cubicBezTo>
                  <a:lnTo>
                    <a:pt x="520" y="267"/>
                  </a:lnTo>
                  <a:cubicBezTo>
                    <a:pt x="568" y="291"/>
                    <a:pt x="605" y="291"/>
                    <a:pt x="653" y="291"/>
                  </a:cubicBezTo>
                  <a:cubicBezTo>
                    <a:pt x="689" y="291"/>
                    <a:pt x="725" y="279"/>
                    <a:pt x="762" y="254"/>
                  </a:cubicBezTo>
                  <a:cubicBezTo>
                    <a:pt x="810" y="230"/>
                    <a:pt x="834" y="194"/>
                    <a:pt x="822" y="158"/>
                  </a:cubicBezTo>
                  <a:cubicBezTo>
                    <a:pt x="822" y="134"/>
                    <a:pt x="786" y="97"/>
                    <a:pt x="725" y="61"/>
                  </a:cubicBezTo>
                  <a:cubicBezTo>
                    <a:pt x="665" y="25"/>
                    <a:pt x="605" y="1"/>
                    <a:pt x="54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4"/>
            <p:cNvSpPr/>
            <p:nvPr/>
          </p:nvSpPr>
          <p:spPr>
            <a:xfrm>
              <a:off x="1569172" y="3338979"/>
              <a:ext cx="126597" cy="66231"/>
            </a:xfrm>
            <a:custGeom>
              <a:rect b="b" l="l" r="r" t="t"/>
              <a:pathLst>
                <a:path extrusionOk="0" h="1050" w="2007">
                  <a:moveTo>
                    <a:pt x="1002" y="1"/>
                  </a:moveTo>
                  <a:cubicBezTo>
                    <a:pt x="778" y="1"/>
                    <a:pt x="553" y="52"/>
                    <a:pt x="351" y="157"/>
                  </a:cubicBezTo>
                  <a:cubicBezTo>
                    <a:pt x="1" y="374"/>
                    <a:pt x="13" y="700"/>
                    <a:pt x="375" y="906"/>
                  </a:cubicBezTo>
                  <a:cubicBezTo>
                    <a:pt x="572" y="1001"/>
                    <a:pt x="789" y="1049"/>
                    <a:pt x="1006" y="1049"/>
                  </a:cubicBezTo>
                  <a:cubicBezTo>
                    <a:pt x="1230" y="1049"/>
                    <a:pt x="1454" y="998"/>
                    <a:pt x="1656" y="894"/>
                  </a:cubicBezTo>
                  <a:cubicBezTo>
                    <a:pt x="2007" y="676"/>
                    <a:pt x="1995" y="350"/>
                    <a:pt x="1632" y="144"/>
                  </a:cubicBezTo>
                  <a:cubicBezTo>
                    <a:pt x="1436" y="49"/>
                    <a:pt x="1219" y="1"/>
                    <a:pt x="1002" y="1"/>
                  </a:cubicBezTo>
                  <a:close/>
                </a:path>
              </a:pathLst>
            </a:custGeom>
            <a:solidFill>
              <a:srgbClr val="FD74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4"/>
            <p:cNvSpPr/>
            <p:nvPr/>
          </p:nvSpPr>
          <p:spPr>
            <a:xfrm>
              <a:off x="1593583" y="3378970"/>
              <a:ext cx="28259" cy="14886"/>
            </a:xfrm>
            <a:custGeom>
              <a:rect b="b" l="l" r="r" t="t"/>
              <a:pathLst>
                <a:path extrusionOk="0" h="236" w="448">
                  <a:moveTo>
                    <a:pt x="54" y="1"/>
                  </a:moveTo>
                  <a:cubicBezTo>
                    <a:pt x="41" y="1"/>
                    <a:pt x="29" y="10"/>
                    <a:pt x="12" y="18"/>
                  </a:cubicBezTo>
                  <a:cubicBezTo>
                    <a:pt x="0" y="18"/>
                    <a:pt x="12" y="42"/>
                    <a:pt x="12" y="42"/>
                  </a:cubicBezTo>
                  <a:lnTo>
                    <a:pt x="37" y="42"/>
                  </a:lnTo>
                  <a:cubicBezTo>
                    <a:pt x="157" y="79"/>
                    <a:pt x="278" y="139"/>
                    <a:pt x="375" y="224"/>
                  </a:cubicBezTo>
                  <a:cubicBezTo>
                    <a:pt x="387" y="236"/>
                    <a:pt x="411" y="236"/>
                    <a:pt x="423" y="236"/>
                  </a:cubicBezTo>
                  <a:cubicBezTo>
                    <a:pt x="435" y="224"/>
                    <a:pt x="448" y="211"/>
                    <a:pt x="435" y="199"/>
                  </a:cubicBezTo>
                  <a:cubicBezTo>
                    <a:pt x="327" y="115"/>
                    <a:pt x="206" y="42"/>
                    <a:pt x="73" y="6"/>
                  </a:cubicBezTo>
                  <a:cubicBezTo>
                    <a:pt x="66" y="2"/>
                    <a:pt x="60" y="1"/>
                    <a:pt x="5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4"/>
            <p:cNvSpPr/>
            <p:nvPr/>
          </p:nvSpPr>
          <p:spPr>
            <a:xfrm>
              <a:off x="1595854" y="3355695"/>
              <a:ext cx="20626" cy="19869"/>
            </a:xfrm>
            <a:custGeom>
              <a:rect b="b" l="l" r="r" t="t"/>
              <a:pathLst>
                <a:path extrusionOk="0" h="315" w="327">
                  <a:moveTo>
                    <a:pt x="121" y="0"/>
                  </a:moveTo>
                  <a:cubicBezTo>
                    <a:pt x="109" y="0"/>
                    <a:pt x="97" y="12"/>
                    <a:pt x="97" y="24"/>
                  </a:cubicBezTo>
                  <a:cubicBezTo>
                    <a:pt x="109" y="61"/>
                    <a:pt x="121" y="85"/>
                    <a:pt x="134" y="121"/>
                  </a:cubicBezTo>
                  <a:cubicBezTo>
                    <a:pt x="109" y="121"/>
                    <a:pt x="97" y="121"/>
                    <a:pt x="73" y="133"/>
                  </a:cubicBezTo>
                  <a:cubicBezTo>
                    <a:pt x="25" y="145"/>
                    <a:pt x="1" y="194"/>
                    <a:pt x="37" y="218"/>
                  </a:cubicBezTo>
                  <a:cubicBezTo>
                    <a:pt x="67" y="241"/>
                    <a:pt x="98" y="249"/>
                    <a:pt x="132" y="249"/>
                  </a:cubicBezTo>
                  <a:cubicBezTo>
                    <a:pt x="151" y="249"/>
                    <a:pt x="172" y="246"/>
                    <a:pt x="194" y="242"/>
                  </a:cubicBezTo>
                  <a:lnTo>
                    <a:pt x="206" y="242"/>
                  </a:lnTo>
                  <a:cubicBezTo>
                    <a:pt x="218" y="266"/>
                    <a:pt x="230" y="278"/>
                    <a:pt x="254" y="290"/>
                  </a:cubicBezTo>
                  <a:lnTo>
                    <a:pt x="279" y="315"/>
                  </a:lnTo>
                  <a:lnTo>
                    <a:pt x="315" y="315"/>
                  </a:lnTo>
                  <a:cubicBezTo>
                    <a:pt x="327" y="302"/>
                    <a:pt x="327" y="302"/>
                    <a:pt x="327" y="290"/>
                  </a:cubicBezTo>
                  <a:cubicBezTo>
                    <a:pt x="242" y="218"/>
                    <a:pt x="182" y="121"/>
                    <a:pt x="158" y="24"/>
                  </a:cubicBezTo>
                  <a:cubicBezTo>
                    <a:pt x="158" y="12"/>
                    <a:pt x="146" y="0"/>
                    <a:pt x="12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4"/>
            <p:cNvSpPr/>
            <p:nvPr/>
          </p:nvSpPr>
          <p:spPr>
            <a:xfrm>
              <a:off x="1626383" y="3380863"/>
              <a:ext cx="34314" cy="11039"/>
            </a:xfrm>
            <a:custGeom>
              <a:rect b="b" l="l" r="r" t="t"/>
              <a:pathLst>
                <a:path extrusionOk="0" h="175" w="544">
                  <a:moveTo>
                    <a:pt x="36" y="0"/>
                  </a:moveTo>
                  <a:cubicBezTo>
                    <a:pt x="24" y="0"/>
                    <a:pt x="12" y="0"/>
                    <a:pt x="0" y="12"/>
                  </a:cubicBezTo>
                  <a:cubicBezTo>
                    <a:pt x="0" y="12"/>
                    <a:pt x="0" y="36"/>
                    <a:pt x="12" y="36"/>
                  </a:cubicBezTo>
                  <a:lnTo>
                    <a:pt x="48" y="49"/>
                  </a:lnTo>
                  <a:lnTo>
                    <a:pt x="145" y="73"/>
                  </a:lnTo>
                  <a:lnTo>
                    <a:pt x="133" y="73"/>
                  </a:lnTo>
                  <a:cubicBezTo>
                    <a:pt x="97" y="109"/>
                    <a:pt x="121" y="145"/>
                    <a:pt x="169" y="169"/>
                  </a:cubicBezTo>
                  <a:cubicBezTo>
                    <a:pt x="185" y="173"/>
                    <a:pt x="201" y="174"/>
                    <a:pt x="215" y="174"/>
                  </a:cubicBezTo>
                  <a:cubicBezTo>
                    <a:pt x="256" y="174"/>
                    <a:pt x="291" y="163"/>
                    <a:pt x="326" y="145"/>
                  </a:cubicBezTo>
                  <a:cubicBezTo>
                    <a:pt x="338" y="133"/>
                    <a:pt x="338" y="121"/>
                    <a:pt x="338" y="109"/>
                  </a:cubicBezTo>
                  <a:cubicBezTo>
                    <a:pt x="399" y="121"/>
                    <a:pt x="447" y="121"/>
                    <a:pt x="508" y="121"/>
                  </a:cubicBezTo>
                  <a:cubicBezTo>
                    <a:pt x="520" y="121"/>
                    <a:pt x="532" y="121"/>
                    <a:pt x="544" y="109"/>
                  </a:cubicBezTo>
                  <a:cubicBezTo>
                    <a:pt x="544" y="97"/>
                    <a:pt x="532" y="97"/>
                    <a:pt x="520" y="97"/>
                  </a:cubicBezTo>
                  <a:cubicBezTo>
                    <a:pt x="351" y="85"/>
                    <a:pt x="193" y="49"/>
                    <a:pt x="3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4"/>
            <p:cNvSpPr/>
            <p:nvPr/>
          </p:nvSpPr>
          <p:spPr>
            <a:xfrm>
              <a:off x="1476134" y="3284922"/>
              <a:ext cx="127417" cy="66484"/>
            </a:xfrm>
            <a:custGeom>
              <a:rect b="b" l="l" r="r" t="t"/>
              <a:pathLst>
                <a:path extrusionOk="0" h="1054" w="2020">
                  <a:moveTo>
                    <a:pt x="1028" y="0"/>
                  </a:moveTo>
                  <a:cubicBezTo>
                    <a:pt x="786" y="0"/>
                    <a:pt x="544" y="61"/>
                    <a:pt x="327" y="180"/>
                  </a:cubicBezTo>
                  <a:cubicBezTo>
                    <a:pt x="1" y="385"/>
                    <a:pt x="25" y="723"/>
                    <a:pt x="400" y="917"/>
                  </a:cubicBezTo>
                  <a:cubicBezTo>
                    <a:pt x="593" y="1008"/>
                    <a:pt x="803" y="1053"/>
                    <a:pt x="1012" y="1053"/>
                  </a:cubicBezTo>
                  <a:cubicBezTo>
                    <a:pt x="1247" y="1053"/>
                    <a:pt x="1482" y="996"/>
                    <a:pt x="1693" y="881"/>
                  </a:cubicBezTo>
                  <a:cubicBezTo>
                    <a:pt x="2019" y="663"/>
                    <a:pt x="1995" y="325"/>
                    <a:pt x="1621" y="131"/>
                  </a:cubicBezTo>
                  <a:cubicBezTo>
                    <a:pt x="1433" y="43"/>
                    <a:pt x="1231" y="0"/>
                    <a:pt x="1028" y="0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4"/>
            <p:cNvSpPr/>
            <p:nvPr/>
          </p:nvSpPr>
          <p:spPr>
            <a:xfrm>
              <a:off x="1518080" y="3340430"/>
              <a:ext cx="29079" cy="16274"/>
            </a:xfrm>
            <a:custGeom>
              <a:rect b="b" l="l" r="r" t="t"/>
              <a:pathLst>
                <a:path extrusionOk="0" h="258" w="461">
                  <a:moveTo>
                    <a:pt x="460" y="1"/>
                  </a:moveTo>
                  <a:cubicBezTo>
                    <a:pt x="327" y="13"/>
                    <a:pt x="194" y="49"/>
                    <a:pt x="73" y="97"/>
                  </a:cubicBezTo>
                  <a:cubicBezTo>
                    <a:pt x="37" y="121"/>
                    <a:pt x="1" y="194"/>
                    <a:pt x="97" y="230"/>
                  </a:cubicBezTo>
                  <a:cubicBezTo>
                    <a:pt x="134" y="248"/>
                    <a:pt x="173" y="257"/>
                    <a:pt x="212" y="257"/>
                  </a:cubicBezTo>
                  <a:cubicBezTo>
                    <a:pt x="252" y="257"/>
                    <a:pt x="291" y="248"/>
                    <a:pt x="327" y="230"/>
                  </a:cubicBezTo>
                  <a:cubicBezTo>
                    <a:pt x="400" y="170"/>
                    <a:pt x="448" y="85"/>
                    <a:pt x="460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4"/>
            <p:cNvSpPr/>
            <p:nvPr/>
          </p:nvSpPr>
          <p:spPr>
            <a:xfrm>
              <a:off x="1507420" y="3324093"/>
              <a:ext cx="24474" cy="13372"/>
            </a:xfrm>
            <a:custGeom>
              <a:rect b="b" l="l" r="r" t="t"/>
              <a:pathLst>
                <a:path extrusionOk="0" h="212" w="388">
                  <a:moveTo>
                    <a:pt x="42" y="1"/>
                  </a:moveTo>
                  <a:cubicBezTo>
                    <a:pt x="30" y="1"/>
                    <a:pt x="21" y="9"/>
                    <a:pt x="13" y="18"/>
                  </a:cubicBezTo>
                  <a:cubicBezTo>
                    <a:pt x="0" y="30"/>
                    <a:pt x="13" y="42"/>
                    <a:pt x="37" y="42"/>
                  </a:cubicBezTo>
                  <a:cubicBezTo>
                    <a:pt x="97" y="54"/>
                    <a:pt x="146" y="66"/>
                    <a:pt x="194" y="90"/>
                  </a:cubicBezTo>
                  <a:cubicBezTo>
                    <a:pt x="242" y="115"/>
                    <a:pt x="291" y="151"/>
                    <a:pt x="315" y="199"/>
                  </a:cubicBezTo>
                  <a:cubicBezTo>
                    <a:pt x="315" y="199"/>
                    <a:pt x="315" y="211"/>
                    <a:pt x="327" y="211"/>
                  </a:cubicBezTo>
                  <a:lnTo>
                    <a:pt x="363" y="211"/>
                  </a:lnTo>
                  <a:cubicBezTo>
                    <a:pt x="387" y="211"/>
                    <a:pt x="387" y="199"/>
                    <a:pt x="387" y="187"/>
                  </a:cubicBezTo>
                  <a:cubicBezTo>
                    <a:pt x="351" y="127"/>
                    <a:pt x="303" y="90"/>
                    <a:pt x="254" y="66"/>
                  </a:cubicBezTo>
                  <a:cubicBezTo>
                    <a:pt x="194" y="30"/>
                    <a:pt x="121" y="18"/>
                    <a:pt x="61" y="6"/>
                  </a:cubicBezTo>
                  <a:cubicBezTo>
                    <a:pt x="54" y="2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4"/>
            <p:cNvSpPr/>
            <p:nvPr/>
          </p:nvSpPr>
          <p:spPr>
            <a:xfrm>
              <a:off x="1551637" y="3323967"/>
              <a:ext cx="16842" cy="8957"/>
            </a:xfrm>
            <a:custGeom>
              <a:rect b="b" l="l" r="r" t="t"/>
              <a:pathLst>
                <a:path extrusionOk="0" h="142" w="267">
                  <a:moveTo>
                    <a:pt x="164" y="1"/>
                  </a:moveTo>
                  <a:cubicBezTo>
                    <a:pt x="126" y="1"/>
                    <a:pt x="87" y="9"/>
                    <a:pt x="49" y="32"/>
                  </a:cubicBezTo>
                  <a:cubicBezTo>
                    <a:pt x="1" y="68"/>
                    <a:pt x="1" y="104"/>
                    <a:pt x="37" y="129"/>
                  </a:cubicBezTo>
                  <a:cubicBezTo>
                    <a:pt x="60" y="138"/>
                    <a:pt x="83" y="142"/>
                    <a:pt x="106" y="142"/>
                  </a:cubicBezTo>
                  <a:cubicBezTo>
                    <a:pt x="143" y="142"/>
                    <a:pt x="181" y="131"/>
                    <a:pt x="218" y="117"/>
                  </a:cubicBezTo>
                  <a:cubicBezTo>
                    <a:pt x="266" y="80"/>
                    <a:pt x="266" y="32"/>
                    <a:pt x="230" y="8"/>
                  </a:cubicBezTo>
                  <a:cubicBezTo>
                    <a:pt x="208" y="3"/>
                    <a:pt x="186" y="1"/>
                    <a:pt x="16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4"/>
            <p:cNvSpPr/>
            <p:nvPr/>
          </p:nvSpPr>
          <p:spPr>
            <a:xfrm>
              <a:off x="1566144" y="3319299"/>
              <a:ext cx="10723" cy="10534"/>
            </a:xfrm>
            <a:custGeom>
              <a:rect b="b" l="l" r="r" t="t"/>
              <a:pathLst>
                <a:path extrusionOk="0" h="167" w="170">
                  <a:moveTo>
                    <a:pt x="30" y="0"/>
                  </a:moveTo>
                  <a:cubicBezTo>
                    <a:pt x="24" y="0"/>
                    <a:pt x="18" y="3"/>
                    <a:pt x="12" y="9"/>
                  </a:cubicBezTo>
                  <a:cubicBezTo>
                    <a:pt x="0" y="9"/>
                    <a:pt x="12" y="21"/>
                    <a:pt x="24" y="21"/>
                  </a:cubicBezTo>
                  <a:lnTo>
                    <a:pt x="49" y="33"/>
                  </a:lnTo>
                  <a:cubicBezTo>
                    <a:pt x="85" y="58"/>
                    <a:pt x="109" y="94"/>
                    <a:pt x="109" y="142"/>
                  </a:cubicBezTo>
                  <a:cubicBezTo>
                    <a:pt x="109" y="142"/>
                    <a:pt x="121" y="154"/>
                    <a:pt x="121" y="154"/>
                  </a:cubicBezTo>
                  <a:cubicBezTo>
                    <a:pt x="121" y="154"/>
                    <a:pt x="133" y="154"/>
                    <a:pt x="145" y="166"/>
                  </a:cubicBezTo>
                  <a:cubicBezTo>
                    <a:pt x="157" y="166"/>
                    <a:pt x="169" y="154"/>
                    <a:pt x="169" y="142"/>
                  </a:cubicBezTo>
                  <a:cubicBezTo>
                    <a:pt x="169" y="94"/>
                    <a:pt x="133" y="33"/>
                    <a:pt x="85" y="21"/>
                  </a:cubicBezTo>
                  <a:lnTo>
                    <a:pt x="49" y="9"/>
                  </a:lnTo>
                  <a:cubicBezTo>
                    <a:pt x="42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4"/>
            <p:cNvSpPr/>
            <p:nvPr/>
          </p:nvSpPr>
          <p:spPr>
            <a:xfrm>
              <a:off x="1511205" y="3303026"/>
              <a:ext cx="16842" cy="9272"/>
            </a:xfrm>
            <a:custGeom>
              <a:rect b="b" l="l" r="r" t="t"/>
              <a:pathLst>
                <a:path extrusionOk="0" h="147" w="267">
                  <a:moveTo>
                    <a:pt x="161" y="0"/>
                  </a:moveTo>
                  <a:cubicBezTo>
                    <a:pt x="124" y="0"/>
                    <a:pt x="87" y="11"/>
                    <a:pt x="49" y="25"/>
                  </a:cubicBezTo>
                  <a:cubicBezTo>
                    <a:pt x="1" y="62"/>
                    <a:pt x="1" y="110"/>
                    <a:pt x="37" y="134"/>
                  </a:cubicBezTo>
                  <a:cubicBezTo>
                    <a:pt x="59" y="143"/>
                    <a:pt x="80" y="147"/>
                    <a:pt x="101" y="147"/>
                  </a:cubicBezTo>
                  <a:cubicBezTo>
                    <a:pt x="140" y="147"/>
                    <a:pt x="179" y="134"/>
                    <a:pt x="218" y="110"/>
                  </a:cubicBezTo>
                  <a:cubicBezTo>
                    <a:pt x="267" y="86"/>
                    <a:pt x="267" y="38"/>
                    <a:pt x="231" y="13"/>
                  </a:cubicBezTo>
                  <a:cubicBezTo>
                    <a:pt x="207" y="4"/>
                    <a:pt x="184" y="0"/>
                    <a:pt x="16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4"/>
            <p:cNvSpPr/>
            <p:nvPr/>
          </p:nvSpPr>
          <p:spPr>
            <a:xfrm>
              <a:off x="1516566" y="3297475"/>
              <a:ext cx="18356" cy="5488"/>
            </a:xfrm>
            <a:custGeom>
              <a:rect b="b" l="l" r="r" t="t"/>
              <a:pathLst>
                <a:path extrusionOk="0" h="87" w="291">
                  <a:moveTo>
                    <a:pt x="86" y="0"/>
                  </a:moveTo>
                  <a:cubicBezTo>
                    <a:pt x="66" y="0"/>
                    <a:pt x="46" y="2"/>
                    <a:pt x="25" y="5"/>
                  </a:cubicBezTo>
                  <a:cubicBezTo>
                    <a:pt x="13" y="5"/>
                    <a:pt x="1" y="17"/>
                    <a:pt x="1" y="29"/>
                  </a:cubicBezTo>
                  <a:lnTo>
                    <a:pt x="13" y="41"/>
                  </a:lnTo>
                  <a:lnTo>
                    <a:pt x="49" y="41"/>
                  </a:lnTo>
                  <a:cubicBezTo>
                    <a:pt x="65" y="38"/>
                    <a:pt x="81" y="36"/>
                    <a:pt x="97" y="36"/>
                  </a:cubicBezTo>
                  <a:cubicBezTo>
                    <a:pt x="142" y="36"/>
                    <a:pt x="186" y="47"/>
                    <a:pt x="230" y="65"/>
                  </a:cubicBezTo>
                  <a:lnTo>
                    <a:pt x="242" y="77"/>
                  </a:lnTo>
                  <a:cubicBezTo>
                    <a:pt x="248" y="83"/>
                    <a:pt x="254" y="86"/>
                    <a:pt x="262" y="86"/>
                  </a:cubicBezTo>
                  <a:cubicBezTo>
                    <a:pt x="269" y="86"/>
                    <a:pt x="279" y="83"/>
                    <a:pt x="291" y="77"/>
                  </a:cubicBezTo>
                  <a:cubicBezTo>
                    <a:pt x="291" y="77"/>
                    <a:pt x="291" y="65"/>
                    <a:pt x="291" y="65"/>
                  </a:cubicBezTo>
                  <a:lnTo>
                    <a:pt x="254" y="41"/>
                  </a:lnTo>
                  <a:cubicBezTo>
                    <a:pt x="200" y="14"/>
                    <a:pt x="146" y="0"/>
                    <a:pt x="8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4"/>
            <p:cNvSpPr/>
            <p:nvPr/>
          </p:nvSpPr>
          <p:spPr>
            <a:xfrm>
              <a:off x="2968907" y="601878"/>
              <a:ext cx="1337369" cy="1208502"/>
            </a:xfrm>
            <a:custGeom>
              <a:rect b="b" l="l" r="r" t="t"/>
              <a:pathLst>
                <a:path extrusionOk="0" h="19159" w="21202">
                  <a:moveTo>
                    <a:pt x="1270" y="1"/>
                  </a:moveTo>
                  <a:lnTo>
                    <a:pt x="1270" y="13"/>
                  </a:lnTo>
                  <a:lnTo>
                    <a:pt x="1258" y="13"/>
                  </a:lnTo>
                  <a:lnTo>
                    <a:pt x="1258" y="25"/>
                  </a:lnTo>
                  <a:lnTo>
                    <a:pt x="1246" y="13"/>
                  </a:lnTo>
                  <a:lnTo>
                    <a:pt x="1246" y="25"/>
                  </a:lnTo>
                  <a:lnTo>
                    <a:pt x="1222" y="25"/>
                  </a:lnTo>
                  <a:lnTo>
                    <a:pt x="1222" y="37"/>
                  </a:lnTo>
                  <a:lnTo>
                    <a:pt x="1210" y="37"/>
                  </a:lnTo>
                  <a:lnTo>
                    <a:pt x="1210" y="49"/>
                  </a:lnTo>
                  <a:lnTo>
                    <a:pt x="1198" y="37"/>
                  </a:lnTo>
                  <a:lnTo>
                    <a:pt x="1198" y="49"/>
                  </a:lnTo>
                  <a:lnTo>
                    <a:pt x="1173" y="49"/>
                  </a:lnTo>
                  <a:lnTo>
                    <a:pt x="1173" y="61"/>
                  </a:lnTo>
                  <a:lnTo>
                    <a:pt x="1161" y="49"/>
                  </a:lnTo>
                  <a:lnTo>
                    <a:pt x="1161" y="61"/>
                  </a:lnTo>
                  <a:lnTo>
                    <a:pt x="1161" y="73"/>
                  </a:lnTo>
                  <a:lnTo>
                    <a:pt x="1149" y="61"/>
                  </a:lnTo>
                  <a:lnTo>
                    <a:pt x="1149" y="73"/>
                  </a:lnTo>
                  <a:lnTo>
                    <a:pt x="1125" y="73"/>
                  </a:lnTo>
                  <a:lnTo>
                    <a:pt x="1125" y="85"/>
                  </a:lnTo>
                  <a:lnTo>
                    <a:pt x="1113" y="73"/>
                  </a:lnTo>
                  <a:lnTo>
                    <a:pt x="1113" y="85"/>
                  </a:lnTo>
                  <a:lnTo>
                    <a:pt x="1101" y="85"/>
                  </a:lnTo>
                  <a:lnTo>
                    <a:pt x="1101" y="97"/>
                  </a:lnTo>
                  <a:lnTo>
                    <a:pt x="1077" y="97"/>
                  </a:lnTo>
                  <a:lnTo>
                    <a:pt x="1077" y="109"/>
                  </a:lnTo>
                  <a:lnTo>
                    <a:pt x="1065" y="97"/>
                  </a:lnTo>
                  <a:lnTo>
                    <a:pt x="1065" y="109"/>
                  </a:lnTo>
                  <a:lnTo>
                    <a:pt x="1052" y="109"/>
                  </a:lnTo>
                  <a:lnTo>
                    <a:pt x="1052" y="121"/>
                  </a:lnTo>
                  <a:lnTo>
                    <a:pt x="1040" y="109"/>
                  </a:lnTo>
                  <a:lnTo>
                    <a:pt x="1040" y="121"/>
                  </a:lnTo>
                  <a:lnTo>
                    <a:pt x="1028" y="121"/>
                  </a:lnTo>
                  <a:lnTo>
                    <a:pt x="1028" y="134"/>
                  </a:lnTo>
                  <a:lnTo>
                    <a:pt x="1016" y="121"/>
                  </a:lnTo>
                  <a:lnTo>
                    <a:pt x="1016" y="134"/>
                  </a:lnTo>
                  <a:lnTo>
                    <a:pt x="1004" y="134"/>
                  </a:lnTo>
                  <a:lnTo>
                    <a:pt x="1004" y="146"/>
                  </a:lnTo>
                  <a:lnTo>
                    <a:pt x="992" y="134"/>
                  </a:lnTo>
                  <a:lnTo>
                    <a:pt x="992" y="146"/>
                  </a:lnTo>
                  <a:lnTo>
                    <a:pt x="980" y="146"/>
                  </a:lnTo>
                  <a:lnTo>
                    <a:pt x="980" y="158"/>
                  </a:lnTo>
                  <a:lnTo>
                    <a:pt x="968" y="146"/>
                  </a:lnTo>
                  <a:lnTo>
                    <a:pt x="968" y="158"/>
                  </a:lnTo>
                  <a:lnTo>
                    <a:pt x="956" y="158"/>
                  </a:lnTo>
                  <a:lnTo>
                    <a:pt x="956" y="170"/>
                  </a:lnTo>
                  <a:lnTo>
                    <a:pt x="944" y="158"/>
                  </a:lnTo>
                  <a:lnTo>
                    <a:pt x="944" y="170"/>
                  </a:lnTo>
                  <a:lnTo>
                    <a:pt x="932" y="158"/>
                  </a:lnTo>
                  <a:lnTo>
                    <a:pt x="932" y="170"/>
                  </a:lnTo>
                  <a:lnTo>
                    <a:pt x="932" y="182"/>
                  </a:lnTo>
                  <a:lnTo>
                    <a:pt x="920" y="170"/>
                  </a:lnTo>
                  <a:lnTo>
                    <a:pt x="920" y="182"/>
                  </a:lnTo>
                  <a:lnTo>
                    <a:pt x="907" y="182"/>
                  </a:lnTo>
                  <a:lnTo>
                    <a:pt x="907" y="194"/>
                  </a:lnTo>
                  <a:lnTo>
                    <a:pt x="895" y="182"/>
                  </a:lnTo>
                  <a:lnTo>
                    <a:pt x="895" y="194"/>
                  </a:lnTo>
                  <a:lnTo>
                    <a:pt x="883" y="182"/>
                  </a:lnTo>
                  <a:lnTo>
                    <a:pt x="883" y="194"/>
                  </a:lnTo>
                  <a:lnTo>
                    <a:pt x="871" y="194"/>
                  </a:lnTo>
                  <a:lnTo>
                    <a:pt x="871" y="206"/>
                  </a:lnTo>
                  <a:lnTo>
                    <a:pt x="859" y="194"/>
                  </a:lnTo>
                  <a:lnTo>
                    <a:pt x="859" y="206"/>
                  </a:lnTo>
                  <a:lnTo>
                    <a:pt x="859" y="218"/>
                  </a:lnTo>
                  <a:lnTo>
                    <a:pt x="847" y="206"/>
                  </a:lnTo>
                  <a:lnTo>
                    <a:pt x="847" y="218"/>
                  </a:lnTo>
                  <a:lnTo>
                    <a:pt x="835" y="206"/>
                  </a:lnTo>
                  <a:lnTo>
                    <a:pt x="835" y="218"/>
                  </a:lnTo>
                  <a:lnTo>
                    <a:pt x="823" y="218"/>
                  </a:lnTo>
                  <a:lnTo>
                    <a:pt x="823" y="230"/>
                  </a:lnTo>
                  <a:lnTo>
                    <a:pt x="811" y="218"/>
                  </a:lnTo>
                  <a:lnTo>
                    <a:pt x="811" y="230"/>
                  </a:lnTo>
                  <a:lnTo>
                    <a:pt x="811" y="242"/>
                  </a:lnTo>
                  <a:lnTo>
                    <a:pt x="799" y="230"/>
                  </a:lnTo>
                  <a:lnTo>
                    <a:pt x="799" y="242"/>
                  </a:lnTo>
                  <a:lnTo>
                    <a:pt x="787" y="230"/>
                  </a:lnTo>
                  <a:lnTo>
                    <a:pt x="787" y="242"/>
                  </a:lnTo>
                  <a:lnTo>
                    <a:pt x="774" y="242"/>
                  </a:lnTo>
                  <a:lnTo>
                    <a:pt x="774" y="254"/>
                  </a:lnTo>
                  <a:lnTo>
                    <a:pt x="762" y="242"/>
                  </a:lnTo>
                  <a:lnTo>
                    <a:pt x="762" y="254"/>
                  </a:lnTo>
                  <a:lnTo>
                    <a:pt x="750" y="254"/>
                  </a:lnTo>
                  <a:lnTo>
                    <a:pt x="750" y="266"/>
                  </a:lnTo>
                  <a:lnTo>
                    <a:pt x="738" y="254"/>
                  </a:lnTo>
                  <a:lnTo>
                    <a:pt x="738" y="266"/>
                  </a:lnTo>
                  <a:lnTo>
                    <a:pt x="726" y="266"/>
                  </a:lnTo>
                  <a:lnTo>
                    <a:pt x="726" y="279"/>
                  </a:lnTo>
                  <a:lnTo>
                    <a:pt x="714" y="266"/>
                  </a:lnTo>
                  <a:lnTo>
                    <a:pt x="714" y="279"/>
                  </a:lnTo>
                  <a:lnTo>
                    <a:pt x="702" y="279"/>
                  </a:lnTo>
                  <a:lnTo>
                    <a:pt x="702" y="291"/>
                  </a:lnTo>
                  <a:lnTo>
                    <a:pt x="690" y="279"/>
                  </a:lnTo>
                  <a:lnTo>
                    <a:pt x="690" y="291"/>
                  </a:lnTo>
                  <a:lnTo>
                    <a:pt x="678" y="291"/>
                  </a:lnTo>
                  <a:lnTo>
                    <a:pt x="678" y="303"/>
                  </a:lnTo>
                  <a:lnTo>
                    <a:pt x="666" y="291"/>
                  </a:lnTo>
                  <a:lnTo>
                    <a:pt x="666" y="303"/>
                  </a:lnTo>
                  <a:lnTo>
                    <a:pt x="654" y="303"/>
                  </a:lnTo>
                  <a:lnTo>
                    <a:pt x="654" y="315"/>
                  </a:lnTo>
                  <a:lnTo>
                    <a:pt x="642" y="303"/>
                  </a:lnTo>
                  <a:lnTo>
                    <a:pt x="642" y="315"/>
                  </a:lnTo>
                  <a:lnTo>
                    <a:pt x="629" y="315"/>
                  </a:lnTo>
                  <a:lnTo>
                    <a:pt x="629" y="327"/>
                  </a:lnTo>
                  <a:lnTo>
                    <a:pt x="617" y="315"/>
                  </a:lnTo>
                  <a:lnTo>
                    <a:pt x="617" y="327"/>
                  </a:lnTo>
                  <a:lnTo>
                    <a:pt x="605" y="327"/>
                  </a:lnTo>
                  <a:lnTo>
                    <a:pt x="605" y="339"/>
                  </a:lnTo>
                  <a:lnTo>
                    <a:pt x="593" y="327"/>
                  </a:lnTo>
                  <a:lnTo>
                    <a:pt x="593" y="339"/>
                  </a:lnTo>
                  <a:lnTo>
                    <a:pt x="581" y="327"/>
                  </a:lnTo>
                  <a:lnTo>
                    <a:pt x="581" y="339"/>
                  </a:lnTo>
                  <a:lnTo>
                    <a:pt x="581" y="351"/>
                  </a:lnTo>
                  <a:lnTo>
                    <a:pt x="569" y="339"/>
                  </a:lnTo>
                  <a:lnTo>
                    <a:pt x="569" y="351"/>
                  </a:lnTo>
                  <a:lnTo>
                    <a:pt x="557" y="351"/>
                  </a:lnTo>
                  <a:lnTo>
                    <a:pt x="557" y="363"/>
                  </a:lnTo>
                  <a:lnTo>
                    <a:pt x="545" y="351"/>
                  </a:lnTo>
                  <a:lnTo>
                    <a:pt x="545" y="363"/>
                  </a:lnTo>
                  <a:lnTo>
                    <a:pt x="533" y="351"/>
                  </a:lnTo>
                  <a:lnTo>
                    <a:pt x="533" y="363"/>
                  </a:lnTo>
                  <a:lnTo>
                    <a:pt x="521" y="363"/>
                  </a:lnTo>
                  <a:lnTo>
                    <a:pt x="521" y="375"/>
                  </a:lnTo>
                  <a:lnTo>
                    <a:pt x="509" y="375"/>
                  </a:lnTo>
                  <a:lnTo>
                    <a:pt x="509" y="387"/>
                  </a:lnTo>
                  <a:lnTo>
                    <a:pt x="496" y="375"/>
                  </a:lnTo>
                  <a:lnTo>
                    <a:pt x="496" y="387"/>
                  </a:lnTo>
                  <a:lnTo>
                    <a:pt x="484" y="375"/>
                  </a:lnTo>
                  <a:lnTo>
                    <a:pt x="484" y="387"/>
                  </a:lnTo>
                  <a:lnTo>
                    <a:pt x="472" y="387"/>
                  </a:lnTo>
                  <a:lnTo>
                    <a:pt x="472" y="399"/>
                  </a:lnTo>
                  <a:lnTo>
                    <a:pt x="460" y="387"/>
                  </a:lnTo>
                  <a:lnTo>
                    <a:pt x="460" y="399"/>
                  </a:lnTo>
                  <a:lnTo>
                    <a:pt x="460" y="412"/>
                  </a:lnTo>
                  <a:lnTo>
                    <a:pt x="448" y="399"/>
                  </a:lnTo>
                  <a:lnTo>
                    <a:pt x="448" y="412"/>
                  </a:lnTo>
                  <a:lnTo>
                    <a:pt x="436" y="399"/>
                  </a:lnTo>
                  <a:lnTo>
                    <a:pt x="436" y="412"/>
                  </a:lnTo>
                  <a:lnTo>
                    <a:pt x="424" y="412"/>
                  </a:lnTo>
                  <a:lnTo>
                    <a:pt x="424" y="424"/>
                  </a:lnTo>
                  <a:lnTo>
                    <a:pt x="412" y="412"/>
                  </a:lnTo>
                  <a:lnTo>
                    <a:pt x="412" y="424"/>
                  </a:lnTo>
                  <a:lnTo>
                    <a:pt x="400" y="424"/>
                  </a:lnTo>
                  <a:lnTo>
                    <a:pt x="400" y="436"/>
                  </a:lnTo>
                  <a:lnTo>
                    <a:pt x="388" y="424"/>
                  </a:lnTo>
                  <a:lnTo>
                    <a:pt x="388" y="436"/>
                  </a:lnTo>
                  <a:lnTo>
                    <a:pt x="376" y="436"/>
                  </a:lnTo>
                  <a:lnTo>
                    <a:pt x="376" y="448"/>
                  </a:lnTo>
                  <a:lnTo>
                    <a:pt x="364" y="436"/>
                  </a:lnTo>
                  <a:lnTo>
                    <a:pt x="364" y="448"/>
                  </a:lnTo>
                  <a:lnTo>
                    <a:pt x="339" y="448"/>
                  </a:lnTo>
                  <a:lnTo>
                    <a:pt x="339" y="460"/>
                  </a:lnTo>
                  <a:lnTo>
                    <a:pt x="327" y="460"/>
                  </a:lnTo>
                  <a:lnTo>
                    <a:pt x="327" y="472"/>
                  </a:lnTo>
                  <a:lnTo>
                    <a:pt x="315" y="460"/>
                  </a:lnTo>
                  <a:lnTo>
                    <a:pt x="315" y="472"/>
                  </a:lnTo>
                  <a:lnTo>
                    <a:pt x="303" y="472"/>
                  </a:lnTo>
                  <a:lnTo>
                    <a:pt x="303" y="484"/>
                  </a:lnTo>
                  <a:lnTo>
                    <a:pt x="291" y="472"/>
                  </a:lnTo>
                  <a:lnTo>
                    <a:pt x="291" y="484"/>
                  </a:lnTo>
                  <a:lnTo>
                    <a:pt x="279" y="484"/>
                  </a:lnTo>
                  <a:lnTo>
                    <a:pt x="279" y="496"/>
                  </a:lnTo>
                  <a:lnTo>
                    <a:pt x="267" y="484"/>
                  </a:lnTo>
                  <a:lnTo>
                    <a:pt x="267" y="496"/>
                  </a:lnTo>
                  <a:lnTo>
                    <a:pt x="243" y="496"/>
                  </a:lnTo>
                  <a:lnTo>
                    <a:pt x="243" y="508"/>
                  </a:lnTo>
                  <a:lnTo>
                    <a:pt x="231" y="496"/>
                  </a:lnTo>
                  <a:lnTo>
                    <a:pt x="231" y="508"/>
                  </a:lnTo>
                  <a:lnTo>
                    <a:pt x="231" y="520"/>
                  </a:lnTo>
                  <a:lnTo>
                    <a:pt x="219" y="508"/>
                  </a:lnTo>
                  <a:lnTo>
                    <a:pt x="219" y="520"/>
                  </a:lnTo>
                  <a:lnTo>
                    <a:pt x="194" y="520"/>
                  </a:lnTo>
                  <a:lnTo>
                    <a:pt x="194" y="532"/>
                  </a:lnTo>
                  <a:lnTo>
                    <a:pt x="182" y="520"/>
                  </a:lnTo>
                  <a:lnTo>
                    <a:pt x="182" y="532"/>
                  </a:lnTo>
                  <a:lnTo>
                    <a:pt x="170" y="532"/>
                  </a:lnTo>
                  <a:lnTo>
                    <a:pt x="170" y="544"/>
                  </a:lnTo>
                  <a:lnTo>
                    <a:pt x="146" y="544"/>
                  </a:lnTo>
                  <a:lnTo>
                    <a:pt x="146" y="557"/>
                  </a:lnTo>
                  <a:lnTo>
                    <a:pt x="134" y="544"/>
                  </a:lnTo>
                  <a:lnTo>
                    <a:pt x="134" y="557"/>
                  </a:lnTo>
                  <a:lnTo>
                    <a:pt x="122" y="557"/>
                  </a:lnTo>
                  <a:lnTo>
                    <a:pt x="122" y="569"/>
                  </a:lnTo>
                  <a:lnTo>
                    <a:pt x="110" y="557"/>
                  </a:lnTo>
                  <a:lnTo>
                    <a:pt x="110" y="569"/>
                  </a:lnTo>
                  <a:lnTo>
                    <a:pt x="98" y="569"/>
                  </a:lnTo>
                  <a:lnTo>
                    <a:pt x="98" y="581"/>
                  </a:lnTo>
                  <a:lnTo>
                    <a:pt x="86" y="569"/>
                  </a:lnTo>
                  <a:lnTo>
                    <a:pt x="86" y="581"/>
                  </a:lnTo>
                  <a:lnTo>
                    <a:pt x="73" y="581"/>
                  </a:lnTo>
                  <a:lnTo>
                    <a:pt x="73" y="593"/>
                  </a:lnTo>
                  <a:lnTo>
                    <a:pt x="61" y="581"/>
                  </a:lnTo>
                  <a:lnTo>
                    <a:pt x="61" y="593"/>
                  </a:lnTo>
                  <a:lnTo>
                    <a:pt x="49" y="593"/>
                  </a:lnTo>
                  <a:lnTo>
                    <a:pt x="49" y="605"/>
                  </a:lnTo>
                  <a:lnTo>
                    <a:pt x="37" y="593"/>
                  </a:lnTo>
                  <a:lnTo>
                    <a:pt x="37" y="605"/>
                  </a:lnTo>
                  <a:lnTo>
                    <a:pt x="25" y="605"/>
                  </a:lnTo>
                  <a:lnTo>
                    <a:pt x="25" y="617"/>
                  </a:lnTo>
                  <a:lnTo>
                    <a:pt x="13" y="605"/>
                  </a:lnTo>
                  <a:lnTo>
                    <a:pt x="13" y="617"/>
                  </a:lnTo>
                  <a:lnTo>
                    <a:pt x="1" y="617"/>
                  </a:lnTo>
                  <a:lnTo>
                    <a:pt x="1" y="16656"/>
                  </a:lnTo>
                  <a:lnTo>
                    <a:pt x="4243" y="19158"/>
                  </a:lnTo>
                  <a:lnTo>
                    <a:pt x="21201" y="11592"/>
                  </a:lnTo>
                  <a:lnTo>
                    <a:pt x="21201" y="11495"/>
                  </a:lnTo>
                  <a:lnTo>
                    <a:pt x="1282" y="1"/>
                  </a:lnTo>
                  <a:lnTo>
                    <a:pt x="1282" y="13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4"/>
            <p:cNvSpPr/>
            <p:nvPr/>
          </p:nvSpPr>
          <p:spPr>
            <a:xfrm>
              <a:off x="3236541" y="1333004"/>
              <a:ext cx="1072002" cy="1155138"/>
            </a:xfrm>
            <a:custGeom>
              <a:rect b="b" l="l" r="r" t="t"/>
              <a:pathLst>
                <a:path extrusionOk="0" h="18313" w="16995">
                  <a:moveTo>
                    <a:pt x="16958" y="1"/>
                  </a:moveTo>
                  <a:lnTo>
                    <a:pt x="0" y="7567"/>
                  </a:lnTo>
                  <a:lnTo>
                    <a:pt x="8086" y="12354"/>
                  </a:lnTo>
                  <a:lnTo>
                    <a:pt x="9984" y="18312"/>
                  </a:lnTo>
                  <a:lnTo>
                    <a:pt x="9984" y="18276"/>
                  </a:lnTo>
                  <a:lnTo>
                    <a:pt x="9996" y="18300"/>
                  </a:lnTo>
                  <a:lnTo>
                    <a:pt x="9996" y="18264"/>
                  </a:lnTo>
                  <a:lnTo>
                    <a:pt x="10008" y="18300"/>
                  </a:lnTo>
                  <a:lnTo>
                    <a:pt x="10008" y="18264"/>
                  </a:lnTo>
                  <a:lnTo>
                    <a:pt x="10020" y="18288"/>
                  </a:lnTo>
                  <a:lnTo>
                    <a:pt x="10020" y="18252"/>
                  </a:lnTo>
                  <a:lnTo>
                    <a:pt x="10032" y="18288"/>
                  </a:lnTo>
                  <a:lnTo>
                    <a:pt x="10032" y="18252"/>
                  </a:lnTo>
                  <a:lnTo>
                    <a:pt x="10045" y="18288"/>
                  </a:lnTo>
                  <a:lnTo>
                    <a:pt x="10045" y="18276"/>
                  </a:lnTo>
                  <a:lnTo>
                    <a:pt x="10045" y="18240"/>
                  </a:lnTo>
                  <a:lnTo>
                    <a:pt x="10057" y="18276"/>
                  </a:lnTo>
                  <a:lnTo>
                    <a:pt x="10057" y="18240"/>
                  </a:lnTo>
                  <a:lnTo>
                    <a:pt x="10069" y="18264"/>
                  </a:lnTo>
                  <a:lnTo>
                    <a:pt x="10069" y="18228"/>
                  </a:lnTo>
                  <a:lnTo>
                    <a:pt x="10081" y="18264"/>
                  </a:lnTo>
                  <a:lnTo>
                    <a:pt x="10081" y="18228"/>
                  </a:lnTo>
                  <a:lnTo>
                    <a:pt x="10093" y="18264"/>
                  </a:lnTo>
                  <a:lnTo>
                    <a:pt x="10093" y="18228"/>
                  </a:lnTo>
                  <a:lnTo>
                    <a:pt x="10105" y="18252"/>
                  </a:lnTo>
                  <a:lnTo>
                    <a:pt x="10105" y="18216"/>
                  </a:lnTo>
                  <a:lnTo>
                    <a:pt x="10117" y="18240"/>
                  </a:lnTo>
                  <a:lnTo>
                    <a:pt x="10117" y="18204"/>
                  </a:lnTo>
                  <a:lnTo>
                    <a:pt x="10129" y="18240"/>
                  </a:lnTo>
                  <a:lnTo>
                    <a:pt x="10129" y="18204"/>
                  </a:lnTo>
                  <a:lnTo>
                    <a:pt x="10141" y="18240"/>
                  </a:lnTo>
                  <a:lnTo>
                    <a:pt x="10141" y="18204"/>
                  </a:lnTo>
                  <a:lnTo>
                    <a:pt x="10153" y="18228"/>
                  </a:lnTo>
                  <a:lnTo>
                    <a:pt x="10153" y="18192"/>
                  </a:lnTo>
                  <a:lnTo>
                    <a:pt x="10165" y="18228"/>
                  </a:lnTo>
                  <a:lnTo>
                    <a:pt x="10165" y="18216"/>
                  </a:lnTo>
                  <a:lnTo>
                    <a:pt x="10165" y="18180"/>
                  </a:lnTo>
                  <a:lnTo>
                    <a:pt x="10178" y="18216"/>
                  </a:lnTo>
                  <a:lnTo>
                    <a:pt x="10178" y="18180"/>
                  </a:lnTo>
                  <a:lnTo>
                    <a:pt x="10190" y="18216"/>
                  </a:lnTo>
                  <a:lnTo>
                    <a:pt x="10190" y="18180"/>
                  </a:lnTo>
                  <a:lnTo>
                    <a:pt x="10202" y="18204"/>
                  </a:lnTo>
                  <a:lnTo>
                    <a:pt x="10202" y="18167"/>
                  </a:lnTo>
                  <a:lnTo>
                    <a:pt x="10214" y="18204"/>
                  </a:lnTo>
                  <a:lnTo>
                    <a:pt x="10214" y="18192"/>
                  </a:lnTo>
                  <a:lnTo>
                    <a:pt x="10226" y="18155"/>
                  </a:lnTo>
                  <a:lnTo>
                    <a:pt x="10238" y="18192"/>
                  </a:lnTo>
                  <a:lnTo>
                    <a:pt x="10238" y="18155"/>
                  </a:lnTo>
                  <a:lnTo>
                    <a:pt x="10250" y="18180"/>
                  </a:lnTo>
                  <a:lnTo>
                    <a:pt x="10250" y="18143"/>
                  </a:lnTo>
                  <a:lnTo>
                    <a:pt x="10262" y="18180"/>
                  </a:lnTo>
                  <a:lnTo>
                    <a:pt x="10262" y="18143"/>
                  </a:lnTo>
                  <a:lnTo>
                    <a:pt x="10274" y="18167"/>
                  </a:lnTo>
                  <a:lnTo>
                    <a:pt x="10286" y="18131"/>
                  </a:lnTo>
                  <a:lnTo>
                    <a:pt x="10298" y="18155"/>
                  </a:lnTo>
                  <a:lnTo>
                    <a:pt x="10298" y="18119"/>
                  </a:lnTo>
                  <a:lnTo>
                    <a:pt x="10310" y="18155"/>
                  </a:lnTo>
                  <a:lnTo>
                    <a:pt x="10310" y="18119"/>
                  </a:lnTo>
                  <a:lnTo>
                    <a:pt x="10323" y="18143"/>
                  </a:lnTo>
                  <a:lnTo>
                    <a:pt x="10323" y="18107"/>
                  </a:lnTo>
                  <a:lnTo>
                    <a:pt x="10335" y="18143"/>
                  </a:lnTo>
                  <a:lnTo>
                    <a:pt x="10335" y="18107"/>
                  </a:lnTo>
                  <a:lnTo>
                    <a:pt x="10347" y="18131"/>
                  </a:lnTo>
                  <a:lnTo>
                    <a:pt x="10347" y="18095"/>
                  </a:lnTo>
                  <a:lnTo>
                    <a:pt x="10359" y="18131"/>
                  </a:lnTo>
                  <a:lnTo>
                    <a:pt x="10359" y="18095"/>
                  </a:lnTo>
                  <a:lnTo>
                    <a:pt x="10371" y="18119"/>
                  </a:lnTo>
                  <a:lnTo>
                    <a:pt x="10371" y="18083"/>
                  </a:lnTo>
                  <a:lnTo>
                    <a:pt x="10383" y="18119"/>
                  </a:lnTo>
                  <a:lnTo>
                    <a:pt x="10383" y="18083"/>
                  </a:lnTo>
                  <a:lnTo>
                    <a:pt x="10395" y="18119"/>
                  </a:lnTo>
                  <a:lnTo>
                    <a:pt x="10395" y="18107"/>
                  </a:lnTo>
                  <a:lnTo>
                    <a:pt x="10395" y="18071"/>
                  </a:lnTo>
                  <a:lnTo>
                    <a:pt x="10407" y="18107"/>
                  </a:lnTo>
                  <a:lnTo>
                    <a:pt x="10407" y="18071"/>
                  </a:lnTo>
                  <a:lnTo>
                    <a:pt x="10419" y="18095"/>
                  </a:lnTo>
                  <a:lnTo>
                    <a:pt x="10419" y="18059"/>
                  </a:lnTo>
                  <a:lnTo>
                    <a:pt x="10431" y="18095"/>
                  </a:lnTo>
                  <a:lnTo>
                    <a:pt x="10431" y="18059"/>
                  </a:lnTo>
                  <a:lnTo>
                    <a:pt x="10443" y="18095"/>
                  </a:lnTo>
                  <a:lnTo>
                    <a:pt x="10443" y="18059"/>
                  </a:lnTo>
                  <a:lnTo>
                    <a:pt x="10456" y="18083"/>
                  </a:lnTo>
                  <a:lnTo>
                    <a:pt x="10456" y="18047"/>
                  </a:lnTo>
                  <a:lnTo>
                    <a:pt x="10468" y="18071"/>
                  </a:lnTo>
                  <a:lnTo>
                    <a:pt x="10468" y="18034"/>
                  </a:lnTo>
                  <a:lnTo>
                    <a:pt x="10480" y="18071"/>
                  </a:lnTo>
                  <a:lnTo>
                    <a:pt x="10480" y="18034"/>
                  </a:lnTo>
                  <a:lnTo>
                    <a:pt x="10492" y="18071"/>
                  </a:lnTo>
                  <a:lnTo>
                    <a:pt x="10492" y="18034"/>
                  </a:lnTo>
                  <a:lnTo>
                    <a:pt x="10504" y="18059"/>
                  </a:lnTo>
                  <a:lnTo>
                    <a:pt x="10504" y="18022"/>
                  </a:lnTo>
                  <a:lnTo>
                    <a:pt x="10516" y="18059"/>
                  </a:lnTo>
                  <a:lnTo>
                    <a:pt x="10516" y="18022"/>
                  </a:lnTo>
                  <a:lnTo>
                    <a:pt x="10528" y="18047"/>
                  </a:lnTo>
                  <a:lnTo>
                    <a:pt x="10528" y="18010"/>
                  </a:lnTo>
                  <a:lnTo>
                    <a:pt x="10540" y="18047"/>
                  </a:lnTo>
                  <a:lnTo>
                    <a:pt x="10540" y="18010"/>
                  </a:lnTo>
                  <a:lnTo>
                    <a:pt x="10552" y="18034"/>
                  </a:lnTo>
                  <a:lnTo>
                    <a:pt x="10552" y="17998"/>
                  </a:lnTo>
                  <a:lnTo>
                    <a:pt x="10564" y="18034"/>
                  </a:lnTo>
                  <a:lnTo>
                    <a:pt x="10564" y="18022"/>
                  </a:lnTo>
                  <a:lnTo>
                    <a:pt x="10576" y="17998"/>
                  </a:lnTo>
                  <a:lnTo>
                    <a:pt x="10576" y="17986"/>
                  </a:lnTo>
                  <a:lnTo>
                    <a:pt x="10588" y="18022"/>
                  </a:lnTo>
                  <a:lnTo>
                    <a:pt x="10588" y="17986"/>
                  </a:lnTo>
                  <a:lnTo>
                    <a:pt x="10601" y="18010"/>
                  </a:lnTo>
                  <a:lnTo>
                    <a:pt x="10601" y="17974"/>
                  </a:lnTo>
                  <a:lnTo>
                    <a:pt x="10613" y="18010"/>
                  </a:lnTo>
                  <a:lnTo>
                    <a:pt x="10613" y="17974"/>
                  </a:lnTo>
                  <a:lnTo>
                    <a:pt x="10625" y="17998"/>
                  </a:lnTo>
                  <a:lnTo>
                    <a:pt x="10625" y="17962"/>
                  </a:lnTo>
                  <a:lnTo>
                    <a:pt x="10637" y="17998"/>
                  </a:lnTo>
                  <a:lnTo>
                    <a:pt x="10637" y="17962"/>
                  </a:lnTo>
                  <a:lnTo>
                    <a:pt x="10649" y="17986"/>
                  </a:lnTo>
                  <a:lnTo>
                    <a:pt x="10649" y="17950"/>
                  </a:lnTo>
                  <a:lnTo>
                    <a:pt x="10661" y="17986"/>
                  </a:lnTo>
                  <a:lnTo>
                    <a:pt x="10661" y="17950"/>
                  </a:lnTo>
                  <a:lnTo>
                    <a:pt x="10673" y="17974"/>
                  </a:lnTo>
                  <a:lnTo>
                    <a:pt x="10673" y="17950"/>
                  </a:lnTo>
                  <a:lnTo>
                    <a:pt x="10685" y="17974"/>
                  </a:lnTo>
                  <a:lnTo>
                    <a:pt x="10685" y="17938"/>
                  </a:lnTo>
                  <a:lnTo>
                    <a:pt x="10697" y="17962"/>
                  </a:lnTo>
                  <a:lnTo>
                    <a:pt x="10697" y="17926"/>
                  </a:lnTo>
                  <a:lnTo>
                    <a:pt x="10709" y="17962"/>
                  </a:lnTo>
                  <a:lnTo>
                    <a:pt x="10709" y="17926"/>
                  </a:lnTo>
                  <a:lnTo>
                    <a:pt x="10721" y="17950"/>
                  </a:lnTo>
                  <a:lnTo>
                    <a:pt x="10721" y="17926"/>
                  </a:lnTo>
                  <a:lnTo>
                    <a:pt x="10734" y="17950"/>
                  </a:lnTo>
                  <a:lnTo>
                    <a:pt x="10734" y="17914"/>
                  </a:lnTo>
                  <a:lnTo>
                    <a:pt x="10746" y="17950"/>
                  </a:lnTo>
                  <a:lnTo>
                    <a:pt x="10746" y="17938"/>
                  </a:lnTo>
                  <a:lnTo>
                    <a:pt x="10746" y="17902"/>
                  </a:lnTo>
                  <a:lnTo>
                    <a:pt x="10758" y="17938"/>
                  </a:lnTo>
                  <a:lnTo>
                    <a:pt x="10758" y="17902"/>
                  </a:lnTo>
                  <a:lnTo>
                    <a:pt x="10770" y="17926"/>
                  </a:lnTo>
                  <a:lnTo>
                    <a:pt x="10770" y="17902"/>
                  </a:lnTo>
                  <a:lnTo>
                    <a:pt x="10782" y="17926"/>
                  </a:lnTo>
                  <a:lnTo>
                    <a:pt x="10782" y="17889"/>
                  </a:lnTo>
                  <a:lnTo>
                    <a:pt x="10794" y="17926"/>
                  </a:lnTo>
                  <a:lnTo>
                    <a:pt x="10794" y="17889"/>
                  </a:lnTo>
                  <a:lnTo>
                    <a:pt x="10806" y="17914"/>
                  </a:lnTo>
                  <a:lnTo>
                    <a:pt x="10806" y="17877"/>
                  </a:lnTo>
                  <a:lnTo>
                    <a:pt x="10818" y="17902"/>
                  </a:lnTo>
                  <a:lnTo>
                    <a:pt x="10818" y="17877"/>
                  </a:lnTo>
                  <a:lnTo>
                    <a:pt x="10830" y="17902"/>
                  </a:lnTo>
                  <a:lnTo>
                    <a:pt x="10830" y="17865"/>
                  </a:lnTo>
                  <a:lnTo>
                    <a:pt x="10842" y="17902"/>
                  </a:lnTo>
                  <a:lnTo>
                    <a:pt x="10842" y="17865"/>
                  </a:lnTo>
                  <a:lnTo>
                    <a:pt x="10854" y="17889"/>
                  </a:lnTo>
                  <a:lnTo>
                    <a:pt x="10854" y="17853"/>
                  </a:lnTo>
                  <a:lnTo>
                    <a:pt x="10866" y="17889"/>
                  </a:lnTo>
                  <a:lnTo>
                    <a:pt x="10866" y="17853"/>
                  </a:lnTo>
                  <a:lnTo>
                    <a:pt x="10879" y="17877"/>
                  </a:lnTo>
                  <a:lnTo>
                    <a:pt x="10879" y="17841"/>
                  </a:lnTo>
                  <a:lnTo>
                    <a:pt x="10891" y="17877"/>
                  </a:lnTo>
                  <a:lnTo>
                    <a:pt x="10891" y="17841"/>
                  </a:lnTo>
                  <a:lnTo>
                    <a:pt x="10903" y="17865"/>
                  </a:lnTo>
                  <a:lnTo>
                    <a:pt x="10903" y="17829"/>
                  </a:lnTo>
                  <a:lnTo>
                    <a:pt x="10915" y="17865"/>
                  </a:lnTo>
                  <a:lnTo>
                    <a:pt x="10915" y="17853"/>
                  </a:lnTo>
                  <a:lnTo>
                    <a:pt x="10927" y="17829"/>
                  </a:lnTo>
                  <a:lnTo>
                    <a:pt x="10927" y="17817"/>
                  </a:lnTo>
                  <a:lnTo>
                    <a:pt x="10939" y="17853"/>
                  </a:lnTo>
                  <a:lnTo>
                    <a:pt x="10939" y="17817"/>
                  </a:lnTo>
                  <a:lnTo>
                    <a:pt x="10951" y="17841"/>
                  </a:lnTo>
                  <a:lnTo>
                    <a:pt x="10951" y="17805"/>
                  </a:lnTo>
                  <a:lnTo>
                    <a:pt x="10963" y="17841"/>
                  </a:lnTo>
                  <a:lnTo>
                    <a:pt x="10963" y="17805"/>
                  </a:lnTo>
                  <a:lnTo>
                    <a:pt x="10975" y="17829"/>
                  </a:lnTo>
                  <a:lnTo>
                    <a:pt x="10975" y="17793"/>
                  </a:lnTo>
                  <a:lnTo>
                    <a:pt x="10987" y="17829"/>
                  </a:lnTo>
                  <a:lnTo>
                    <a:pt x="10987" y="17793"/>
                  </a:lnTo>
                  <a:lnTo>
                    <a:pt x="10999" y="17817"/>
                  </a:lnTo>
                  <a:lnTo>
                    <a:pt x="10999" y="17781"/>
                  </a:lnTo>
                  <a:lnTo>
                    <a:pt x="11012" y="17817"/>
                  </a:lnTo>
                  <a:lnTo>
                    <a:pt x="11012" y="17781"/>
                  </a:lnTo>
                  <a:lnTo>
                    <a:pt x="11024" y="17805"/>
                  </a:lnTo>
                  <a:lnTo>
                    <a:pt x="11024" y="17781"/>
                  </a:lnTo>
                  <a:lnTo>
                    <a:pt x="11036" y="17805"/>
                  </a:lnTo>
                  <a:lnTo>
                    <a:pt x="11036" y="17769"/>
                  </a:lnTo>
                  <a:lnTo>
                    <a:pt x="11048" y="17793"/>
                  </a:lnTo>
                  <a:lnTo>
                    <a:pt x="11048" y="17756"/>
                  </a:lnTo>
                  <a:lnTo>
                    <a:pt x="11060" y="17793"/>
                  </a:lnTo>
                  <a:lnTo>
                    <a:pt x="11060" y="17756"/>
                  </a:lnTo>
                  <a:lnTo>
                    <a:pt x="11072" y="17781"/>
                  </a:lnTo>
                  <a:lnTo>
                    <a:pt x="11072" y="17756"/>
                  </a:lnTo>
                  <a:lnTo>
                    <a:pt x="11084" y="17781"/>
                  </a:lnTo>
                  <a:lnTo>
                    <a:pt x="11084" y="17744"/>
                  </a:lnTo>
                  <a:lnTo>
                    <a:pt x="11096" y="17781"/>
                  </a:lnTo>
                  <a:lnTo>
                    <a:pt x="11096" y="17769"/>
                  </a:lnTo>
                  <a:lnTo>
                    <a:pt x="11096" y="17732"/>
                  </a:lnTo>
                  <a:lnTo>
                    <a:pt x="11108" y="17769"/>
                  </a:lnTo>
                  <a:lnTo>
                    <a:pt x="11108" y="17732"/>
                  </a:lnTo>
                  <a:lnTo>
                    <a:pt x="11120" y="17756"/>
                  </a:lnTo>
                  <a:lnTo>
                    <a:pt x="11120" y="17732"/>
                  </a:lnTo>
                  <a:lnTo>
                    <a:pt x="11132" y="17756"/>
                  </a:lnTo>
                  <a:lnTo>
                    <a:pt x="11132" y="17720"/>
                  </a:lnTo>
                  <a:lnTo>
                    <a:pt x="11144" y="17756"/>
                  </a:lnTo>
                  <a:lnTo>
                    <a:pt x="11144" y="17720"/>
                  </a:lnTo>
                  <a:lnTo>
                    <a:pt x="11157" y="17744"/>
                  </a:lnTo>
                  <a:lnTo>
                    <a:pt x="11157" y="17708"/>
                  </a:lnTo>
                  <a:lnTo>
                    <a:pt x="11169" y="17732"/>
                  </a:lnTo>
                  <a:lnTo>
                    <a:pt x="11169" y="17708"/>
                  </a:lnTo>
                  <a:lnTo>
                    <a:pt x="11181" y="17732"/>
                  </a:lnTo>
                  <a:lnTo>
                    <a:pt x="11181" y="17696"/>
                  </a:lnTo>
                  <a:lnTo>
                    <a:pt x="11193" y="17732"/>
                  </a:lnTo>
                  <a:lnTo>
                    <a:pt x="11193" y="17696"/>
                  </a:lnTo>
                  <a:lnTo>
                    <a:pt x="11205" y="17720"/>
                  </a:lnTo>
                  <a:lnTo>
                    <a:pt x="11217" y="17684"/>
                  </a:lnTo>
                  <a:lnTo>
                    <a:pt x="11229" y="17708"/>
                  </a:lnTo>
                  <a:lnTo>
                    <a:pt x="11229" y="17672"/>
                  </a:lnTo>
                  <a:lnTo>
                    <a:pt x="11241" y="17708"/>
                  </a:lnTo>
                  <a:lnTo>
                    <a:pt x="11241" y="17672"/>
                  </a:lnTo>
                  <a:lnTo>
                    <a:pt x="11253" y="17696"/>
                  </a:lnTo>
                  <a:lnTo>
                    <a:pt x="11253" y="17660"/>
                  </a:lnTo>
                  <a:lnTo>
                    <a:pt x="11265" y="17696"/>
                  </a:lnTo>
                  <a:lnTo>
                    <a:pt x="11302" y="14082"/>
                  </a:lnTo>
                  <a:lnTo>
                    <a:pt x="15725" y="16487"/>
                  </a:lnTo>
                  <a:lnTo>
                    <a:pt x="15725" y="16475"/>
                  </a:lnTo>
                  <a:lnTo>
                    <a:pt x="15737" y="16487"/>
                  </a:lnTo>
                  <a:lnTo>
                    <a:pt x="15737" y="16475"/>
                  </a:lnTo>
                  <a:lnTo>
                    <a:pt x="15750" y="16475"/>
                  </a:lnTo>
                  <a:lnTo>
                    <a:pt x="15750" y="16463"/>
                  </a:lnTo>
                  <a:lnTo>
                    <a:pt x="15762" y="16475"/>
                  </a:lnTo>
                  <a:lnTo>
                    <a:pt x="15762" y="16463"/>
                  </a:lnTo>
                  <a:lnTo>
                    <a:pt x="15786" y="16463"/>
                  </a:lnTo>
                  <a:lnTo>
                    <a:pt x="15786" y="16451"/>
                  </a:lnTo>
                  <a:lnTo>
                    <a:pt x="15798" y="16451"/>
                  </a:lnTo>
                  <a:lnTo>
                    <a:pt x="15798" y="16439"/>
                  </a:lnTo>
                  <a:lnTo>
                    <a:pt x="15810" y="16451"/>
                  </a:lnTo>
                  <a:lnTo>
                    <a:pt x="15810" y="16439"/>
                  </a:lnTo>
                  <a:lnTo>
                    <a:pt x="15834" y="16439"/>
                  </a:lnTo>
                  <a:lnTo>
                    <a:pt x="15834" y="16427"/>
                  </a:lnTo>
                  <a:lnTo>
                    <a:pt x="15846" y="16427"/>
                  </a:lnTo>
                  <a:lnTo>
                    <a:pt x="15846" y="16415"/>
                  </a:lnTo>
                  <a:lnTo>
                    <a:pt x="15858" y="16427"/>
                  </a:lnTo>
                  <a:lnTo>
                    <a:pt x="15858" y="16415"/>
                  </a:lnTo>
                  <a:lnTo>
                    <a:pt x="15883" y="16415"/>
                  </a:lnTo>
                  <a:lnTo>
                    <a:pt x="15883" y="16403"/>
                  </a:lnTo>
                  <a:lnTo>
                    <a:pt x="15895" y="16415"/>
                  </a:lnTo>
                  <a:lnTo>
                    <a:pt x="15895" y="16403"/>
                  </a:lnTo>
                  <a:lnTo>
                    <a:pt x="15895" y="16391"/>
                  </a:lnTo>
                  <a:lnTo>
                    <a:pt x="15907" y="16403"/>
                  </a:lnTo>
                  <a:lnTo>
                    <a:pt x="15907" y="16391"/>
                  </a:lnTo>
                  <a:lnTo>
                    <a:pt x="15931" y="16391"/>
                  </a:lnTo>
                  <a:lnTo>
                    <a:pt x="15931" y="16379"/>
                  </a:lnTo>
                  <a:lnTo>
                    <a:pt x="15943" y="16391"/>
                  </a:lnTo>
                  <a:lnTo>
                    <a:pt x="15943" y="16379"/>
                  </a:lnTo>
                  <a:lnTo>
                    <a:pt x="15955" y="16379"/>
                  </a:lnTo>
                  <a:lnTo>
                    <a:pt x="15955" y="16366"/>
                  </a:lnTo>
                  <a:lnTo>
                    <a:pt x="15979" y="16366"/>
                  </a:lnTo>
                  <a:lnTo>
                    <a:pt x="15979" y="16354"/>
                  </a:lnTo>
                  <a:lnTo>
                    <a:pt x="15991" y="16366"/>
                  </a:lnTo>
                  <a:lnTo>
                    <a:pt x="15991" y="16354"/>
                  </a:lnTo>
                  <a:lnTo>
                    <a:pt x="16003" y="16354"/>
                  </a:lnTo>
                  <a:lnTo>
                    <a:pt x="16003" y="16342"/>
                  </a:lnTo>
                  <a:lnTo>
                    <a:pt x="16015" y="16354"/>
                  </a:lnTo>
                  <a:lnTo>
                    <a:pt x="16015" y="16342"/>
                  </a:lnTo>
                  <a:lnTo>
                    <a:pt x="16028" y="16342"/>
                  </a:lnTo>
                  <a:lnTo>
                    <a:pt x="16028" y="16330"/>
                  </a:lnTo>
                  <a:lnTo>
                    <a:pt x="16040" y="16342"/>
                  </a:lnTo>
                  <a:lnTo>
                    <a:pt x="16040" y="16330"/>
                  </a:lnTo>
                  <a:lnTo>
                    <a:pt x="16052" y="16330"/>
                  </a:lnTo>
                  <a:lnTo>
                    <a:pt x="16052" y="16318"/>
                  </a:lnTo>
                  <a:lnTo>
                    <a:pt x="16064" y="16330"/>
                  </a:lnTo>
                  <a:lnTo>
                    <a:pt x="16064" y="16318"/>
                  </a:lnTo>
                  <a:lnTo>
                    <a:pt x="16076" y="16318"/>
                  </a:lnTo>
                  <a:lnTo>
                    <a:pt x="16076" y="16306"/>
                  </a:lnTo>
                  <a:lnTo>
                    <a:pt x="16088" y="16318"/>
                  </a:lnTo>
                  <a:lnTo>
                    <a:pt x="16088" y="16306"/>
                  </a:lnTo>
                  <a:lnTo>
                    <a:pt x="16100" y="16306"/>
                  </a:lnTo>
                  <a:lnTo>
                    <a:pt x="16100" y="16294"/>
                  </a:lnTo>
                  <a:lnTo>
                    <a:pt x="16112" y="16306"/>
                  </a:lnTo>
                  <a:lnTo>
                    <a:pt x="16112" y="16294"/>
                  </a:lnTo>
                  <a:lnTo>
                    <a:pt x="16124" y="16294"/>
                  </a:lnTo>
                  <a:lnTo>
                    <a:pt x="16124" y="16282"/>
                  </a:lnTo>
                  <a:lnTo>
                    <a:pt x="16136" y="16294"/>
                  </a:lnTo>
                  <a:lnTo>
                    <a:pt x="16136" y="16282"/>
                  </a:lnTo>
                  <a:lnTo>
                    <a:pt x="16148" y="16282"/>
                  </a:lnTo>
                  <a:lnTo>
                    <a:pt x="16148" y="16270"/>
                  </a:lnTo>
                  <a:lnTo>
                    <a:pt x="16161" y="16282"/>
                  </a:lnTo>
                  <a:lnTo>
                    <a:pt x="16161" y="16270"/>
                  </a:lnTo>
                  <a:lnTo>
                    <a:pt x="16185" y="16270"/>
                  </a:lnTo>
                  <a:lnTo>
                    <a:pt x="16185" y="16258"/>
                  </a:lnTo>
                  <a:lnTo>
                    <a:pt x="16197" y="16258"/>
                  </a:lnTo>
                  <a:lnTo>
                    <a:pt x="16197" y="16246"/>
                  </a:lnTo>
                  <a:lnTo>
                    <a:pt x="16209" y="16258"/>
                  </a:lnTo>
                  <a:lnTo>
                    <a:pt x="16209" y="16246"/>
                  </a:lnTo>
                  <a:lnTo>
                    <a:pt x="16233" y="16246"/>
                  </a:lnTo>
                  <a:lnTo>
                    <a:pt x="16233" y="16234"/>
                  </a:lnTo>
                  <a:lnTo>
                    <a:pt x="16245" y="16246"/>
                  </a:lnTo>
                  <a:lnTo>
                    <a:pt x="16245" y="16234"/>
                  </a:lnTo>
                  <a:lnTo>
                    <a:pt x="16245" y="16221"/>
                  </a:lnTo>
                  <a:lnTo>
                    <a:pt x="16257" y="16234"/>
                  </a:lnTo>
                  <a:lnTo>
                    <a:pt x="16257" y="16221"/>
                  </a:lnTo>
                  <a:lnTo>
                    <a:pt x="16281" y="16221"/>
                  </a:lnTo>
                  <a:lnTo>
                    <a:pt x="16281" y="16209"/>
                  </a:lnTo>
                  <a:lnTo>
                    <a:pt x="16293" y="16221"/>
                  </a:lnTo>
                  <a:lnTo>
                    <a:pt x="16293" y="16209"/>
                  </a:lnTo>
                  <a:lnTo>
                    <a:pt x="16306" y="16209"/>
                  </a:lnTo>
                  <a:lnTo>
                    <a:pt x="16306" y="16197"/>
                  </a:lnTo>
                  <a:lnTo>
                    <a:pt x="16330" y="16197"/>
                  </a:lnTo>
                  <a:lnTo>
                    <a:pt x="16330" y="16185"/>
                  </a:lnTo>
                  <a:lnTo>
                    <a:pt x="16342" y="16197"/>
                  </a:lnTo>
                  <a:lnTo>
                    <a:pt x="16342" y="16185"/>
                  </a:lnTo>
                  <a:lnTo>
                    <a:pt x="16354" y="16185"/>
                  </a:lnTo>
                  <a:lnTo>
                    <a:pt x="16354" y="16173"/>
                  </a:lnTo>
                  <a:lnTo>
                    <a:pt x="16366" y="16185"/>
                  </a:lnTo>
                  <a:lnTo>
                    <a:pt x="16366" y="16173"/>
                  </a:lnTo>
                  <a:lnTo>
                    <a:pt x="16378" y="16173"/>
                  </a:lnTo>
                  <a:lnTo>
                    <a:pt x="16378" y="16161"/>
                  </a:lnTo>
                  <a:lnTo>
                    <a:pt x="16390" y="16173"/>
                  </a:lnTo>
                  <a:lnTo>
                    <a:pt x="16390" y="16161"/>
                  </a:lnTo>
                  <a:lnTo>
                    <a:pt x="16402" y="16161"/>
                  </a:lnTo>
                  <a:lnTo>
                    <a:pt x="16402" y="16149"/>
                  </a:lnTo>
                  <a:lnTo>
                    <a:pt x="16414" y="16161"/>
                  </a:lnTo>
                  <a:lnTo>
                    <a:pt x="16414" y="16149"/>
                  </a:lnTo>
                  <a:lnTo>
                    <a:pt x="16426" y="16149"/>
                  </a:lnTo>
                  <a:lnTo>
                    <a:pt x="16426" y="16137"/>
                  </a:lnTo>
                  <a:lnTo>
                    <a:pt x="16438" y="16149"/>
                  </a:lnTo>
                  <a:lnTo>
                    <a:pt x="16438" y="16137"/>
                  </a:lnTo>
                  <a:lnTo>
                    <a:pt x="16451" y="16137"/>
                  </a:lnTo>
                  <a:lnTo>
                    <a:pt x="16451" y="16125"/>
                  </a:lnTo>
                  <a:lnTo>
                    <a:pt x="16463" y="16137"/>
                  </a:lnTo>
                  <a:lnTo>
                    <a:pt x="16463" y="16125"/>
                  </a:lnTo>
                  <a:lnTo>
                    <a:pt x="16475" y="16137"/>
                  </a:lnTo>
                  <a:lnTo>
                    <a:pt x="16475" y="16125"/>
                  </a:lnTo>
                  <a:lnTo>
                    <a:pt x="16475" y="16113"/>
                  </a:lnTo>
                  <a:lnTo>
                    <a:pt x="16487" y="16125"/>
                  </a:lnTo>
                  <a:lnTo>
                    <a:pt x="16487" y="16113"/>
                  </a:lnTo>
                  <a:lnTo>
                    <a:pt x="16499" y="16113"/>
                  </a:lnTo>
                  <a:lnTo>
                    <a:pt x="16499" y="16101"/>
                  </a:lnTo>
                  <a:lnTo>
                    <a:pt x="16511" y="16113"/>
                  </a:lnTo>
                  <a:lnTo>
                    <a:pt x="16511" y="16101"/>
                  </a:lnTo>
                  <a:lnTo>
                    <a:pt x="16523" y="16113"/>
                  </a:lnTo>
                  <a:lnTo>
                    <a:pt x="16523" y="16101"/>
                  </a:lnTo>
                  <a:lnTo>
                    <a:pt x="16535" y="16101"/>
                  </a:lnTo>
                  <a:lnTo>
                    <a:pt x="16535" y="16088"/>
                  </a:lnTo>
                  <a:lnTo>
                    <a:pt x="16547" y="16088"/>
                  </a:lnTo>
                  <a:lnTo>
                    <a:pt x="16547" y="16076"/>
                  </a:lnTo>
                  <a:lnTo>
                    <a:pt x="16559" y="16088"/>
                  </a:lnTo>
                  <a:lnTo>
                    <a:pt x="16559" y="16076"/>
                  </a:lnTo>
                  <a:lnTo>
                    <a:pt x="16571" y="16088"/>
                  </a:lnTo>
                  <a:lnTo>
                    <a:pt x="16571" y="16076"/>
                  </a:lnTo>
                  <a:lnTo>
                    <a:pt x="16584" y="16076"/>
                  </a:lnTo>
                  <a:lnTo>
                    <a:pt x="16584" y="16064"/>
                  </a:lnTo>
                  <a:lnTo>
                    <a:pt x="16596" y="16076"/>
                  </a:lnTo>
                  <a:lnTo>
                    <a:pt x="16596" y="16064"/>
                  </a:lnTo>
                  <a:lnTo>
                    <a:pt x="16596" y="16052"/>
                  </a:lnTo>
                  <a:lnTo>
                    <a:pt x="16608" y="16064"/>
                  </a:lnTo>
                  <a:lnTo>
                    <a:pt x="16608" y="16052"/>
                  </a:lnTo>
                  <a:lnTo>
                    <a:pt x="16620" y="16064"/>
                  </a:lnTo>
                  <a:lnTo>
                    <a:pt x="16620" y="16052"/>
                  </a:lnTo>
                  <a:lnTo>
                    <a:pt x="16632" y="16052"/>
                  </a:lnTo>
                  <a:lnTo>
                    <a:pt x="16632" y="16040"/>
                  </a:lnTo>
                  <a:lnTo>
                    <a:pt x="16644" y="16052"/>
                  </a:lnTo>
                  <a:lnTo>
                    <a:pt x="16644" y="16040"/>
                  </a:lnTo>
                  <a:lnTo>
                    <a:pt x="16656" y="16040"/>
                  </a:lnTo>
                  <a:lnTo>
                    <a:pt x="16656" y="16028"/>
                  </a:lnTo>
                  <a:lnTo>
                    <a:pt x="16668" y="16040"/>
                  </a:lnTo>
                  <a:lnTo>
                    <a:pt x="16668" y="16028"/>
                  </a:lnTo>
                  <a:lnTo>
                    <a:pt x="16680" y="16028"/>
                  </a:lnTo>
                  <a:lnTo>
                    <a:pt x="16680" y="16016"/>
                  </a:lnTo>
                  <a:lnTo>
                    <a:pt x="16692" y="16028"/>
                  </a:lnTo>
                  <a:lnTo>
                    <a:pt x="16692" y="16016"/>
                  </a:lnTo>
                  <a:lnTo>
                    <a:pt x="16704" y="16016"/>
                  </a:lnTo>
                  <a:lnTo>
                    <a:pt x="16704" y="16004"/>
                  </a:lnTo>
                  <a:lnTo>
                    <a:pt x="16716" y="16016"/>
                  </a:lnTo>
                  <a:lnTo>
                    <a:pt x="16716" y="16004"/>
                  </a:lnTo>
                  <a:lnTo>
                    <a:pt x="16729" y="16004"/>
                  </a:lnTo>
                  <a:lnTo>
                    <a:pt x="16729" y="15992"/>
                  </a:lnTo>
                  <a:lnTo>
                    <a:pt x="16741" y="16004"/>
                  </a:lnTo>
                  <a:lnTo>
                    <a:pt x="16741" y="15992"/>
                  </a:lnTo>
                  <a:lnTo>
                    <a:pt x="16753" y="15992"/>
                  </a:lnTo>
                  <a:lnTo>
                    <a:pt x="16753" y="15980"/>
                  </a:lnTo>
                  <a:lnTo>
                    <a:pt x="16765" y="15992"/>
                  </a:lnTo>
                  <a:lnTo>
                    <a:pt x="16765" y="15980"/>
                  </a:lnTo>
                  <a:lnTo>
                    <a:pt x="16777" y="15992"/>
                  </a:lnTo>
                  <a:lnTo>
                    <a:pt x="16777" y="15980"/>
                  </a:lnTo>
                  <a:lnTo>
                    <a:pt x="16777" y="15968"/>
                  </a:lnTo>
                  <a:lnTo>
                    <a:pt x="16789" y="15980"/>
                  </a:lnTo>
                  <a:lnTo>
                    <a:pt x="16789" y="15968"/>
                  </a:lnTo>
                  <a:lnTo>
                    <a:pt x="16801" y="15968"/>
                  </a:lnTo>
                  <a:lnTo>
                    <a:pt x="16801" y="15956"/>
                  </a:lnTo>
                  <a:lnTo>
                    <a:pt x="16813" y="15968"/>
                  </a:lnTo>
                  <a:lnTo>
                    <a:pt x="16813" y="15956"/>
                  </a:lnTo>
                  <a:lnTo>
                    <a:pt x="16825" y="15968"/>
                  </a:lnTo>
                  <a:lnTo>
                    <a:pt x="16825" y="15956"/>
                  </a:lnTo>
                  <a:lnTo>
                    <a:pt x="16825" y="15943"/>
                  </a:lnTo>
                  <a:lnTo>
                    <a:pt x="16837" y="15956"/>
                  </a:lnTo>
                  <a:lnTo>
                    <a:pt x="16837" y="15943"/>
                  </a:lnTo>
                  <a:lnTo>
                    <a:pt x="16849" y="15943"/>
                  </a:lnTo>
                  <a:lnTo>
                    <a:pt x="16849" y="15931"/>
                  </a:lnTo>
                  <a:lnTo>
                    <a:pt x="16862" y="15943"/>
                  </a:lnTo>
                  <a:lnTo>
                    <a:pt x="16862" y="15931"/>
                  </a:lnTo>
                  <a:lnTo>
                    <a:pt x="16874" y="15943"/>
                  </a:lnTo>
                  <a:lnTo>
                    <a:pt x="16874" y="15931"/>
                  </a:lnTo>
                  <a:lnTo>
                    <a:pt x="16886" y="15931"/>
                  </a:lnTo>
                  <a:lnTo>
                    <a:pt x="16886" y="15919"/>
                  </a:lnTo>
                  <a:lnTo>
                    <a:pt x="16910" y="15919"/>
                  </a:lnTo>
                  <a:lnTo>
                    <a:pt x="16910" y="15907"/>
                  </a:lnTo>
                  <a:lnTo>
                    <a:pt x="16922" y="15919"/>
                  </a:lnTo>
                  <a:lnTo>
                    <a:pt x="16922" y="15907"/>
                  </a:lnTo>
                  <a:lnTo>
                    <a:pt x="16934" y="15907"/>
                  </a:lnTo>
                  <a:lnTo>
                    <a:pt x="16934" y="15895"/>
                  </a:lnTo>
                  <a:lnTo>
                    <a:pt x="16946" y="15907"/>
                  </a:lnTo>
                  <a:lnTo>
                    <a:pt x="16946" y="15895"/>
                  </a:lnTo>
                  <a:lnTo>
                    <a:pt x="16946" y="15883"/>
                  </a:lnTo>
                  <a:lnTo>
                    <a:pt x="16958" y="15895"/>
                  </a:lnTo>
                  <a:lnTo>
                    <a:pt x="16958" y="15883"/>
                  </a:lnTo>
                  <a:lnTo>
                    <a:pt x="16970" y="15895"/>
                  </a:lnTo>
                  <a:lnTo>
                    <a:pt x="16970" y="15883"/>
                  </a:lnTo>
                  <a:lnTo>
                    <a:pt x="16982" y="15883"/>
                  </a:lnTo>
                  <a:lnTo>
                    <a:pt x="16982" y="15871"/>
                  </a:lnTo>
                  <a:lnTo>
                    <a:pt x="16994" y="15883"/>
                  </a:lnTo>
                  <a:lnTo>
                    <a:pt x="16958" y="1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4"/>
            <p:cNvSpPr/>
            <p:nvPr/>
          </p:nvSpPr>
          <p:spPr>
            <a:xfrm>
              <a:off x="2968150" y="640733"/>
              <a:ext cx="1259595" cy="1847414"/>
            </a:xfrm>
            <a:custGeom>
              <a:rect b="b" l="l" r="r" t="t"/>
              <a:pathLst>
                <a:path extrusionOk="0" h="29288" w="19969">
                  <a:moveTo>
                    <a:pt x="1" y="1"/>
                  </a:moveTo>
                  <a:lnTo>
                    <a:pt x="1" y="16040"/>
                  </a:lnTo>
                  <a:lnTo>
                    <a:pt x="12341" y="23329"/>
                  </a:lnTo>
                  <a:lnTo>
                    <a:pt x="14239" y="29287"/>
                  </a:lnTo>
                  <a:lnTo>
                    <a:pt x="14287" y="24368"/>
                  </a:lnTo>
                  <a:lnTo>
                    <a:pt x="19968" y="27474"/>
                  </a:lnTo>
                  <a:lnTo>
                    <a:pt x="19932" y="11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4"/>
            <p:cNvSpPr/>
            <p:nvPr/>
          </p:nvSpPr>
          <p:spPr>
            <a:xfrm>
              <a:off x="2995589" y="687284"/>
              <a:ext cx="1204717" cy="1640772"/>
            </a:xfrm>
            <a:custGeom>
              <a:rect b="b" l="l" r="r" t="t"/>
              <a:pathLst>
                <a:path extrusionOk="0" h="26012" w="19099">
                  <a:moveTo>
                    <a:pt x="1" y="0"/>
                  </a:moveTo>
                  <a:lnTo>
                    <a:pt x="1" y="15061"/>
                  </a:lnTo>
                  <a:lnTo>
                    <a:pt x="12257" y="22313"/>
                  </a:lnTo>
                  <a:lnTo>
                    <a:pt x="13442" y="22917"/>
                  </a:lnTo>
                  <a:lnTo>
                    <a:pt x="19098" y="26011"/>
                  </a:lnTo>
                  <a:lnTo>
                    <a:pt x="19062" y="110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4"/>
            <p:cNvSpPr/>
            <p:nvPr/>
          </p:nvSpPr>
          <p:spPr>
            <a:xfrm>
              <a:off x="2968150" y="640733"/>
              <a:ext cx="1257324" cy="1046897"/>
            </a:xfrm>
            <a:custGeom>
              <a:rect b="b" l="l" r="r" t="t"/>
              <a:pathLst>
                <a:path extrusionOk="0" h="16597" w="19933">
                  <a:moveTo>
                    <a:pt x="13" y="1"/>
                  </a:moveTo>
                  <a:lnTo>
                    <a:pt x="1" y="5090"/>
                  </a:lnTo>
                  <a:lnTo>
                    <a:pt x="19932" y="16596"/>
                  </a:lnTo>
                  <a:lnTo>
                    <a:pt x="19932" y="1150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4"/>
            <p:cNvSpPr/>
            <p:nvPr/>
          </p:nvSpPr>
          <p:spPr>
            <a:xfrm>
              <a:off x="3122183" y="853114"/>
              <a:ext cx="183051" cy="215788"/>
            </a:xfrm>
            <a:custGeom>
              <a:rect b="b" l="l" r="r" t="t"/>
              <a:pathLst>
                <a:path extrusionOk="0" h="3421" w="2902">
                  <a:moveTo>
                    <a:pt x="864" y="1"/>
                  </a:moveTo>
                  <a:cubicBezTo>
                    <a:pt x="739" y="1"/>
                    <a:pt x="623" y="30"/>
                    <a:pt x="520" y="91"/>
                  </a:cubicBezTo>
                  <a:cubicBezTo>
                    <a:pt x="0" y="393"/>
                    <a:pt x="0" y="1360"/>
                    <a:pt x="520" y="2254"/>
                  </a:cubicBezTo>
                  <a:cubicBezTo>
                    <a:pt x="925" y="2968"/>
                    <a:pt x="1546" y="3420"/>
                    <a:pt x="2038" y="3420"/>
                  </a:cubicBezTo>
                  <a:cubicBezTo>
                    <a:pt x="2163" y="3420"/>
                    <a:pt x="2279" y="3391"/>
                    <a:pt x="2381" y="3330"/>
                  </a:cubicBezTo>
                  <a:cubicBezTo>
                    <a:pt x="2901" y="3028"/>
                    <a:pt x="2901" y="2061"/>
                    <a:pt x="2381" y="1167"/>
                  </a:cubicBezTo>
                  <a:cubicBezTo>
                    <a:pt x="1976" y="453"/>
                    <a:pt x="1356" y="1"/>
                    <a:pt x="864" y="1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4"/>
            <p:cNvSpPr/>
            <p:nvPr/>
          </p:nvSpPr>
          <p:spPr>
            <a:xfrm>
              <a:off x="3174789" y="901620"/>
              <a:ext cx="77081" cy="98969"/>
            </a:xfrm>
            <a:custGeom>
              <a:rect b="b" l="l" r="r" t="t"/>
              <a:pathLst>
                <a:path extrusionOk="0" h="1569" w="1222">
                  <a:moveTo>
                    <a:pt x="343" y="1"/>
                  </a:moveTo>
                  <a:cubicBezTo>
                    <a:pt x="140" y="1"/>
                    <a:pt x="0" y="159"/>
                    <a:pt x="0" y="434"/>
                  </a:cubicBezTo>
                  <a:cubicBezTo>
                    <a:pt x="25" y="857"/>
                    <a:pt x="254" y="1256"/>
                    <a:pt x="617" y="1485"/>
                  </a:cubicBezTo>
                  <a:cubicBezTo>
                    <a:pt x="712" y="1542"/>
                    <a:pt x="802" y="1568"/>
                    <a:pt x="883" y="1568"/>
                  </a:cubicBezTo>
                  <a:cubicBezTo>
                    <a:pt x="1081" y="1568"/>
                    <a:pt x="1221" y="1409"/>
                    <a:pt x="1221" y="1135"/>
                  </a:cubicBezTo>
                  <a:cubicBezTo>
                    <a:pt x="1197" y="712"/>
                    <a:pt x="967" y="313"/>
                    <a:pt x="617" y="83"/>
                  </a:cubicBezTo>
                  <a:cubicBezTo>
                    <a:pt x="519" y="27"/>
                    <a:pt x="425" y="1"/>
                    <a:pt x="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4"/>
            <p:cNvSpPr/>
            <p:nvPr/>
          </p:nvSpPr>
          <p:spPr>
            <a:xfrm>
              <a:off x="3164886" y="1001534"/>
              <a:ext cx="97644" cy="66610"/>
            </a:xfrm>
            <a:custGeom>
              <a:rect b="b" l="l" r="r" t="t"/>
              <a:pathLst>
                <a:path extrusionOk="0" h="1056" w="1548">
                  <a:moveTo>
                    <a:pt x="346" y="1"/>
                  </a:moveTo>
                  <a:cubicBezTo>
                    <a:pt x="207" y="1"/>
                    <a:pt x="88" y="49"/>
                    <a:pt x="0" y="143"/>
                  </a:cubicBezTo>
                  <a:cubicBezTo>
                    <a:pt x="206" y="445"/>
                    <a:pt x="460" y="699"/>
                    <a:pt x="774" y="880"/>
                  </a:cubicBezTo>
                  <a:cubicBezTo>
                    <a:pt x="947" y="999"/>
                    <a:pt x="1141" y="1055"/>
                    <a:pt x="1345" y="1055"/>
                  </a:cubicBezTo>
                  <a:cubicBezTo>
                    <a:pt x="1411" y="1055"/>
                    <a:pt x="1479" y="1049"/>
                    <a:pt x="1547" y="1038"/>
                  </a:cubicBezTo>
                  <a:cubicBezTo>
                    <a:pt x="1378" y="663"/>
                    <a:pt x="1112" y="349"/>
                    <a:pt x="774" y="131"/>
                  </a:cubicBezTo>
                  <a:cubicBezTo>
                    <a:pt x="622" y="43"/>
                    <a:pt x="476" y="1"/>
                    <a:pt x="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4"/>
            <p:cNvSpPr/>
            <p:nvPr/>
          </p:nvSpPr>
          <p:spPr>
            <a:xfrm>
              <a:off x="3010853" y="1071928"/>
              <a:ext cx="167029" cy="215473"/>
            </a:xfrm>
            <a:custGeom>
              <a:rect b="b" l="l" r="r" t="t"/>
              <a:pathLst>
                <a:path extrusionOk="0" h="3416" w="2648">
                  <a:moveTo>
                    <a:pt x="737" y="1"/>
                  </a:moveTo>
                  <a:cubicBezTo>
                    <a:pt x="301" y="1"/>
                    <a:pt x="1" y="346"/>
                    <a:pt x="1" y="949"/>
                  </a:cubicBezTo>
                  <a:cubicBezTo>
                    <a:pt x="1" y="1795"/>
                    <a:pt x="593" y="2810"/>
                    <a:pt x="1318" y="3233"/>
                  </a:cubicBezTo>
                  <a:cubicBezTo>
                    <a:pt x="1533" y="3357"/>
                    <a:pt x="1736" y="3415"/>
                    <a:pt x="1916" y="3415"/>
                  </a:cubicBezTo>
                  <a:cubicBezTo>
                    <a:pt x="2351" y="3415"/>
                    <a:pt x="2648" y="3071"/>
                    <a:pt x="2648" y="2472"/>
                  </a:cubicBezTo>
                  <a:cubicBezTo>
                    <a:pt x="2648" y="1626"/>
                    <a:pt x="2055" y="598"/>
                    <a:pt x="1318" y="175"/>
                  </a:cubicBezTo>
                  <a:cubicBezTo>
                    <a:pt x="1110" y="57"/>
                    <a:pt x="912" y="1"/>
                    <a:pt x="737" y="1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4"/>
            <p:cNvSpPr/>
            <p:nvPr/>
          </p:nvSpPr>
          <p:spPr>
            <a:xfrm>
              <a:off x="3055827" y="1120119"/>
              <a:ext cx="76324" cy="99284"/>
            </a:xfrm>
            <a:custGeom>
              <a:rect b="b" l="l" r="r" t="t"/>
              <a:pathLst>
                <a:path extrusionOk="0" h="1574" w="1210">
                  <a:moveTo>
                    <a:pt x="332" y="0"/>
                  </a:moveTo>
                  <a:cubicBezTo>
                    <a:pt x="134" y="0"/>
                    <a:pt x="1" y="165"/>
                    <a:pt x="1" y="439"/>
                  </a:cubicBezTo>
                  <a:cubicBezTo>
                    <a:pt x="25" y="862"/>
                    <a:pt x="243" y="1261"/>
                    <a:pt x="605" y="1490"/>
                  </a:cubicBezTo>
                  <a:cubicBezTo>
                    <a:pt x="703" y="1546"/>
                    <a:pt x="796" y="1573"/>
                    <a:pt x="877" y="1573"/>
                  </a:cubicBezTo>
                  <a:cubicBezTo>
                    <a:pt x="1076" y="1573"/>
                    <a:pt x="1210" y="1414"/>
                    <a:pt x="1210" y="1140"/>
                  </a:cubicBezTo>
                  <a:cubicBezTo>
                    <a:pt x="1185" y="705"/>
                    <a:pt x="968" y="318"/>
                    <a:pt x="605" y="88"/>
                  </a:cubicBezTo>
                  <a:cubicBezTo>
                    <a:pt x="506" y="28"/>
                    <a:pt x="414" y="0"/>
                    <a:pt x="3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4"/>
            <p:cNvSpPr/>
            <p:nvPr/>
          </p:nvSpPr>
          <p:spPr>
            <a:xfrm>
              <a:off x="3045924" y="1220348"/>
              <a:ext cx="97644" cy="66610"/>
            </a:xfrm>
            <a:custGeom>
              <a:rect b="b" l="l" r="r" t="t"/>
              <a:pathLst>
                <a:path extrusionOk="0" h="1056" w="1548">
                  <a:moveTo>
                    <a:pt x="346" y="1"/>
                  </a:moveTo>
                  <a:cubicBezTo>
                    <a:pt x="208" y="1"/>
                    <a:pt x="88" y="49"/>
                    <a:pt x="1" y="143"/>
                  </a:cubicBezTo>
                  <a:cubicBezTo>
                    <a:pt x="206" y="445"/>
                    <a:pt x="460" y="687"/>
                    <a:pt x="774" y="880"/>
                  </a:cubicBezTo>
                  <a:cubicBezTo>
                    <a:pt x="947" y="999"/>
                    <a:pt x="1141" y="1055"/>
                    <a:pt x="1345" y="1055"/>
                  </a:cubicBezTo>
                  <a:cubicBezTo>
                    <a:pt x="1412" y="1055"/>
                    <a:pt x="1479" y="1049"/>
                    <a:pt x="1548" y="1037"/>
                  </a:cubicBezTo>
                  <a:cubicBezTo>
                    <a:pt x="1379" y="663"/>
                    <a:pt x="1113" y="349"/>
                    <a:pt x="774" y="131"/>
                  </a:cubicBezTo>
                  <a:cubicBezTo>
                    <a:pt x="622" y="43"/>
                    <a:pt x="476" y="1"/>
                    <a:pt x="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4"/>
            <p:cNvSpPr/>
            <p:nvPr/>
          </p:nvSpPr>
          <p:spPr>
            <a:xfrm>
              <a:off x="3992831" y="2017705"/>
              <a:ext cx="183051" cy="215347"/>
            </a:xfrm>
            <a:custGeom>
              <a:rect b="b" l="l" r="r" t="t"/>
              <a:pathLst>
                <a:path extrusionOk="0" h="3414" w="2902">
                  <a:moveTo>
                    <a:pt x="858" y="0"/>
                  </a:moveTo>
                  <a:cubicBezTo>
                    <a:pt x="737" y="0"/>
                    <a:pt x="622" y="27"/>
                    <a:pt x="520" y="84"/>
                  </a:cubicBezTo>
                  <a:cubicBezTo>
                    <a:pt x="1" y="387"/>
                    <a:pt x="1" y="1354"/>
                    <a:pt x="520" y="2248"/>
                  </a:cubicBezTo>
                  <a:cubicBezTo>
                    <a:pt x="935" y="2962"/>
                    <a:pt x="1550" y="3414"/>
                    <a:pt x="2045" y="3414"/>
                  </a:cubicBezTo>
                  <a:cubicBezTo>
                    <a:pt x="2171" y="3414"/>
                    <a:pt x="2289" y="3385"/>
                    <a:pt x="2394" y="3324"/>
                  </a:cubicBezTo>
                  <a:cubicBezTo>
                    <a:pt x="2901" y="3034"/>
                    <a:pt x="2901" y="2067"/>
                    <a:pt x="2394" y="1172"/>
                  </a:cubicBezTo>
                  <a:cubicBezTo>
                    <a:pt x="1976" y="454"/>
                    <a:pt x="1356" y="0"/>
                    <a:pt x="858" y="0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4"/>
            <p:cNvSpPr/>
            <p:nvPr/>
          </p:nvSpPr>
          <p:spPr>
            <a:xfrm>
              <a:off x="4046194" y="2065833"/>
              <a:ext cx="76324" cy="99662"/>
            </a:xfrm>
            <a:custGeom>
              <a:rect b="b" l="l" r="r" t="t"/>
              <a:pathLst>
                <a:path extrusionOk="0" h="1580" w="1210">
                  <a:moveTo>
                    <a:pt x="333" y="0"/>
                  </a:moveTo>
                  <a:cubicBezTo>
                    <a:pt x="135" y="0"/>
                    <a:pt x="1" y="159"/>
                    <a:pt x="1" y="433"/>
                  </a:cubicBezTo>
                  <a:cubicBezTo>
                    <a:pt x="25" y="869"/>
                    <a:pt x="242" y="1255"/>
                    <a:pt x="605" y="1497"/>
                  </a:cubicBezTo>
                  <a:cubicBezTo>
                    <a:pt x="699" y="1553"/>
                    <a:pt x="789" y="1580"/>
                    <a:pt x="870" y="1580"/>
                  </a:cubicBezTo>
                  <a:cubicBezTo>
                    <a:pt x="1069" y="1580"/>
                    <a:pt x="1209" y="1418"/>
                    <a:pt x="1209" y="1134"/>
                  </a:cubicBezTo>
                  <a:cubicBezTo>
                    <a:pt x="1185" y="711"/>
                    <a:pt x="955" y="313"/>
                    <a:pt x="605" y="83"/>
                  </a:cubicBezTo>
                  <a:cubicBezTo>
                    <a:pt x="507" y="27"/>
                    <a:pt x="415" y="0"/>
                    <a:pt x="33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4"/>
            <p:cNvSpPr/>
            <p:nvPr/>
          </p:nvSpPr>
          <p:spPr>
            <a:xfrm>
              <a:off x="4036291" y="2165999"/>
              <a:ext cx="96887" cy="66358"/>
            </a:xfrm>
            <a:custGeom>
              <a:rect b="b" l="l" r="r" t="t"/>
              <a:pathLst>
                <a:path extrusionOk="0" h="1052" w="1536">
                  <a:moveTo>
                    <a:pt x="343" y="1"/>
                  </a:moveTo>
                  <a:cubicBezTo>
                    <a:pt x="202" y="1"/>
                    <a:pt x="83" y="50"/>
                    <a:pt x="0" y="139"/>
                  </a:cubicBezTo>
                  <a:cubicBezTo>
                    <a:pt x="194" y="441"/>
                    <a:pt x="460" y="695"/>
                    <a:pt x="762" y="888"/>
                  </a:cubicBezTo>
                  <a:cubicBezTo>
                    <a:pt x="934" y="997"/>
                    <a:pt x="1134" y="1051"/>
                    <a:pt x="1335" y="1051"/>
                  </a:cubicBezTo>
                  <a:cubicBezTo>
                    <a:pt x="1402" y="1051"/>
                    <a:pt x="1469" y="1045"/>
                    <a:pt x="1536" y="1033"/>
                  </a:cubicBezTo>
                  <a:cubicBezTo>
                    <a:pt x="1378" y="658"/>
                    <a:pt x="1100" y="344"/>
                    <a:pt x="762" y="127"/>
                  </a:cubicBezTo>
                  <a:cubicBezTo>
                    <a:pt x="613" y="41"/>
                    <a:pt x="469" y="1"/>
                    <a:pt x="343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4"/>
            <p:cNvSpPr/>
            <p:nvPr/>
          </p:nvSpPr>
          <p:spPr>
            <a:xfrm>
              <a:off x="3333364" y="954100"/>
              <a:ext cx="296653" cy="234901"/>
            </a:xfrm>
            <a:custGeom>
              <a:rect b="b" l="l" r="r" t="t"/>
              <a:pathLst>
                <a:path extrusionOk="0" h="3724" w="4703">
                  <a:moveTo>
                    <a:pt x="0" y="1"/>
                  </a:moveTo>
                  <a:lnTo>
                    <a:pt x="0" y="1004"/>
                  </a:lnTo>
                  <a:lnTo>
                    <a:pt x="4702" y="3723"/>
                  </a:lnTo>
                  <a:lnTo>
                    <a:pt x="4702" y="27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4"/>
            <p:cNvSpPr/>
            <p:nvPr/>
          </p:nvSpPr>
          <p:spPr>
            <a:xfrm>
              <a:off x="3333364" y="1054771"/>
              <a:ext cx="355316" cy="257735"/>
            </a:xfrm>
            <a:custGeom>
              <a:rect b="b" l="l" r="r" t="t"/>
              <a:pathLst>
                <a:path extrusionOk="0" h="4086" w="5633">
                  <a:moveTo>
                    <a:pt x="0" y="0"/>
                  </a:moveTo>
                  <a:lnTo>
                    <a:pt x="0" y="834"/>
                  </a:lnTo>
                  <a:lnTo>
                    <a:pt x="5633" y="4086"/>
                  </a:lnTo>
                  <a:lnTo>
                    <a:pt x="5633" y="3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4"/>
            <p:cNvSpPr/>
            <p:nvPr/>
          </p:nvSpPr>
          <p:spPr>
            <a:xfrm>
              <a:off x="3003221" y="816907"/>
              <a:ext cx="89255" cy="80108"/>
            </a:xfrm>
            <a:custGeom>
              <a:rect b="b" l="l" r="r" t="t"/>
              <a:pathLst>
                <a:path extrusionOk="0" h="1270" w="1415">
                  <a:moveTo>
                    <a:pt x="593" y="0"/>
                  </a:moveTo>
                  <a:lnTo>
                    <a:pt x="1" y="290"/>
                  </a:lnTo>
                  <a:lnTo>
                    <a:pt x="593" y="1269"/>
                  </a:lnTo>
                  <a:lnTo>
                    <a:pt x="678" y="1209"/>
                  </a:lnTo>
                  <a:lnTo>
                    <a:pt x="255" y="508"/>
                  </a:lnTo>
                  <a:lnTo>
                    <a:pt x="255" y="508"/>
                  </a:lnTo>
                  <a:lnTo>
                    <a:pt x="1415" y="1172"/>
                  </a:lnTo>
                  <a:lnTo>
                    <a:pt x="1415" y="1052"/>
                  </a:lnTo>
                  <a:lnTo>
                    <a:pt x="255" y="375"/>
                  </a:lnTo>
                  <a:lnTo>
                    <a:pt x="690" y="169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4"/>
            <p:cNvSpPr/>
            <p:nvPr/>
          </p:nvSpPr>
          <p:spPr>
            <a:xfrm>
              <a:off x="3100800" y="1475179"/>
              <a:ext cx="851672" cy="643264"/>
            </a:xfrm>
            <a:custGeom>
              <a:rect b="b" l="l" r="r" t="t"/>
              <a:pathLst>
                <a:path extrusionOk="0" h="10198" w="13502">
                  <a:moveTo>
                    <a:pt x="555" y="0"/>
                  </a:moveTo>
                  <a:cubicBezTo>
                    <a:pt x="226" y="0"/>
                    <a:pt x="1" y="266"/>
                    <a:pt x="1" y="720"/>
                  </a:cubicBezTo>
                  <a:lnTo>
                    <a:pt x="1" y="1687"/>
                  </a:lnTo>
                  <a:cubicBezTo>
                    <a:pt x="37" y="2388"/>
                    <a:pt x="412" y="3041"/>
                    <a:pt x="1004" y="3428"/>
                  </a:cubicBezTo>
                  <a:lnTo>
                    <a:pt x="12499" y="10063"/>
                  </a:lnTo>
                  <a:cubicBezTo>
                    <a:pt x="12660" y="10155"/>
                    <a:pt x="12812" y="10198"/>
                    <a:pt x="12947" y="10198"/>
                  </a:cubicBezTo>
                  <a:cubicBezTo>
                    <a:pt x="13277" y="10198"/>
                    <a:pt x="13502" y="9938"/>
                    <a:pt x="13502" y="9483"/>
                  </a:cubicBezTo>
                  <a:lnTo>
                    <a:pt x="13502" y="8516"/>
                  </a:lnTo>
                  <a:cubicBezTo>
                    <a:pt x="13466" y="7803"/>
                    <a:pt x="13091" y="7163"/>
                    <a:pt x="12499" y="6776"/>
                  </a:cubicBezTo>
                  <a:lnTo>
                    <a:pt x="1004" y="140"/>
                  </a:lnTo>
                  <a:cubicBezTo>
                    <a:pt x="842" y="45"/>
                    <a:pt x="690" y="0"/>
                    <a:pt x="555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4"/>
            <p:cNvSpPr/>
            <p:nvPr/>
          </p:nvSpPr>
          <p:spPr>
            <a:xfrm>
              <a:off x="3218249" y="1179348"/>
              <a:ext cx="852429" cy="732834"/>
            </a:xfrm>
            <a:custGeom>
              <a:rect b="b" l="l" r="r" t="t"/>
              <a:pathLst>
                <a:path extrusionOk="0" h="11618" w="13514">
                  <a:moveTo>
                    <a:pt x="559" y="1"/>
                  </a:moveTo>
                  <a:cubicBezTo>
                    <a:pt x="231" y="1"/>
                    <a:pt x="0" y="266"/>
                    <a:pt x="0" y="721"/>
                  </a:cubicBezTo>
                  <a:lnTo>
                    <a:pt x="0" y="3102"/>
                  </a:lnTo>
                  <a:cubicBezTo>
                    <a:pt x="37" y="3803"/>
                    <a:pt x="411" y="4455"/>
                    <a:pt x="1004" y="4842"/>
                  </a:cubicBezTo>
                  <a:lnTo>
                    <a:pt x="12498" y="11478"/>
                  </a:lnTo>
                  <a:cubicBezTo>
                    <a:pt x="12660" y="11573"/>
                    <a:pt x="12814" y="11618"/>
                    <a:pt x="12950" y="11618"/>
                  </a:cubicBezTo>
                  <a:cubicBezTo>
                    <a:pt x="13283" y="11618"/>
                    <a:pt x="13513" y="11352"/>
                    <a:pt x="13513" y="10898"/>
                  </a:cubicBezTo>
                  <a:lnTo>
                    <a:pt x="13513" y="8517"/>
                  </a:lnTo>
                  <a:cubicBezTo>
                    <a:pt x="13465" y="7803"/>
                    <a:pt x="13090" y="7163"/>
                    <a:pt x="12498" y="6776"/>
                  </a:cubicBezTo>
                  <a:lnTo>
                    <a:pt x="1004" y="140"/>
                  </a:lnTo>
                  <a:cubicBezTo>
                    <a:pt x="845" y="45"/>
                    <a:pt x="694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4"/>
            <p:cNvSpPr/>
            <p:nvPr/>
          </p:nvSpPr>
          <p:spPr>
            <a:xfrm>
              <a:off x="4111037" y="1439604"/>
              <a:ext cx="82379" cy="106349"/>
            </a:xfrm>
            <a:custGeom>
              <a:rect b="b" l="l" r="r" t="t"/>
              <a:pathLst>
                <a:path extrusionOk="0" h="1686" w="1306">
                  <a:moveTo>
                    <a:pt x="416" y="148"/>
                  </a:moveTo>
                  <a:cubicBezTo>
                    <a:pt x="487" y="148"/>
                    <a:pt x="568" y="171"/>
                    <a:pt x="653" y="221"/>
                  </a:cubicBezTo>
                  <a:cubicBezTo>
                    <a:pt x="979" y="426"/>
                    <a:pt x="1172" y="777"/>
                    <a:pt x="1197" y="1151"/>
                  </a:cubicBezTo>
                  <a:cubicBezTo>
                    <a:pt x="1197" y="1399"/>
                    <a:pt x="1075" y="1539"/>
                    <a:pt x="897" y="1539"/>
                  </a:cubicBezTo>
                  <a:cubicBezTo>
                    <a:pt x="824" y="1539"/>
                    <a:pt x="741" y="1515"/>
                    <a:pt x="653" y="1466"/>
                  </a:cubicBezTo>
                  <a:cubicBezTo>
                    <a:pt x="338" y="1260"/>
                    <a:pt x="133" y="910"/>
                    <a:pt x="121" y="535"/>
                  </a:cubicBezTo>
                  <a:cubicBezTo>
                    <a:pt x="121" y="287"/>
                    <a:pt x="242" y="148"/>
                    <a:pt x="416" y="148"/>
                  </a:cubicBezTo>
                  <a:close/>
                  <a:moveTo>
                    <a:pt x="367" y="0"/>
                  </a:moveTo>
                  <a:cubicBezTo>
                    <a:pt x="153" y="0"/>
                    <a:pt x="0" y="170"/>
                    <a:pt x="0" y="462"/>
                  </a:cubicBezTo>
                  <a:cubicBezTo>
                    <a:pt x="24" y="922"/>
                    <a:pt x="266" y="1345"/>
                    <a:pt x="653" y="1598"/>
                  </a:cubicBezTo>
                  <a:cubicBezTo>
                    <a:pt x="757" y="1658"/>
                    <a:pt x="856" y="1686"/>
                    <a:pt x="944" y="1686"/>
                  </a:cubicBezTo>
                  <a:cubicBezTo>
                    <a:pt x="1159" y="1686"/>
                    <a:pt x="1305" y="1516"/>
                    <a:pt x="1305" y="1224"/>
                  </a:cubicBezTo>
                  <a:cubicBezTo>
                    <a:pt x="1281" y="764"/>
                    <a:pt x="1039" y="341"/>
                    <a:pt x="653" y="88"/>
                  </a:cubicBezTo>
                  <a:cubicBezTo>
                    <a:pt x="551" y="28"/>
                    <a:pt x="454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4"/>
            <p:cNvSpPr/>
            <p:nvPr/>
          </p:nvSpPr>
          <p:spPr>
            <a:xfrm>
              <a:off x="4149135" y="1468745"/>
              <a:ext cx="6939" cy="9966"/>
            </a:xfrm>
            <a:custGeom>
              <a:rect b="b" l="l" r="r" t="t"/>
              <a:pathLst>
                <a:path extrusionOk="0" h="158" w="110">
                  <a:moveTo>
                    <a:pt x="0" y="0"/>
                  </a:moveTo>
                  <a:lnTo>
                    <a:pt x="0" y="97"/>
                  </a:lnTo>
                  <a:lnTo>
                    <a:pt x="109" y="157"/>
                  </a:lnTo>
                  <a:lnTo>
                    <a:pt x="10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4"/>
            <p:cNvSpPr/>
            <p:nvPr/>
          </p:nvSpPr>
          <p:spPr>
            <a:xfrm>
              <a:off x="4149135" y="1481676"/>
              <a:ext cx="6939" cy="35891"/>
            </a:xfrm>
            <a:custGeom>
              <a:rect b="b" l="l" r="r" t="t"/>
              <a:pathLst>
                <a:path extrusionOk="0" h="569" w="110">
                  <a:moveTo>
                    <a:pt x="0" y="1"/>
                  </a:moveTo>
                  <a:lnTo>
                    <a:pt x="0" y="496"/>
                  </a:lnTo>
                  <a:lnTo>
                    <a:pt x="109" y="569"/>
                  </a:lnTo>
                  <a:lnTo>
                    <a:pt x="109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4"/>
            <p:cNvSpPr/>
            <p:nvPr/>
          </p:nvSpPr>
          <p:spPr>
            <a:xfrm>
              <a:off x="3928051" y="1324047"/>
              <a:ext cx="103699" cy="130634"/>
            </a:xfrm>
            <a:custGeom>
              <a:rect b="b" l="l" r="r" t="t"/>
              <a:pathLst>
                <a:path extrusionOk="0" h="2071" w="1644">
                  <a:moveTo>
                    <a:pt x="77" y="1"/>
                  </a:moveTo>
                  <a:cubicBezTo>
                    <a:pt x="30" y="1"/>
                    <a:pt x="0" y="39"/>
                    <a:pt x="0" y="107"/>
                  </a:cubicBezTo>
                  <a:lnTo>
                    <a:pt x="0" y="1122"/>
                  </a:lnTo>
                  <a:cubicBezTo>
                    <a:pt x="0" y="1231"/>
                    <a:pt x="61" y="1315"/>
                    <a:pt x="145" y="1376"/>
                  </a:cubicBezTo>
                  <a:lnTo>
                    <a:pt x="1136" y="1956"/>
                  </a:lnTo>
                  <a:cubicBezTo>
                    <a:pt x="1158" y="1965"/>
                    <a:pt x="1179" y="1970"/>
                    <a:pt x="1197" y="1970"/>
                  </a:cubicBezTo>
                  <a:cubicBezTo>
                    <a:pt x="1248" y="1970"/>
                    <a:pt x="1281" y="1934"/>
                    <a:pt x="1281" y="1871"/>
                  </a:cubicBezTo>
                  <a:lnTo>
                    <a:pt x="1281" y="1533"/>
                  </a:lnTo>
                  <a:lnTo>
                    <a:pt x="1608" y="2053"/>
                  </a:lnTo>
                  <a:cubicBezTo>
                    <a:pt x="1614" y="2065"/>
                    <a:pt x="1623" y="2071"/>
                    <a:pt x="1630" y="2071"/>
                  </a:cubicBezTo>
                  <a:cubicBezTo>
                    <a:pt x="1638" y="2071"/>
                    <a:pt x="1644" y="2065"/>
                    <a:pt x="1644" y="2053"/>
                  </a:cubicBezTo>
                  <a:lnTo>
                    <a:pt x="1644" y="1074"/>
                  </a:lnTo>
                  <a:cubicBezTo>
                    <a:pt x="1644" y="1049"/>
                    <a:pt x="1620" y="1025"/>
                    <a:pt x="1608" y="1025"/>
                  </a:cubicBezTo>
                  <a:lnTo>
                    <a:pt x="1281" y="1182"/>
                  </a:lnTo>
                  <a:lnTo>
                    <a:pt x="1281" y="844"/>
                  </a:lnTo>
                  <a:cubicBezTo>
                    <a:pt x="1281" y="747"/>
                    <a:pt x="1221" y="651"/>
                    <a:pt x="1136" y="602"/>
                  </a:cubicBezTo>
                  <a:lnTo>
                    <a:pt x="145" y="22"/>
                  </a:lnTo>
                  <a:cubicBezTo>
                    <a:pt x="120" y="8"/>
                    <a:pt x="97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4"/>
            <p:cNvSpPr/>
            <p:nvPr/>
          </p:nvSpPr>
          <p:spPr>
            <a:xfrm>
              <a:off x="3754212" y="1193667"/>
              <a:ext cx="105276" cy="198568"/>
            </a:xfrm>
            <a:custGeom>
              <a:rect b="b" l="l" r="r" t="t"/>
              <a:pathLst>
                <a:path extrusionOk="0" h="3148" w="1669">
                  <a:moveTo>
                    <a:pt x="40" y="0"/>
                  </a:moveTo>
                  <a:cubicBezTo>
                    <a:pt x="25" y="0"/>
                    <a:pt x="12" y="17"/>
                    <a:pt x="12" y="34"/>
                  </a:cubicBezTo>
                  <a:cubicBezTo>
                    <a:pt x="0" y="614"/>
                    <a:pt x="145" y="1195"/>
                    <a:pt x="423" y="1714"/>
                  </a:cubicBezTo>
                  <a:cubicBezTo>
                    <a:pt x="689" y="2258"/>
                    <a:pt x="1076" y="2754"/>
                    <a:pt x="1547" y="3141"/>
                  </a:cubicBezTo>
                  <a:cubicBezTo>
                    <a:pt x="1556" y="3145"/>
                    <a:pt x="1567" y="3148"/>
                    <a:pt x="1577" y="3148"/>
                  </a:cubicBezTo>
                  <a:cubicBezTo>
                    <a:pt x="1593" y="3148"/>
                    <a:pt x="1608" y="3139"/>
                    <a:pt x="1608" y="3116"/>
                  </a:cubicBezTo>
                  <a:lnTo>
                    <a:pt x="1668" y="2742"/>
                  </a:lnTo>
                  <a:cubicBezTo>
                    <a:pt x="1668" y="2705"/>
                    <a:pt x="1644" y="2657"/>
                    <a:pt x="1620" y="2621"/>
                  </a:cubicBezTo>
                  <a:lnTo>
                    <a:pt x="1318" y="2331"/>
                  </a:lnTo>
                  <a:cubicBezTo>
                    <a:pt x="1291" y="2304"/>
                    <a:pt x="1263" y="2290"/>
                    <a:pt x="1236" y="2290"/>
                  </a:cubicBezTo>
                  <a:cubicBezTo>
                    <a:pt x="1227" y="2290"/>
                    <a:pt x="1218" y="2291"/>
                    <a:pt x="1209" y="2294"/>
                  </a:cubicBezTo>
                  <a:lnTo>
                    <a:pt x="1076" y="2355"/>
                  </a:lnTo>
                  <a:cubicBezTo>
                    <a:pt x="883" y="2137"/>
                    <a:pt x="726" y="1896"/>
                    <a:pt x="605" y="1642"/>
                  </a:cubicBezTo>
                  <a:cubicBezTo>
                    <a:pt x="484" y="1400"/>
                    <a:pt x="387" y="1134"/>
                    <a:pt x="339" y="868"/>
                  </a:cubicBezTo>
                  <a:lnTo>
                    <a:pt x="472" y="832"/>
                  </a:lnTo>
                  <a:cubicBezTo>
                    <a:pt x="508" y="820"/>
                    <a:pt x="520" y="784"/>
                    <a:pt x="520" y="735"/>
                  </a:cubicBezTo>
                  <a:lnTo>
                    <a:pt x="484" y="348"/>
                  </a:lnTo>
                  <a:cubicBezTo>
                    <a:pt x="484" y="300"/>
                    <a:pt x="460" y="264"/>
                    <a:pt x="423" y="240"/>
                  </a:cubicBezTo>
                  <a:lnTo>
                    <a:pt x="61" y="10"/>
                  </a:lnTo>
                  <a:cubicBezTo>
                    <a:pt x="54" y="3"/>
                    <a:pt x="47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4"/>
            <p:cNvSpPr/>
            <p:nvPr/>
          </p:nvSpPr>
          <p:spPr>
            <a:xfrm>
              <a:off x="2349115" y="3345539"/>
              <a:ext cx="157126" cy="82064"/>
            </a:xfrm>
            <a:custGeom>
              <a:rect b="b" l="l" r="r" t="t"/>
              <a:pathLst>
                <a:path extrusionOk="0" h="1301" w="2491">
                  <a:moveTo>
                    <a:pt x="1254" y="1"/>
                  </a:moveTo>
                  <a:cubicBezTo>
                    <a:pt x="969" y="1"/>
                    <a:pt x="683" y="70"/>
                    <a:pt x="423" y="210"/>
                  </a:cubicBezTo>
                  <a:cubicBezTo>
                    <a:pt x="0" y="476"/>
                    <a:pt x="25" y="887"/>
                    <a:pt x="472" y="1128"/>
                  </a:cubicBezTo>
                  <a:cubicBezTo>
                    <a:pt x="713" y="1243"/>
                    <a:pt x="974" y="1301"/>
                    <a:pt x="1235" y="1301"/>
                  </a:cubicBezTo>
                  <a:cubicBezTo>
                    <a:pt x="1522" y="1301"/>
                    <a:pt x="1808" y="1231"/>
                    <a:pt x="2067" y="1092"/>
                  </a:cubicBezTo>
                  <a:cubicBezTo>
                    <a:pt x="2490" y="826"/>
                    <a:pt x="2466" y="427"/>
                    <a:pt x="2007" y="173"/>
                  </a:cubicBezTo>
                  <a:cubicBezTo>
                    <a:pt x="1771" y="58"/>
                    <a:pt x="1513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4"/>
            <p:cNvSpPr/>
            <p:nvPr/>
          </p:nvSpPr>
          <p:spPr>
            <a:xfrm>
              <a:off x="2372769" y="3360236"/>
              <a:ext cx="102942" cy="54310"/>
            </a:xfrm>
            <a:custGeom>
              <a:rect b="b" l="l" r="r" t="t"/>
              <a:pathLst>
                <a:path extrusionOk="0" h="861" w="1632">
                  <a:moveTo>
                    <a:pt x="411" y="1"/>
                  </a:moveTo>
                  <a:cubicBezTo>
                    <a:pt x="375" y="13"/>
                    <a:pt x="338" y="25"/>
                    <a:pt x="302" y="49"/>
                  </a:cubicBezTo>
                  <a:cubicBezTo>
                    <a:pt x="0" y="243"/>
                    <a:pt x="24" y="545"/>
                    <a:pt x="363" y="726"/>
                  </a:cubicBezTo>
                  <a:cubicBezTo>
                    <a:pt x="547" y="815"/>
                    <a:pt x="746" y="861"/>
                    <a:pt x="945" y="861"/>
                  </a:cubicBezTo>
                  <a:cubicBezTo>
                    <a:pt x="1151" y="861"/>
                    <a:pt x="1357" y="812"/>
                    <a:pt x="1547" y="714"/>
                  </a:cubicBezTo>
                  <a:cubicBezTo>
                    <a:pt x="1571" y="690"/>
                    <a:pt x="1608" y="678"/>
                    <a:pt x="1632" y="654"/>
                  </a:cubicBezTo>
                  <a:cubicBezTo>
                    <a:pt x="1475" y="508"/>
                    <a:pt x="1305" y="388"/>
                    <a:pt x="1112" y="291"/>
                  </a:cubicBezTo>
                  <a:cubicBezTo>
                    <a:pt x="882" y="170"/>
                    <a:pt x="653" y="73"/>
                    <a:pt x="41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4"/>
            <p:cNvSpPr/>
            <p:nvPr/>
          </p:nvSpPr>
          <p:spPr>
            <a:xfrm>
              <a:off x="2377311" y="3380863"/>
              <a:ext cx="65664" cy="34062"/>
            </a:xfrm>
            <a:custGeom>
              <a:rect b="b" l="l" r="r" t="t"/>
              <a:pathLst>
                <a:path extrusionOk="0" h="540" w="1041">
                  <a:moveTo>
                    <a:pt x="25" y="0"/>
                  </a:moveTo>
                  <a:lnTo>
                    <a:pt x="25" y="0"/>
                  </a:lnTo>
                  <a:cubicBezTo>
                    <a:pt x="1" y="145"/>
                    <a:pt x="97" y="290"/>
                    <a:pt x="291" y="399"/>
                  </a:cubicBezTo>
                  <a:cubicBezTo>
                    <a:pt x="476" y="497"/>
                    <a:pt x="685" y="539"/>
                    <a:pt x="892" y="539"/>
                  </a:cubicBezTo>
                  <a:cubicBezTo>
                    <a:pt x="942" y="539"/>
                    <a:pt x="991" y="537"/>
                    <a:pt x="1040" y="532"/>
                  </a:cubicBezTo>
                  <a:cubicBezTo>
                    <a:pt x="968" y="375"/>
                    <a:pt x="847" y="254"/>
                    <a:pt x="702" y="181"/>
                  </a:cubicBezTo>
                  <a:cubicBezTo>
                    <a:pt x="484" y="73"/>
                    <a:pt x="254" y="12"/>
                    <a:pt x="25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4"/>
            <p:cNvSpPr/>
            <p:nvPr/>
          </p:nvSpPr>
          <p:spPr>
            <a:xfrm>
              <a:off x="2464987" y="3377961"/>
              <a:ext cx="25231" cy="16463"/>
            </a:xfrm>
            <a:custGeom>
              <a:rect b="b" l="l" r="r" t="t"/>
              <a:pathLst>
                <a:path extrusionOk="0" h="261" w="400">
                  <a:moveTo>
                    <a:pt x="31" y="1"/>
                  </a:moveTo>
                  <a:cubicBezTo>
                    <a:pt x="25" y="1"/>
                    <a:pt x="19" y="4"/>
                    <a:pt x="13" y="10"/>
                  </a:cubicBezTo>
                  <a:cubicBezTo>
                    <a:pt x="1" y="10"/>
                    <a:pt x="1" y="22"/>
                    <a:pt x="13" y="34"/>
                  </a:cubicBezTo>
                  <a:lnTo>
                    <a:pt x="254" y="252"/>
                  </a:lnTo>
                  <a:cubicBezTo>
                    <a:pt x="260" y="258"/>
                    <a:pt x="266" y="261"/>
                    <a:pt x="272" y="261"/>
                  </a:cubicBezTo>
                  <a:cubicBezTo>
                    <a:pt x="279" y="261"/>
                    <a:pt x="285" y="258"/>
                    <a:pt x="291" y="252"/>
                  </a:cubicBezTo>
                  <a:cubicBezTo>
                    <a:pt x="303" y="252"/>
                    <a:pt x="315" y="240"/>
                    <a:pt x="303" y="227"/>
                  </a:cubicBezTo>
                  <a:lnTo>
                    <a:pt x="121" y="70"/>
                  </a:lnTo>
                  <a:lnTo>
                    <a:pt x="121" y="70"/>
                  </a:lnTo>
                  <a:lnTo>
                    <a:pt x="339" y="119"/>
                  </a:lnTo>
                  <a:cubicBezTo>
                    <a:pt x="351" y="119"/>
                    <a:pt x="375" y="119"/>
                    <a:pt x="387" y="107"/>
                  </a:cubicBezTo>
                  <a:cubicBezTo>
                    <a:pt x="399" y="95"/>
                    <a:pt x="387" y="82"/>
                    <a:pt x="363" y="82"/>
                  </a:cubicBezTo>
                  <a:lnTo>
                    <a:pt x="49" y="10"/>
                  </a:lnTo>
                  <a:cubicBezTo>
                    <a:pt x="43" y="4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4"/>
            <p:cNvSpPr/>
            <p:nvPr/>
          </p:nvSpPr>
          <p:spPr>
            <a:xfrm>
              <a:off x="2410868" y="3351090"/>
              <a:ext cx="29016" cy="13814"/>
            </a:xfrm>
            <a:custGeom>
              <a:rect b="b" l="l" r="r" t="t"/>
              <a:pathLst>
                <a:path extrusionOk="0" h="219" w="460">
                  <a:moveTo>
                    <a:pt x="266" y="1"/>
                  </a:moveTo>
                  <a:cubicBezTo>
                    <a:pt x="242" y="13"/>
                    <a:pt x="230" y="25"/>
                    <a:pt x="242" y="37"/>
                  </a:cubicBezTo>
                  <a:lnTo>
                    <a:pt x="339" y="158"/>
                  </a:lnTo>
                  <a:lnTo>
                    <a:pt x="339" y="158"/>
                  </a:lnTo>
                  <a:lnTo>
                    <a:pt x="49" y="61"/>
                  </a:lnTo>
                  <a:cubicBezTo>
                    <a:pt x="45" y="58"/>
                    <a:pt x="42" y="56"/>
                    <a:pt x="38" y="56"/>
                  </a:cubicBezTo>
                  <a:cubicBezTo>
                    <a:pt x="29" y="56"/>
                    <a:pt x="17" y="65"/>
                    <a:pt x="0" y="73"/>
                  </a:cubicBezTo>
                  <a:cubicBezTo>
                    <a:pt x="0" y="73"/>
                    <a:pt x="0" y="97"/>
                    <a:pt x="12" y="97"/>
                  </a:cubicBezTo>
                  <a:lnTo>
                    <a:pt x="37" y="97"/>
                  </a:lnTo>
                  <a:lnTo>
                    <a:pt x="423" y="218"/>
                  </a:lnTo>
                  <a:lnTo>
                    <a:pt x="460" y="218"/>
                  </a:lnTo>
                  <a:lnTo>
                    <a:pt x="460" y="194"/>
                  </a:lnTo>
                  <a:lnTo>
                    <a:pt x="303" y="13"/>
                  </a:lnTo>
                  <a:cubicBezTo>
                    <a:pt x="290" y="1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4"/>
            <p:cNvSpPr/>
            <p:nvPr/>
          </p:nvSpPr>
          <p:spPr>
            <a:xfrm>
              <a:off x="1685801" y="2720383"/>
              <a:ext cx="156369" cy="82884"/>
            </a:xfrm>
            <a:custGeom>
              <a:rect b="b" l="l" r="r" t="t"/>
              <a:pathLst>
                <a:path extrusionOk="0" h="1314" w="2479">
                  <a:moveTo>
                    <a:pt x="1126" y="0"/>
                  </a:moveTo>
                  <a:cubicBezTo>
                    <a:pt x="905" y="0"/>
                    <a:pt x="683" y="42"/>
                    <a:pt x="472" y="125"/>
                  </a:cubicBezTo>
                  <a:cubicBezTo>
                    <a:pt x="25" y="342"/>
                    <a:pt x="1" y="753"/>
                    <a:pt x="436" y="1043"/>
                  </a:cubicBezTo>
                  <a:cubicBezTo>
                    <a:pt x="717" y="1223"/>
                    <a:pt x="1036" y="1313"/>
                    <a:pt x="1358" y="1313"/>
                  </a:cubicBezTo>
                  <a:cubicBezTo>
                    <a:pt x="1577" y="1313"/>
                    <a:pt x="1797" y="1272"/>
                    <a:pt x="2007" y="1188"/>
                  </a:cubicBezTo>
                  <a:cubicBezTo>
                    <a:pt x="2467" y="971"/>
                    <a:pt x="2479" y="560"/>
                    <a:pt x="2056" y="270"/>
                  </a:cubicBezTo>
                  <a:cubicBezTo>
                    <a:pt x="1775" y="90"/>
                    <a:pt x="1452" y="0"/>
                    <a:pt x="1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4"/>
            <p:cNvSpPr/>
            <p:nvPr/>
          </p:nvSpPr>
          <p:spPr>
            <a:xfrm>
              <a:off x="1710212" y="2732052"/>
              <a:ext cx="100735" cy="58473"/>
            </a:xfrm>
            <a:custGeom>
              <a:rect b="b" l="l" r="r" t="t"/>
              <a:pathLst>
                <a:path extrusionOk="0" h="927" w="1597">
                  <a:moveTo>
                    <a:pt x="448" y="0"/>
                  </a:moveTo>
                  <a:cubicBezTo>
                    <a:pt x="412" y="12"/>
                    <a:pt x="375" y="24"/>
                    <a:pt x="339" y="37"/>
                  </a:cubicBezTo>
                  <a:cubicBezTo>
                    <a:pt x="13" y="194"/>
                    <a:pt x="1" y="508"/>
                    <a:pt x="327" y="725"/>
                  </a:cubicBezTo>
                  <a:cubicBezTo>
                    <a:pt x="539" y="857"/>
                    <a:pt x="781" y="927"/>
                    <a:pt x="1025" y="927"/>
                  </a:cubicBezTo>
                  <a:cubicBezTo>
                    <a:pt x="1185" y="927"/>
                    <a:pt x="1346" y="897"/>
                    <a:pt x="1499" y="834"/>
                  </a:cubicBezTo>
                  <a:cubicBezTo>
                    <a:pt x="1536" y="822"/>
                    <a:pt x="1560" y="810"/>
                    <a:pt x="1596" y="786"/>
                  </a:cubicBezTo>
                  <a:cubicBezTo>
                    <a:pt x="1451" y="629"/>
                    <a:pt x="1294" y="484"/>
                    <a:pt x="1113" y="363"/>
                  </a:cubicBezTo>
                  <a:cubicBezTo>
                    <a:pt x="907" y="218"/>
                    <a:pt x="677" y="97"/>
                    <a:pt x="448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4"/>
            <p:cNvSpPr/>
            <p:nvPr/>
          </p:nvSpPr>
          <p:spPr>
            <a:xfrm>
              <a:off x="1714059" y="2751101"/>
              <a:ext cx="62573" cy="39676"/>
            </a:xfrm>
            <a:custGeom>
              <a:rect b="b" l="l" r="r" t="t"/>
              <a:pathLst>
                <a:path extrusionOk="0" h="629" w="992">
                  <a:moveTo>
                    <a:pt x="36" y="0"/>
                  </a:moveTo>
                  <a:lnTo>
                    <a:pt x="36" y="0"/>
                  </a:lnTo>
                  <a:cubicBezTo>
                    <a:pt x="0" y="133"/>
                    <a:pt x="73" y="303"/>
                    <a:pt x="266" y="423"/>
                  </a:cubicBezTo>
                  <a:cubicBezTo>
                    <a:pt x="483" y="556"/>
                    <a:pt x="737" y="629"/>
                    <a:pt x="991" y="629"/>
                  </a:cubicBezTo>
                  <a:cubicBezTo>
                    <a:pt x="943" y="472"/>
                    <a:pt x="834" y="327"/>
                    <a:pt x="689" y="242"/>
                  </a:cubicBezTo>
                  <a:cubicBezTo>
                    <a:pt x="496" y="121"/>
                    <a:pt x="266" y="37"/>
                    <a:pt x="3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4"/>
            <p:cNvSpPr/>
            <p:nvPr/>
          </p:nvSpPr>
          <p:spPr>
            <a:xfrm>
              <a:off x="1802493" y="2757977"/>
              <a:ext cx="23654" cy="16842"/>
            </a:xfrm>
            <a:custGeom>
              <a:rect b="b" l="l" r="r" t="t"/>
              <a:pathLst>
                <a:path extrusionOk="0" h="267" w="375">
                  <a:moveTo>
                    <a:pt x="0" y="0"/>
                  </a:moveTo>
                  <a:cubicBezTo>
                    <a:pt x="0" y="12"/>
                    <a:pt x="0" y="24"/>
                    <a:pt x="0" y="24"/>
                  </a:cubicBezTo>
                  <a:lnTo>
                    <a:pt x="218" y="266"/>
                  </a:lnTo>
                  <a:lnTo>
                    <a:pt x="254" y="266"/>
                  </a:lnTo>
                  <a:cubicBezTo>
                    <a:pt x="266" y="266"/>
                    <a:pt x="278" y="254"/>
                    <a:pt x="266" y="242"/>
                  </a:cubicBezTo>
                  <a:lnTo>
                    <a:pt x="109" y="61"/>
                  </a:lnTo>
                  <a:lnTo>
                    <a:pt x="314" y="133"/>
                  </a:lnTo>
                  <a:cubicBezTo>
                    <a:pt x="320" y="139"/>
                    <a:pt x="329" y="142"/>
                    <a:pt x="339" y="142"/>
                  </a:cubicBezTo>
                  <a:cubicBezTo>
                    <a:pt x="348" y="142"/>
                    <a:pt x="357" y="139"/>
                    <a:pt x="363" y="133"/>
                  </a:cubicBezTo>
                  <a:cubicBezTo>
                    <a:pt x="375" y="121"/>
                    <a:pt x="363" y="109"/>
                    <a:pt x="351" y="10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4"/>
            <p:cNvSpPr/>
            <p:nvPr/>
          </p:nvSpPr>
          <p:spPr>
            <a:xfrm>
              <a:off x="1751401" y="2726375"/>
              <a:ext cx="27502" cy="14886"/>
            </a:xfrm>
            <a:custGeom>
              <a:rect b="b" l="l" r="r" t="t"/>
              <a:pathLst>
                <a:path extrusionOk="0" h="236" w="436">
                  <a:moveTo>
                    <a:pt x="279" y="1"/>
                  </a:moveTo>
                  <a:cubicBezTo>
                    <a:pt x="274" y="1"/>
                    <a:pt x="270" y="2"/>
                    <a:pt x="266" y="6"/>
                  </a:cubicBezTo>
                  <a:cubicBezTo>
                    <a:pt x="254" y="6"/>
                    <a:pt x="254" y="18"/>
                    <a:pt x="254" y="30"/>
                  </a:cubicBezTo>
                  <a:lnTo>
                    <a:pt x="339" y="163"/>
                  </a:lnTo>
                  <a:lnTo>
                    <a:pt x="339" y="163"/>
                  </a:lnTo>
                  <a:lnTo>
                    <a:pt x="61" y="30"/>
                  </a:lnTo>
                  <a:lnTo>
                    <a:pt x="12" y="30"/>
                  </a:lnTo>
                  <a:cubicBezTo>
                    <a:pt x="0" y="42"/>
                    <a:pt x="0" y="54"/>
                    <a:pt x="12" y="54"/>
                  </a:cubicBezTo>
                  <a:lnTo>
                    <a:pt x="24" y="66"/>
                  </a:lnTo>
                  <a:lnTo>
                    <a:pt x="387" y="235"/>
                  </a:lnTo>
                  <a:lnTo>
                    <a:pt x="435" y="235"/>
                  </a:lnTo>
                  <a:cubicBezTo>
                    <a:pt x="435" y="223"/>
                    <a:pt x="435" y="211"/>
                    <a:pt x="435" y="211"/>
                  </a:cubicBezTo>
                  <a:lnTo>
                    <a:pt x="315" y="18"/>
                  </a:lnTo>
                  <a:cubicBezTo>
                    <a:pt x="306" y="9"/>
                    <a:pt x="291" y="1"/>
                    <a:pt x="27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4"/>
            <p:cNvSpPr/>
            <p:nvPr/>
          </p:nvSpPr>
          <p:spPr>
            <a:xfrm>
              <a:off x="1767422" y="3273064"/>
              <a:ext cx="157063" cy="81433"/>
            </a:xfrm>
            <a:custGeom>
              <a:rect b="b" l="l" r="r" t="t"/>
              <a:pathLst>
                <a:path extrusionOk="0" h="1291" w="2490">
                  <a:moveTo>
                    <a:pt x="1245" y="0"/>
                  </a:moveTo>
                  <a:cubicBezTo>
                    <a:pt x="963" y="0"/>
                    <a:pt x="680" y="67"/>
                    <a:pt x="423" y="198"/>
                  </a:cubicBezTo>
                  <a:cubicBezTo>
                    <a:pt x="0" y="464"/>
                    <a:pt x="24" y="875"/>
                    <a:pt x="471" y="1117"/>
                  </a:cubicBezTo>
                  <a:cubicBezTo>
                    <a:pt x="716" y="1233"/>
                    <a:pt x="980" y="1291"/>
                    <a:pt x="1244" y="1291"/>
                  </a:cubicBezTo>
                  <a:cubicBezTo>
                    <a:pt x="1527" y="1291"/>
                    <a:pt x="1810" y="1224"/>
                    <a:pt x="2067" y="1093"/>
                  </a:cubicBezTo>
                  <a:cubicBezTo>
                    <a:pt x="2490" y="827"/>
                    <a:pt x="2466" y="416"/>
                    <a:pt x="2007" y="174"/>
                  </a:cubicBezTo>
                  <a:cubicBezTo>
                    <a:pt x="1768" y="58"/>
                    <a:pt x="1507" y="0"/>
                    <a:pt x="1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4"/>
            <p:cNvSpPr/>
            <p:nvPr/>
          </p:nvSpPr>
          <p:spPr>
            <a:xfrm>
              <a:off x="1791770" y="3287067"/>
              <a:ext cx="102249" cy="55067"/>
            </a:xfrm>
            <a:custGeom>
              <a:rect b="b" l="l" r="r" t="t"/>
              <a:pathLst>
                <a:path extrusionOk="0" h="873" w="1621">
                  <a:moveTo>
                    <a:pt x="400" y="0"/>
                  </a:moveTo>
                  <a:cubicBezTo>
                    <a:pt x="363" y="13"/>
                    <a:pt x="327" y="37"/>
                    <a:pt x="303" y="61"/>
                  </a:cubicBezTo>
                  <a:cubicBezTo>
                    <a:pt x="1" y="242"/>
                    <a:pt x="13" y="544"/>
                    <a:pt x="351" y="738"/>
                  </a:cubicBezTo>
                  <a:cubicBezTo>
                    <a:pt x="536" y="827"/>
                    <a:pt x="735" y="872"/>
                    <a:pt x="934" y="872"/>
                  </a:cubicBezTo>
                  <a:cubicBezTo>
                    <a:pt x="1140" y="872"/>
                    <a:pt x="1346" y="824"/>
                    <a:pt x="1536" y="726"/>
                  </a:cubicBezTo>
                  <a:cubicBezTo>
                    <a:pt x="1560" y="702"/>
                    <a:pt x="1596" y="677"/>
                    <a:pt x="1621" y="653"/>
                  </a:cubicBezTo>
                  <a:cubicBezTo>
                    <a:pt x="1463" y="508"/>
                    <a:pt x="1282" y="387"/>
                    <a:pt x="1101" y="291"/>
                  </a:cubicBezTo>
                  <a:cubicBezTo>
                    <a:pt x="871" y="170"/>
                    <a:pt x="641" y="73"/>
                    <a:pt x="40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4"/>
            <p:cNvSpPr/>
            <p:nvPr/>
          </p:nvSpPr>
          <p:spPr>
            <a:xfrm>
              <a:off x="1795617" y="3308387"/>
              <a:ext cx="65601" cy="33620"/>
            </a:xfrm>
            <a:custGeom>
              <a:rect b="b" l="l" r="r" t="t"/>
              <a:pathLst>
                <a:path extrusionOk="0" h="533" w="1040">
                  <a:moveTo>
                    <a:pt x="24" y="1"/>
                  </a:moveTo>
                  <a:cubicBezTo>
                    <a:pt x="0" y="146"/>
                    <a:pt x="97" y="291"/>
                    <a:pt x="290" y="400"/>
                  </a:cubicBezTo>
                  <a:cubicBezTo>
                    <a:pt x="469" y="485"/>
                    <a:pt x="670" y="533"/>
                    <a:pt x="870" y="533"/>
                  </a:cubicBezTo>
                  <a:cubicBezTo>
                    <a:pt x="927" y="533"/>
                    <a:pt x="984" y="529"/>
                    <a:pt x="1040" y="521"/>
                  </a:cubicBezTo>
                  <a:cubicBezTo>
                    <a:pt x="967" y="364"/>
                    <a:pt x="846" y="243"/>
                    <a:pt x="701" y="170"/>
                  </a:cubicBezTo>
                  <a:cubicBezTo>
                    <a:pt x="484" y="73"/>
                    <a:pt x="254" y="13"/>
                    <a:pt x="24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4"/>
            <p:cNvSpPr/>
            <p:nvPr/>
          </p:nvSpPr>
          <p:spPr>
            <a:xfrm>
              <a:off x="1883294" y="3305549"/>
              <a:ext cx="25231" cy="16211"/>
            </a:xfrm>
            <a:custGeom>
              <a:rect b="b" l="l" r="r" t="t"/>
              <a:pathLst>
                <a:path extrusionOk="0" h="257" w="400">
                  <a:moveTo>
                    <a:pt x="31" y="1"/>
                  </a:moveTo>
                  <a:cubicBezTo>
                    <a:pt x="24" y="1"/>
                    <a:pt x="18" y="4"/>
                    <a:pt x="12" y="10"/>
                  </a:cubicBezTo>
                  <a:cubicBezTo>
                    <a:pt x="0" y="10"/>
                    <a:pt x="0" y="34"/>
                    <a:pt x="12" y="34"/>
                  </a:cubicBezTo>
                  <a:lnTo>
                    <a:pt x="254" y="239"/>
                  </a:lnTo>
                  <a:cubicBezTo>
                    <a:pt x="263" y="248"/>
                    <a:pt x="271" y="256"/>
                    <a:pt x="284" y="256"/>
                  </a:cubicBezTo>
                  <a:cubicBezTo>
                    <a:pt x="289" y="256"/>
                    <a:pt x="295" y="255"/>
                    <a:pt x="302" y="251"/>
                  </a:cubicBezTo>
                  <a:cubicBezTo>
                    <a:pt x="302" y="251"/>
                    <a:pt x="315" y="239"/>
                    <a:pt x="302" y="227"/>
                  </a:cubicBezTo>
                  <a:lnTo>
                    <a:pt x="133" y="70"/>
                  </a:lnTo>
                  <a:lnTo>
                    <a:pt x="339" y="118"/>
                  </a:lnTo>
                  <a:cubicBezTo>
                    <a:pt x="363" y="118"/>
                    <a:pt x="375" y="118"/>
                    <a:pt x="387" y="106"/>
                  </a:cubicBezTo>
                  <a:cubicBezTo>
                    <a:pt x="399" y="94"/>
                    <a:pt x="387" y="82"/>
                    <a:pt x="363" y="82"/>
                  </a:cubicBezTo>
                  <a:lnTo>
                    <a:pt x="49" y="10"/>
                  </a:lnTo>
                  <a:cubicBezTo>
                    <a:pt x="43" y="4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4"/>
            <p:cNvSpPr/>
            <p:nvPr/>
          </p:nvSpPr>
          <p:spPr>
            <a:xfrm>
              <a:off x="1829174" y="3278362"/>
              <a:ext cx="29773" cy="13940"/>
            </a:xfrm>
            <a:custGeom>
              <a:rect b="b" l="l" r="r" t="t"/>
              <a:pathLst>
                <a:path extrusionOk="0" h="221" w="472">
                  <a:moveTo>
                    <a:pt x="279" y="1"/>
                  </a:moveTo>
                  <a:cubicBezTo>
                    <a:pt x="274" y="1"/>
                    <a:pt x="270" y="2"/>
                    <a:pt x="266" y="6"/>
                  </a:cubicBezTo>
                  <a:cubicBezTo>
                    <a:pt x="254" y="6"/>
                    <a:pt x="242" y="18"/>
                    <a:pt x="254" y="30"/>
                  </a:cubicBezTo>
                  <a:lnTo>
                    <a:pt x="351" y="151"/>
                  </a:lnTo>
                  <a:lnTo>
                    <a:pt x="351" y="151"/>
                  </a:lnTo>
                  <a:lnTo>
                    <a:pt x="61" y="54"/>
                  </a:lnTo>
                  <a:lnTo>
                    <a:pt x="12" y="54"/>
                  </a:lnTo>
                  <a:cubicBezTo>
                    <a:pt x="0" y="66"/>
                    <a:pt x="0" y="78"/>
                    <a:pt x="12" y="90"/>
                  </a:cubicBezTo>
                  <a:lnTo>
                    <a:pt x="36" y="90"/>
                  </a:lnTo>
                  <a:lnTo>
                    <a:pt x="411" y="211"/>
                  </a:lnTo>
                  <a:cubicBezTo>
                    <a:pt x="417" y="217"/>
                    <a:pt x="426" y="220"/>
                    <a:pt x="435" y="220"/>
                  </a:cubicBezTo>
                  <a:cubicBezTo>
                    <a:pt x="444" y="220"/>
                    <a:pt x="453" y="217"/>
                    <a:pt x="459" y="211"/>
                  </a:cubicBezTo>
                  <a:cubicBezTo>
                    <a:pt x="459" y="211"/>
                    <a:pt x="472" y="187"/>
                    <a:pt x="459" y="187"/>
                  </a:cubicBezTo>
                  <a:lnTo>
                    <a:pt x="314" y="18"/>
                  </a:lnTo>
                  <a:cubicBezTo>
                    <a:pt x="306" y="9"/>
                    <a:pt x="291" y="1"/>
                    <a:pt x="27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4"/>
            <p:cNvSpPr/>
            <p:nvPr/>
          </p:nvSpPr>
          <p:spPr>
            <a:xfrm>
              <a:off x="1326705" y="2649674"/>
              <a:ext cx="195288" cy="98842"/>
            </a:xfrm>
            <a:custGeom>
              <a:rect b="b" l="l" r="r" t="t"/>
              <a:pathLst>
                <a:path extrusionOk="0" h="1567" w="3096">
                  <a:moveTo>
                    <a:pt x="1506" y="1"/>
                  </a:moveTo>
                  <a:cubicBezTo>
                    <a:pt x="1222" y="1"/>
                    <a:pt x="940" y="51"/>
                    <a:pt x="702" y="158"/>
                  </a:cubicBezTo>
                  <a:cubicBezTo>
                    <a:pt x="98" y="412"/>
                    <a:pt x="1" y="907"/>
                    <a:pt x="460" y="1246"/>
                  </a:cubicBezTo>
                  <a:cubicBezTo>
                    <a:pt x="743" y="1456"/>
                    <a:pt x="1168" y="1566"/>
                    <a:pt x="1594" y="1566"/>
                  </a:cubicBezTo>
                  <a:cubicBezTo>
                    <a:pt x="1879" y="1566"/>
                    <a:pt x="2164" y="1517"/>
                    <a:pt x="2406" y="1415"/>
                  </a:cubicBezTo>
                  <a:cubicBezTo>
                    <a:pt x="3011" y="1149"/>
                    <a:pt x="3095" y="654"/>
                    <a:pt x="2636" y="315"/>
                  </a:cubicBezTo>
                  <a:cubicBezTo>
                    <a:pt x="2354" y="113"/>
                    <a:pt x="1929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4"/>
            <p:cNvSpPr/>
            <p:nvPr/>
          </p:nvSpPr>
          <p:spPr>
            <a:xfrm>
              <a:off x="1357234" y="2663424"/>
              <a:ext cx="121298" cy="70142"/>
            </a:xfrm>
            <a:custGeom>
              <a:rect b="b" l="l" r="r" t="t"/>
              <a:pathLst>
                <a:path extrusionOk="0" h="1112" w="1923">
                  <a:moveTo>
                    <a:pt x="641" y="0"/>
                  </a:moveTo>
                  <a:cubicBezTo>
                    <a:pt x="593" y="25"/>
                    <a:pt x="544" y="37"/>
                    <a:pt x="508" y="49"/>
                  </a:cubicBezTo>
                  <a:cubicBezTo>
                    <a:pt x="73" y="242"/>
                    <a:pt x="0" y="605"/>
                    <a:pt x="351" y="871"/>
                  </a:cubicBezTo>
                  <a:cubicBezTo>
                    <a:pt x="612" y="1031"/>
                    <a:pt x="909" y="1112"/>
                    <a:pt x="1206" y="1112"/>
                  </a:cubicBezTo>
                  <a:cubicBezTo>
                    <a:pt x="1404" y="1112"/>
                    <a:pt x="1601" y="1076"/>
                    <a:pt x="1789" y="1004"/>
                  </a:cubicBezTo>
                  <a:cubicBezTo>
                    <a:pt x="1825" y="979"/>
                    <a:pt x="1874" y="955"/>
                    <a:pt x="1922" y="931"/>
                  </a:cubicBezTo>
                  <a:cubicBezTo>
                    <a:pt x="1765" y="738"/>
                    <a:pt x="1596" y="581"/>
                    <a:pt x="1402" y="436"/>
                  </a:cubicBezTo>
                  <a:cubicBezTo>
                    <a:pt x="1161" y="266"/>
                    <a:pt x="907" y="121"/>
                    <a:pt x="64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4"/>
            <p:cNvSpPr/>
            <p:nvPr/>
          </p:nvSpPr>
          <p:spPr>
            <a:xfrm>
              <a:off x="1362533" y="2686321"/>
              <a:ext cx="71782" cy="47371"/>
            </a:xfrm>
            <a:custGeom>
              <a:rect b="b" l="l" r="r" t="t"/>
              <a:pathLst>
                <a:path extrusionOk="0" h="751" w="1138">
                  <a:moveTo>
                    <a:pt x="61" y="0"/>
                  </a:moveTo>
                  <a:lnTo>
                    <a:pt x="61" y="0"/>
                  </a:lnTo>
                  <a:cubicBezTo>
                    <a:pt x="1" y="169"/>
                    <a:pt x="61" y="351"/>
                    <a:pt x="267" y="508"/>
                  </a:cubicBezTo>
                  <a:cubicBezTo>
                    <a:pt x="505" y="666"/>
                    <a:pt x="785" y="751"/>
                    <a:pt x="1078" y="751"/>
                  </a:cubicBezTo>
                  <a:cubicBezTo>
                    <a:pt x="1098" y="751"/>
                    <a:pt x="1117" y="750"/>
                    <a:pt x="1137" y="749"/>
                  </a:cubicBezTo>
                  <a:cubicBezTo>
                    <a:pt x="1101" y="556"/>
                    <a:pt x="992" y="399"/>
                    <a:pt x="835" y="290"/>
                  </a:cubicBezTo>
                  <a:cubicBezTo>
                    <a:pt x="605" y="133"/>
                    <a:pt x="339" y="36"/>
                    <a:pt x="61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4"/>
            <p:cNvSpPr/>
            <p:nvPr/>
          </p:nvSpPr>
          <p:spPr>
            <a:xfrm>
              <a:off x="1472349" y="2693891"/>
              <a:ext cx="28259" cy="20689"/>
            </a:xfrm>
            <a:custGeom>
              <a:rect b="b" l="l" r="r" t="t"/>
              <a:pathLst>
                <a:path extrusionOk="0" h="328" w="448">
                  <a:moveTo>
                    <a:pt x="13" y="1"/>
                  </a:moveTo>
                  <a:cubicBezTo>
                    <a:pt x="0" y="13"/>
                    <a:pt x="0" y="25"/>
                    <a:pt x="0" y="37"/>
                  </a:cubicBezTo>
                  <a:lnTo>
                    <a:pt x="218" y="315"/>
                  </a:lnTo>
                  <a:cubicBezTo>
                    <a:pt x="242" y="327"/>
                    <a:pt x="266" y="327"/>
                    <a:pt x="278" y="327"/>
                  </a:cubicBezTo>
                  <a:cubicBezTo>
                    <a:pt x="303" y="315"/>
                    <a:pt x="315" y="303"/>
                    <a:pt x="303" y="291"/>
                  </a:cubicBezTo>
                  <a:lnTo>
                    <a:pt x="133" y="73"/>
                  </a:lnTo>
                  <a:lnTo>
                    <a:pt x="375" y="170"/>
                  </a:lnTo>
                  <a:lnTo>
                    <a:pt x="436" y="170"/>
                  </a:lnTo>
                  <a:cubicBezTo>
                    <a:pt x="448" y="146"/>
                    <a:pt x="448" y="134"/>
                    <a:pt x="424" y="134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4"/>
            <p:cNvSpPr/>
            <p:nvPr/>
          </p:nvSpPr>
          <p:spPr>
            <a:xfrm>
              <a:off x="1414382" y="2657306"/>
              <a:ext cx="32106" cy="17599"/>
            </a:xfrm>
            <a:custGeom>
              <a:rect b="b" l="l" r="r" t="t"/>
              <a:pathLst>
                <a:path extrusionOk="0" h="279" w="509">
                  <a:moveTo>
                    <a:pt x="339" y="1"/>
                  </a:moveTo>
                  <a:cubicBezTo>
                    <a:pt x="303" y="1"/>
                    <a:pt x="303" y="25"/>
                    <a:pt x="303" y="37"/>
                  </a:cubicBezTo>
                  <a:lnTo>
                    <a:pt x="388" y="182"/>
                  </a:lnTo>
                  <a:lnTo>
                    <a:pt x="61" y="37"/>
                  </a:lnTo>
                  <a:cubicBezTo>
                    <a:pt x="55" y="31"/>
                    <a:pt x="46" y="28"/>
                    <a:pt x="37" y="28"/>
                  </a:cubicBezTo>
                  <a:cubicBezTo>
                    <a:pt x="28" y="28"/>
                    <a:pt x="19" y="31"/>
                    <a:pt x="13" y="37"/>
                  </a:cubicBezTo>
                  <a:cubicBezTo>
                    <a:pt x="1" y="37"/>
                    <a:pt x="1" y="61"/>
                    <a:pt x="13" y="61"/>
                  </a:cubicBezTo>
                  <a:lnTo>
                    <a:pt x="448" y="279"/>
                  </a:lnTo>
                  <a:lnTo>
                    <a:pt x="496" y="279"/>
                  </a:lnTo>
                  <a:cubicBezTo>
                    <a:pt x="509" y="267"/>
                    <a:pt x="509" y="255"/>
                    <a:pt x="509" y="242"/>
                  </a:cubicBezTo>
                  <a:lnTo>
                    <a:pt x="388" y="25"/>
                  </a:lnTo>
                  <a:cubicBezTo>
                    <a:pt x="376" y="1"/>
                    <a:pt x="351" y="1"/>
                    <a:pt x="33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4"/>
            <p:cNvSpPr/>
            <p:nvPr/>
          </p:nvSpPr>
          <p:spPr>
            <a:xfrm>
              <a:off x="1451030" y="3065730"/>
              <a:ext cx="157883" cy="82127"/>
            </a:xfrm>
            <a:custGeom>
              <a:rect b="b" l="l" r="r" t="t"/>
              <a:pathLst>
                <a:path extrusionOk="0" h="1302" w="2503">
                  <a:moveTo>
                    <a:pt x="1255" y="1"/>
                  </a:moveTo>
                  <a:cubicBezTo>
                    <a:pt x="969" y="1"/>
                    <a:pt x="683" y="70"/>
                    <a:pt x="423" y="210"/>
                  </a:cubicBezTo>
                  <a:cubicBezTo>
                    <a:pt x="0" y="464"/>
                    <a:pt x="24" y="875"/>
                    <a:pt x="484" y="1128"/>
                  </a:cubicBezTo>
                  <a:cubicBezTo>
                    <a:pt x="725" y="1243"/>
                    <a:pt x="986" y="1301"/>
                    <a:pt x="1247" y="1301"/>
                  </a:cubicBezTo>
                  <a:cubicBezTo>
                    <a:pt x="1533" y="1301"/>
                    <a:pt x="1819" y="1231"/>
                    <a:pt x="2079" y="1092"/>
                  </a:cubicBezTo>
                  <a:cubicBezTo>
                    <a:pt x="2502" y="826"/>
                    <a:pt x="2466" y="415"/>
                    <a:pt x="2019" y="174"/>
                  </a:cubicBezTo>
                  <a:cubicBezTo>
                    <a:pt x="1777" y="58"/>
                    <a:pt x="1516" y="1"/>
                    <a:pt x="1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4"/>
            <p:cNvSpPr/>
            <p:nvPr/>
          </p:nvSpPr>
          <p:spPr>
            <a:xfrm>
              <a:off x="1475377" y="3080427"/>
              <a:ext cx="103006" cy="54625"/>
            </a:xfrm>
            <a:custGeom>
              <a:rect b="b" l="l" r="r" t="t"/>
              <a:pathLst>
                <a:path extrusionOk="0" h="866" w="1633">
                  <a:moveTo>
                    <a:pt x="400" y="1"/>
                  </a:moveTo>
                  <a:cubicBezTo>
                    <a:pt x="376" y="13"/>
                    <a:pt x="339" y="37"/>
                    <a:pt x="303" y="49"/>
                  </a:cubicBezTo>
                  <a:cubicBezTo>
                    <a:pt x="1" y="243"/>
                    <a:pt x="25" y="545"/>
                    <a:pt x="363" y="726"/>
                  </a:cubicBezTo>
                  <a:cubicBezTo>
                    <a:pt x="545" y="820"/>
                    <a:pt x="741" y="865"/>
                    <a:pt x="937" y="865"/>
                  </a:cubicBezTo>
                  <a:cubicBezTo>
                    <a:pt x="1146" y="865"/>
                    <a:pt x="1355" y="814"/>
                    <a:pt x="1548" y="714"/>
                  </a:cubicBezTo>
                  <a:cubicBezTo>
                    <a:pt x="1572" y="702"/>
                    <a:pt x="1608" y="678"/>
                    <a:pt x="1633" y="654"/>
                  </a:cubicBezTo>
                  <a:cubicBezTo>
                    <a:pt x="1475" y="509"/>
                    <a:pt x="1294" y="388"/>
                    <a:pt x="1113" y="291"/>
                  </a:cubicBezTo>
                  <a:cubicBezTo>
                    <a:pt x="883" y="170"/>
                    <a:pt x="654" y="73"/>
                    <a:pt x="400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4"/>
            <p:cNvSpPr/>
            <p:nvPr/>
          </p:nvSpPr>
          <p:spPr>
            <a:xfrm>
              <a:off x="1479982" y="3101053"/>
              <a:ext cx="65601" cy="33557"/>
            </a:xfrm>
            <a:custGeom>
              <a:rect b="b" l="l" r="r" t="t"/>
              <a:pathLst>
                <a:path extrusionOk="0" h="532" w="1040">
                  <a:moveTo>
                    <a:pt x="25" y="0"/>
                  </a:moveTo>
                  <a:lnTo>
                    <a:pt x="25" y="0"/>
                  </a:lnTo>
                  <a:cubicBezTo>
                    <a:pt x="0" y="145"/>
                    <a:pt x="97" y="290"/>
                    <a:pt x="290" y="399"/>
                  </a:cubicBezTo>
                  <a:cubicBezTo>
                    <a:pt x="469" y="484"/>
                    <a:pt x="663" y="532"/>
                    <a:pt x="865" y="532"/>
                  </a:cubicBezTo>
                  <a:cubicBezTo>
                    <a:pt x="923" y="532"/>
                    <a:pt x="981" y="528"/>
                    <a:pt x="1040" y="520"/>
                  </a:cubicBezTo>
                  <a:cubicBezTo>
                    <a:pt x="967" y="375"/>
                    <a:pt x="846" y="242"/>
                    <a:pt x="701" y="182"/>
                  </a:cubicBezTo>
                  <a:cubicBezTo>
                    <a:pt x="484" y="73"/>
                    <a:pt x="254" y="12"/>
                    <a:pt x="25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4"/>
            <p:cNvSpPr/>
            <p:nvPr/>
          </p:nvSpPr>
          <p:spPr>
            <a:xfrm>
              <a:off x="1566901" y="3097962"/>
              <a:ext cx="25231" cy="16085"/>
            </a:xfrm>
            <a:custGeom>
              <a:rect b="b" l="l" r="r" t="t"/>
              <a:pathLst>
                <a:path extrusionOk="0" h="255" w="400">
                  <a:moveTo>
                    <a:pt x="12" y="1"/>
                  </a:moveTo>
                  <a:cubicBezTo>
                    <a:pt x="0" y="13"/>
                    <a:pt x="0" y="25"/>
                    <a:pt x="12" y="25"/>
                  </a:cubicBezTo>
                  <a:lnTo>
                    <a:pt x="254" y="255"/>
                  </a:lnTo>
                  <a:lnTo>
                    <a:pt x="290" y="255"/>
                  </a:lnTo>
                  <a:cubicBezTo>
                    <a:pt x="302" y="243"/>
                    <a:pt x="315" y="231"/>
                    <a:pt x="302" y="219"/>
                  </a:cubicBezTo>
                  <a:lnTo>
                    <a:pt x="121" y="61"/>
                  </a:lnTo>
                  <a:lnTo>
                    <a:pt x="339" y="110"/>
                  </a:lnTo>
                  <a:cubicBezTo>
                    <a:pt x="346" y="113"/>
                    <a:pt x="352" y="115"/>
                    <a:pt x="357" y="115"/>
                  </a:cubicBezTo>
                  <a:cubicBezTo>
                    <a:pt x="370" y="115"/>
                    <a:pt x="378" y="106"/>
                    <a:pt x="387" y="98"/>
                  </a:cubicBezTo>
                  <a:cubicBezTo>
                    <a:pt x="399" y="86"/>
                    <a:pt x="387" y="73"/>
                    <a:pt x="375" y="73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4"/>
            <p:cNvSpPr/>
            <p:nvPr/>
          </p:nvSpPr>
          <p:spPr>
            <a:xfrm>
              <a:off x="1513539" y="3070524"/>
              <a:ext cx="29016" cy="13814"/>
            </a:xfrm>
            <a:custGeom>
              <a:rect b="b" l="l" r="r" t="t"/>
              <a:pathLst>
                <a:path extrusionOk="0" h="219" w="460">
                  <a:moveTo>
                    <a:pt x="266" y="1"/>
                  </a:moveTo>
                  <a:cubicBezTo>
                    <a:pt x="242" y="13"/>
                    <a:pt x="242" y="25"/>
                    <a:pt x="242" y="37"/>
                  </a:cubicBezTo>
                  <a:lnTo>
                    <a:pt x="351" y="158"/>
                  </a:lnTo>
                  <a:lnTo>
                    <a:pt x="61" y="61"/>
                  </a:lnTo>
                  <a:cubicBezTo>
                    <a:pt x="36" y="61"/>
                    <a:pt x="24" y="61"/>
                    <a:pt x="12" y="73"/>
                  </a:cubicBezTo>
                  <a:cubicBezTo>
                    <a:pt x="0" y="73"/>
                    <a:pt x="0" y="98"/>
                    <a:pt x="12" y="98"/>
                  </a:cubicBezTo>
                  <a:lnTo>
                    <a:pt x="24" y="98"/>
                  </a:lnTo>
                  <a:lnTo>
                    <a:pt x="411" y="218"/>
                  </a:lnTo>
                  <a:lnTo>
                    <a:pt x="459" y="218"/>
                  </a:lnTo>
                  <a:cubicBezTo>
                    <a:pt x="459" y="206"/>
                    <a:pt x="459" y="206"/>
                    <a:pt x="459" y="194"/>
                  </a:cubicBezTo>
                  <a:lnTo>
                    <a:pt x="314" y="13"/>
                  </a:lnTo>
                  <a:cubicBezTo>
                    <a:pt x="302" y="1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4"/>
            <p:cNvSpPr/>
            <p:nvPr/>
          </p:nvSpPr>
          <p:spPr>
            <a:xfrm>
              <a:off x="1929782" y="2882239"/>
              <a:ext cx="151764" cy="79351"/>
            </a:xfrm>
            <a:custGeom>
              <a:rect b="b" l="l" r="r" t="t"/>
              <a:pathLst>
                <a:path extrusionOk="0" h="1258" w="2406">
                  <a:moveTo>
                    <a:pt x="1197" y="0"/>
                  </a:moveTo>
                  <a:cubicBezTo>
                    <a:pt x="931" y="0"/>
                    <a:pt x="665" y="61"/>
                    <a:pt x="424" y="182"/>
                  </a:cubicBezTo>
                  <a:cubicBezTo>
                    <a:pt x="1" y="423"/>
                    <a:pt x="1" y="834"/>
                    <a:pt x="424" y="1076"/>
                  </a:cubicBezTo>
                  <a:cubicBezTo>
                    <a:pt x="665" y="1197"/>
                    <a:pt x="931" y="1257"/>
                    <a:pt x="1197" y="1257"/>
                  </a:cubicBezTo>
                  <a:cubicBezTo>
                    <a:pt x="1463" y="1257"/>
                    <a:pt x="1729" y="1197"/>
                    <a:pt x="1971" y="1076"/>
                  </a:cubicBezTo>
                  <a:cubicBezTo>
                    <a:pt x="2406" y="834"/>
                    <a:pt x="2394" y="435"/>
                    <a:pt x="1971" y="182"/>
                  </a:cubicBezTo>
                  <a:cubicBezTo>
                    <a:pt x="1729" y="61"/>
                    <a:pt x="1463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4"/>
            <p:cNvSpPr/>
            <p:nvPr/>
          </p:nvSpPr>
          <p:spPr>
            <a:xfrm>
              <a:off x="1971728" y="2894980"/>
              <a:ext cx="88876" cy="46299"/>
            </a:xfrm>
            <a:custGeom>
              <a:rect b="b" l="l" r="r" t="t"/>
              <a:pathLst>
                <a:path extrusionOk="0" h="734" w="1409">
                  <a:moveTo>
                    <a:pt x="429" y="0"/>
                  </a:moveTo>
                  <a:cubicBezTo>
                    <a:pt x="203" y="0"/>
                    <a:pt x="0" y="146"/>
                    <a:pt x="0" y="342"/>
                  </a:cubicBezTo>
                  <a:cubicBezTo>
                    <a:pt x="0" y="463"/>
                    <a:pt x="25" y="584"/>
                    <a:pt x="85" y="693"/>
                  </a:cubicBezTo>
                  <a:cubicBezTo>
                    <a:pt x="230" y="720"/>
                    <a:pt x="382" y="734"/>
                    <a:pt x="535" y="734"/>
                  </a:cubicBezTo>
                  <a:cubicBezTo>
                    <a:pt x="587" y="734"/>
                    <a:pt x="638" y="732"/>
                    <a:pt x="689" y="729"/>
                  </a:cubicBezTo>
                  <a:cubicBezTo>
                    <a:pt x="702" y="729"/>
                    <a:pt x="714" y="730"/>
                    <a:pt x="727" y="730"/>
                  </a:cubicBezTo>
                  <a:cubicBezTo>
                    <a:pt x="1152" y="730"/>
                    <a:pt x="1409" y="531"/>
                    <a:pt x="1209" y="379"/>
                  </a:cubicBezTo>
                  <a:cubicBezTo>
                    <a:pt x="1108" y="320"/>
                    <a:pt x="1002" y="284"/>
                    <a:pt x="894" y="284"/>
                  </a:cubicBezTo>
                  <a:cubicBezTo>
                    <a:pt x="846" y="284"/>
                    <a:pt x="798" y="291"/>
                    <a:pt x="750" y="306"/>
                  </a:cubicBezTo>
                  <a:cubicBezTo>
                    <a:pt x="774" y="246"/>
                    <a:pt x="822" y="125"/>
                    <a:pt x="629" y="40"/>
                  </a:cubicBezTo>
                  <a:cubicBezTo>
                    <a:pt x="563" y="13"/>
                    <a:pt x="495" y="0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4"/>
            <p:cNvSpPr/>
            <p:nvPr/>
          </p:nvSpPr>
          <p:spPr>
            <a:xfrm>
              <a:off x="1675141" y="2480501"/>
              <a:ext cx="185322" cy="97266"/>
            </a:xfrm>
            <a:custGeom>
              <a:rect b="b" l="l" r="r" t="t"/>
              <a:pathLst>
                <a:path extrusionOk="0" h="1542" w="2938">
                  <a:moveTo>
                    <a:pt x="1345" y="1"/>
                  </a:moveTo>
                  <a:cubicBezTo>
                    <a:pt x="1100" y="1"/>
                    <a:pt x="853" y="45"/>
                    <a:pt x="617" y="133"/>
                  </a:cubicBezTo>
                  <a:cubicBezTo>
                    <a:pt x="61" y="374"/>
                    <a:pt x="1" y="846"/>
                    <a:pt x="472" y="1196"/>
                  </a:cubicBezTo>
                  <a:cubicBezTo>
                    <a:pt x="813" y="1423"/>
                    <a:pt x="1211" y="1541"/>
                    <a:pt x="1612" y="1541"/>
                  </a:cubicBezTo>
                  <a:cubicBezTo>
                    <a:pt x="1851" y="1541"/>
                    <a:pt x="2091" y="1500"/>
                    <a:pt x="2321" y="1414"/>
                  </a:cubicBezTo>
                  <a:cubicBezTo>
                    <a:pt x="2877" y="1172"/>
                    <a:pt x="2938" y="701"/>
                    <a:pt x="2466" y="338"/>
                  </a:cubicBezTo>
                  <a:cubicBezTo>
                    <a:pt x="2131" y="114"/>
                    <a:pt x="1740" y="1"/>
                    <a:pt x="1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4"/>
            <p:cNvSpPr/>
            <p:nvPr/>
          </p:nvSpPr>
          <p:spPr>
            <a:xfrm>
              <a:off x="1726990" y="2495766"/>
              <a:ext cx="104330" cy="58662"/>
            </a:xfrm>
            <a:custGeom>
              <a:rect b="b" l="l" r="r" t="t"/>
              <a:pathLst>
                <a:path extrusionOk="0" h="930" w="1654">
                  <a:moveTo>
                    <a:pt x="523" y="0"/>
                  </a:moveTo>
                  <a:cubicBezTo>
                    <a:pt x="277" y="0"/>
                    <a:pt x="50" y="135"/>
                    <a:pt x="25" y="350"/>
                  </a:cubicBezTo>
                  <a:cubicBezTo>
                    <a:pt x="0" y="495"/>
                    <a:pt x="13" y="640"/>
                    <a:pt x="73" y="773"/>
                  </a:cubicBezTo>
                  <a:cubicBezTo>
                    <a:pt x="303" y="845"/>
                    <a:pt x="532" y="894"/>
                    <a:pt x="774" y="918"/>
                  </a:cubicBezTo>
                  <a:cubicBezTo>
                    <a:pt x="841" y="926"/>
                    <a:pt x="905" y="929"/>
                    <a:pt x="966" y="929"/>
                  </a:cubicBezTo>
                  <a:cubicBezTo>
                    <a:pt x="1391" y="929"/>
                    <a:pt x="1653" y="756"/>
                    <a:pt x="1463" y="555"/>
                  </a:cubicBezTo>
                  <a:cubicBezTo>
                    <a:pt x="1306" y="410"/>
                    <a:pt x="1040" y="410"/>
                    <a:pt x="931" y="410"/>
                  </a:cubicBezTo>
                  <a:cubicBezTo>
                    <a:pt x="967" y="350"/>
                    <a:pt x="1040" y="193"/>
                    <a:pt x="822" y="72"/>
                  </a:cubicBezTo>
                  <a:cubicBezTo>
                    <a:pt x="728" y="23"/>
                    <a:pt x="624" y="0"/>
                    <a:pt x="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4"/>
            <p:cNvSpPr/>
            <p:nvPr/>
          </p:nvSpPr>
          <p:spPr>
            <a:xfrm>
              <a:off x="2221007" y="3192515"/>
              <a:ext cx="151008" cy="79919"/>
            </a:xfrm>
            <a:custGeom>
              <a:rect b="b" l="l" r="r" t="t"/>
              <a:pathLst>
                <a:path extrusionOk="0" h="1267" w="2394">
                  <a:moveTo>
                    <a:pt x="1197" y="1"/>
                  </a:moveTo>
                  <a:cubicBezTo>
                    <a:pt x="931" y="1"/>
                    <a:pt x="666" y="61"/>
                    <a:pt x="424" y="182"/>
                  </a:cubicBezTo>
                  <a:cubicBezTo>
                    <a:pt x="1" y="436"/>
                    <a:pt x="1" y="835"/>
                    <a:pt x="424" y="1076"/>
                  </a:cubicBezTo>
                  <a:cubicBezTo>
                    <a:pt x="666" y="1203"/>
                    <a:pt x="931" y="1267"/>
                    <a:pt x="1197" y="1267"/>
                  </a:cubicBezTo>
                  <a:cubicBezTo>
                    <a:pt x="1463" y="1267"/>
                    <a:pt x="1729" y="1203"/>
                    <a:pt x="1971" y="1076"/>
                  </a:cubicBezTo>
                  <a:cubicBezTo>
                    <a:pt x="2394" y="835"/>
                    <a:pt x="2394" y="436"/>
                    <a:pt x="1971" y="182"/>
                  </a:cubicBezTo>
                  <a:cubicBezTo>
                    <a:pt x="1729" y="61"/>
                    <a:pt x="1463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4"/>
            <p:cNvSpPr/>
            <p:nvPr/>
          </p:nvSpPr>
          <p:spPr>
            <a:xfrm>
              <a:off x="2262196" y="3205571"/>
              <a:ext cx="89255" cy="46488"/>
            </a:xfrm>
            <a:custGeom>
              <a:rect b="b" l="l" r="r" t="t"/>
              <a:pathLst>
                <a:path extrusionOk="0" h="737" w="1415">
                  <a:moveTo>
                    <a:pt x="440" y="0"/>
                  </a:moveTo>
                  <a:cubicBezTo>
                    <a:pt x="214" y="0"/>
                    <a:pt x="3" y="140"/>
                    <a:pt x="13" y="338"/>
                  </a:cubicBezTo>
                  <a:cubicBezTo>
                    <a:pt x="0" y="458"/>
                    <a:pt x="25" y="579"/>
                    <a:pt x="97" y="688"/>
                  </a:cubicBezTo>
                  <a:cubicBezTo>
                    <a:pt x="291" y="724"/>
                    <a:pt x="496" y="736"/>
                    <a:pt x="701" y="736"/>
                  </a:cubicBezTo>
                  <a:cubicBezTo>
                    <a:pt x="1137" y="736"/>
                    <a:pt x="1415" y="531"/>
                    <a:pt x="1209" y="374"/>
                  </a:cubicBezTo>
                  <a:cubicBezTo>
                    <a:pt x="1116" y="315"/>
                    <a:pt x="1005" y="285"/>
                    <a:pt x="897" y="285"/>
                  </a:cubicBezTo>
                  <a:cubicBezTo>
                    <a:pt x="851" y="285"/>
                    <a:pt x="805" y="290"/>
                    <a:pt x="762" y="301"/>
                  </a:cubicBezTo>
                  <a:cubicBezTo>
                    <a:pt x="786" y="253"/>
                    <a:pt x="834" y="120"/>
                    <a:pt x="629" y="35"/>
                  </a:cubicBezTo>
                  <a:cubicBezTo>
                    <a:pt x="568" y="12"/>
                    <a:pt x="503" y="0"/>
                    <a:pt x="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4"/>
            <p:cNvSpPr/>
            <p:nvPr/>
          </p:nvSpPr>
          <p:spPr>
            <a:xfrm>
              <a:off x="1818451" y="3049393"/>
              <a:ext cx="151828" cy="79919"/>
            </a:xfrm>
            <a:custGeom>
              <a:rect b="b" l="l" r="r" t="t"/>
              <a:pathLst>
                <a:path extrusionOk="0" h="1267" w="2407">
                  <a:moveTo>
                    <a:pt x="1202" y="0"/>
                  </a:moveTo>
                  <a:cubicBezTo>
                    <a:pt x="938" y="0"/>
                    <a:pt x="672" y="64"/>
                    <a:pt x="424" y="191"/>
                  </a:cubicBezTo>
                  <a:cubicBezTo>
                    <a:pt x="1" y="433"/>
                    <a:pt x="1" y="831"/>
                    <a:pt x="424" y="1085"/>
                  </a:cubicBezTo>
                  <a:cubicBezTo>
                    <a:pt x="672" y="1206"/>
                    <a:pt x="938" y="1267"/>
                    <a:pt x="1202" y="1267"/>
                  </a:cubicBezTo>
                  <a:cubicBezTo>
                    <a:pt x="1466" y="1267"/>
                    <a:pt x="1729" y="1206"/>
                    <a:pt x="1971" y="1085"/>
                  </a:cubicBezTo>
                  <a:cubicBezTo>
                    <a:pt x="2406" y="831"/>
                    <a:pt x="2394" y="433"/>
                    <a:pt x="1971" y="191"/>
                  </a:cubicBezTo>
                  <a:cubicBezTo>
                    <a:pt x="1729" y="64"/>
                    <a:pt x="1466" y="0"/>
                    <a:pt x="1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4"/>
            <p:cNvSpPr/>
            <p:nvPr/>
          </p:nvSpPr>
          <p:spPr>
            <a:xfrm>
              <a:off x="1860397" y="3062576"/>
              <a:ext cx="88182" cy="46362"/>
            </a:xfrm>
            <a:custGeom>
              <a:rect b="b" l="l" r="r" t="t"/>
              <a:pathLst>
                <a:path extrusionOk="0" h="735" w="1398">
                  <a:moveTo>
                    <a:pt x="423" y="1"/>
                  </a:moveTo>
                  <a:cubicBezTo>
                    <a:pt x="199" y="1"/>
                    <a:pt x="1" y="141"/>
                    <a:pt x="1" y="344"/>
                  </a:cubicBezTo>
                  <a:cubicBezTo>
                    <a:pt x="1" y="465"/>
                    <a:pt x="25" y="586"/>
                    <a:pt x="85" y="683"/>
                  </a:cubicBezTo>
                  <a:cubicBezTo>
                    <a:pt x="254" y="713"/>
                    <a:pt x="415" y="734"/>
                    <a:pt x="581" y="734"/>
                  </a:cubicBezTo>
                  <a:cubicBezTo>
                    <a:pt x="617" y="734"/>
                    <a:pt x="653" y="733"/>
                    <a:pt x="690" y="731"/>
                  </a:cubicBezTo>
                  <a:cubicBezTo>
                    <a:pt x="702" y="732"/>
                    <a:pt x="715" y="732"/>
                    <a:pt x="727" y="732"/>
                  </a:cubicBezTo>
                  <a:cubicBezTo>
                    <a:pt x="1152" y="732"/>
                    <a:pt x="1397" y="533"/>
                    <a:pt x="1209" y="369"/>
                  </a:cubicBezTo>
                  <a:cubicBezTo>
                    <a:pt x="1108" y="309"/>
                    <a:pt x="1000" y="280"/>
                    <a:pt x="891" y="280"/>
                  </a:cubicBezTo>
                  <a:cubicBezTo>
                    <a:pt x="844" y="280"/>
                    <a:pt x="797" y="285"/>
                    <a:pt x="750" y="296"/>
                  </a:cubicBezTo>
                  <a:cubicBezTo>
                    <a:pt x="774" y="248"/>
                    <a:pt x="823" y="115"/>
                    <a:pt x="629" y="42"/>
                  </a:cubicBezTo>
                  <a:cubicBezTo>
                    <a:pt x="561" y="14"/>
                    <a:pt x="491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4"/>
            <p:cNvSpPr/>
            <p:nvPr/>
          </p:nvSpPr>
          <p:spPr>
            <a:xfrm>
              <a:off x="1936657" y="3322327"/>
              <a:ext cx="151008" cy="79919"/>
            </a:xfrm>
            <a:custGeom>
              <a:rect b="b" l="l" r="r" t="t"/>
              <a:pathLst>
                <a:path extrusionOk="0" h="1267" w="2394">
                  <a:moveTo>
                    <a:pt x="1197" y="1"/>
                  </a:moveTo>
                  <a:cubicBezTo>
                    <a:pt x="931" y="1"/>
                    <a:pt x="665" y="64"/>
                    <a:pt x="423" y="191"/>
                  </a:cubicBezTo>
                  <a:cubicBezTo>
                    <a:pt x="0" y="433"/>
                    <a:pt x="0" y="831"/>
                    <a:pt x="423" y="1085"/>
                  </a:cubicBezTo>
                  <a:cubicBezTo>
                    <a:pt x="665" y="1206"/>
                    <a:pt x="931" y="1267"/>
                    <a:pt x="1197" y="1267"/>
                  </a:cubicBezTo>
                  <a:cubicBezTo>
                    <a:pt x="1463" y="1267"/>
                    <a:pt x="1729" y="1206"/>
                    <a:pt x="1971" y="1085"/>
                  </a:cubicBezTo>
                  <a:cubicBezTo>
                    <a:pt x="2394" y="831"/>
                    <a:pt x="2394" y="433"/>
                    <a:pt x="1971" y="191"/>
                  </a:cubicBezTo>
                  <a:cubicBezTo>
                    <a:pt x="1729" y="64"/>
                    <a:pt x="1463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4"/>
            <p:cNvSpPr/>
            <p:nvPr/>
          </p:nvSpPr>
          <p:spPr>
            <a:xfrm>
              <a:off x="1977846" y="3335510"/>
              <a:ext cx="89255" cy="46425"/>
            </a:xfrm>
            <a:custGeom>
              <a:rect b="b" l="l" r="r" t="t"/>
              <a:pathLst>
                <a:path extrusionOk="0" h="736" w="1415">
                  <a:moveTo>
                    <a:pt x="427" y="1"/>
                  </a:moveTo>
                  <a:cubicBezTo>
                    <a:pt x="206" y="1"/>
                    <a:pt x="3" y="141"/>
                    <a:pt x="12" y="344"/>
                  </a:cubicBezTo>
                  <a:cubicBezTo>
                    <a:pt x="0" y="465"/>
                    <a:pt x="24" y="586"/>
                    <a:pt x="97" y="695"/>
                  </a:cubicBezTo>
                  <a:cubicBezTo>
                    <a:pt x="242" y="722"/>
                    <a:pt x="394" y="736"/>
                    <a:pt x="547" y="736"/>
                  </a:cubicBezTo>
                  <a:cubicBezTo>
                    <a:pt x="598" y="736"/>
                    <a:pt x="650" y="734"/>
                    <a:pt x="701" y="731"/>
                  </a:cubicBezTo>
                  <a:cubicBezTo>
                    <a:pt x="1136" y="731"/>
                    <a:pt x="1414" y="538"/>
                    <a:pt x="1209" y="369"/>
                  </a:cubicBezTo>
                  <a:cubicBezTo>
                    <a:pt x="1116" y="309"/>
                    <a:pt x="1005" y="280"/>
                    <a:pt x="897" y="280"/>
                  </a:cubicBezTo>
                  <a:cubicBezTo>
                    <a:pt x="851" y="280"/>
                    <a:pt x="805" y="285"/>
                    <a:pt x="762" y="296"/>
                  </a:cubicBezTo>
                  <a:cubicBezTo>
                    <a:pt x="786" y="248"/>
                    <a:pt x="834" y="115"/>
                    <a:pt x="629" y="42"/>
                  </a:cubicBezTo>
                  <a:cubicBezTo>
                    <a:pt x="564" y="14"/>
                    <a:pt x="494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4"/>
            <p:cNvSpPr/>
            <p:nvPr/>
          </p:nvSpPr>
          <p:spPr>
            <a:xfrm>
              <a:off x="2294996" y="3538681"/>
              <a:ext cx="151764" cy="79919"/>
            </a:xfrm>
            <a:custGeom>
              <a:rect b="b" l="l" r="r" t="t"/>
              <a:pathLst>
                <a:path extrusionOk="0" h="1267" w="2406">
                  <a:moveTo>
                    <a:pt x="1204" y="0"/>
                  </a:moveTo>
                  <a:cubicBezTo>
                    <a:pt x="940" y="0"/>
                    <a:pt x="677" y="61"/>
                    <a:pt x="435" y="181"/>
                  </a:cubicBezTo>
                  <a:cubicBezTo>
                    <a:pt x="0" y="435"/>
                    <a:pt x="0" y="834"/>
                    <a:pt x="435" y="1076"/>
                  </a:cubicBezTo>
                  <a:cubicBezTo>
                    <a:pt x="677" y="1203"/>
                    <a:pt x="940" y="1266"/>
                    <a:pt x="1204" y="1266"/>
                  </a:cubicBezTo>
                  <a:cubicBezTo>
                    <a:pt x="1469" y="1266"/>
                    <a:pt x="1735" y="1203"/>
                    <a:pt x="1982" y="1076"/>
                  </a:cubicBezTo>
                  <a:cubicBezTo>
                    <a:pt x="2405" y="834"/>
                    <a:pt x="2405" y="435"/>
                    <a:pt x="1982" y="181"/>
                  </a:cubicBezTo>
                  <a:cubicBezTo>
                    <a:pt x="1735" y="61"/>
                    <a:pt x="1469" y="0"/>
                    <a:pt x="1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4"/>
            <p:cNvSpPr/>
            <p:nvPr/>
          </p:nvSpPr>
          <p:spPr>
            <a:xfrm>
              <a:off x="2336879" y="3551675"/>
              <a:ext cx="89318" cy="46488"/>
            </a:xfrm>
            <a:custGeom>
              <a:rect b="b" l="l" r="r" t="t"/>
              <a:pathLst>
                <a:path extrusionOk="0" h="737" w="1416">
                  <a:moveTo>
                    <a:pt x="435" y="1"/>
                  </a:moveTo>
                  <a:cubicBezTo>
                    <a:pt x="207" y="1"/>
                    <a:pt x="1" y="140"/>
                    <a:pt x="1" y="338"/>
                  </a:cubicBezTo>
                  <a:cubicBezTo>
                    <a:pt x="1" y="459"/>
                    <a:pt x="25" y="580"/>
                    <a:pt x="86" y="689"/>
                  </a:cubicBezTo>
                  <a:cubicBezTo>
                    <a:pt x="291" y="725"/>
                    <a:pt x="484" y="737"/>
                    <a:pt x="690" y="737"/>
                  </a:cubicBezTo>
                  <a:cubicBezTo>
                    <a:pt x="1137" y="737"/>
                    <a:pt x="1415" y="544"/>
                    <a:pt x="1210" y="374"/>
                  </a:cubicBezTo>
                  <a:cubicBezTo>
                    <a:pt x="1117" y="315"/>
                    <a:pt x="1006" y="285"/>
                    <a:pt x="894" y="285"/>
                  </a:cubicBezTo>
                  <a:cubicBezTo>
                    <a:pt x="846" y="285"/>
                    <a:pt x="797" y="291"/>
                    <a:pt x="750" y="302"/>
                  </a:cubicBezTo>
                  <a:cubicBezTo>
                    <a:pt x="787" y="253"/>
                    <a:pt x="823" y="121"/>
                    <a:pt x="629" y="36"/>
                  </a:cubicBezTo>
                  <a:cubicBezTo>
                    <a:pt x="566" y="12"/>
                    <a:pt x="50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4"/>
            <p:cNvSpPr/>
            <p:nvPr/>
          </p:nvSpPr>
          <p:spPr>
            <a:xfrm>
              <a:off x="2104378" y="3465449"/>
              <a:ext cx="141861" cy="81685"/>
            </a:xfrm>
            <a:custGeom>
              <a:rect b="b" l="l" r="r" t="t"/>
              <a:pathLst>
                <a:path extrusionOk="0" h="1295" w="2249">
                  <a:moveTo>
                    <a:pt x="1125" y="1"/>
                  </a:moveTo>
                  <a:cubicBezTo>
                    <a:pt x="508" y="1"/>
                    <a:pt x="0" y="291"/>
                    <a:pt x="0" y="641"/>
                  </a:cubicBezTo>
                  <a:cubicBezTo>
                    <a:pt x="0" y="1004"/>
                    <a:pt x="508" y="1294"/>
                    <a:pt x="1125" y="1294"/>
                  </a:cubicBezTo>
                  <a:cubicBezTo>
                    <a:pt x="1741" y="1294"/>
                    <a:pt x="2249" y="1004"/>
                    <a:pt x="2249" y="641"/>
                  </a:cubicBezTo>
                  <a:cubicBezTo>
                    <a:pt x="2249" y="291"/>
                    <a:pt x="1741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4"/>
            <p:cNvSpPr/>
            <p:nvPr/>
          </p:nvSpPr>
          <p:spPr>
            <a:xfrm>
              <a:off x="2128032" y="3488157"/>
              <a:ext cx="40433" cy="21005"/>
            </a:xfrm>
            <a:custGeom>
              <a:rect b="b" l="l" r="r" t="t"/>
              <a:pathLst>
                <a:path extrusionOk="0" h="333" w="641">
                  <a:moveTo>
                    <a:pt x="466" y="0"/>
                  </a:moveTo>
                  <a:cubicBezTo>
                    <a:pt x="426" y="0"/>
                    <a:pt x="387" y="9"/>
                    <a:pt x="351" y="28"/>
                  </a:cubicBezTo>
                  <a:lnTo>
                    <a:pt x="73" y="173"/>
                  </a:lnTo>
                  <a:cubicBezTo>
                    <a:pt x="12" y="197"/>
                    <a:pt x="0" y="257"/>
                    <a:pt x="61" y="306"/>
                  </a:cubicBezTo>
                  <a:cubicBezTo>
                    <a:pt x="97" y="324"/>
                    <a:pt x="136" y="333"/>
                    <a:pt x="175" y="333"/>
                  </a:cubicBezTo>
                  <a:cubicBezTo>
                    <a:pt x="215" y="333"/>
                    <a:pt x="254" y="324"/>
                    <a:pt x="290" y="306"/>
                  </a:cubicBezTo>
                  <a:lnTo>
                    <a:pt x="568" y="161"/>
                  </a:lnTo>
                  <a:cubicBezTo>
                    <a:pt x="641" y="136"/>
                    <a:pt x="641" y="76"/>
                    <a:pt x="580" y="28"/>
                  </a:cubicBezTo>
                  <a:cubicBezTo>
                    <a:pt x="544" y="9"/>
                    <a:pt x="505" y="0"/>
                    <a:pt x="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4"/>
            <p:cNvSpPr/>
            <p:nvPr/>
          </p:nvSpPr>
          <p:spPr>
            <a:xfrm>
              <a:off x="2147838" y="3491310"/>
              <a:ext cx="70205" cy="37910"/>
            </a:xfrm>
            <a:custGeom>
              <a:rect b="b" l="l" r="r" t="t"/>
              <a:pathLst>
                <a:path extrusionOk="0" h="601" w="1113">
                  <a:moveTo>
                    <a:pt x="1005" y="1"/>
                  </a:moveTo>
                  <a:cubicBezTo>
                    <a:pt x="973" y="1"/>
                    <a:pt x="941" y="11"/>
                    <a:pt x="919" y="26"/>
                  </a:cubicBezTo>
                  <a:cubicBezTo>
                    <a:pt x="907" y="38"/>
                    <a:pt x="895" y="50"/>
                    <a:pt x="895" y="62"/>
                  </a:cubicBezTo>
                  <a:lnTo>
                    <a:pt x="786" y="62"/>
                  </a:lnTo>
                  <a:cubicBezTo>
                    <a:pt x="689" y="62"/>
                    <a:pt x="556" y="74"/>
                    <a:pt x="508" y="86"/>
                  </a:cubicBezTo>
                  <a:cubicBezTo>
                    <a:pt x="472" y="86"/>
                    <a:pt x="436" y="98"/>
                    <a:pt x="399" y="111"/>
                  </a:cubicBezTo>
                  <a:lnTo>
                    <a:pt x="375" y="123"/>
                  </a:lnTo>
                  <a:lnTo>
                    <a:pt x="37" y="292"/>
                  </a:lnTo>
                  <a:cubicBezTo>
                    <a:pt x="0" y="304"/>
                    <a:pt x="0" y="328"/>
                    <a:pt x="37" y="352"/>
                  </a:cubicBezTo>
                  <a:lnTo>
                    <a:pt x="399" y="582"/>
                  </a:lnTo>
                  <a:cubicBezTo>
                    <a:pt x="417" y="594"/>
                    <a:pt x="442" y="600"/>
                    <a:pt x="466" y="600"/>
                  </a:cubicBezTo>
                  <a:cubicBezTo>
                    <a:pt x="490" y="600"/>
                    <a:pt x="514" y="594"/>
                    <a:pt x="532" y="582"/>
                  </a:cubicBezTo>
                  <a:cubicBezTo>
                    <a:pt x="544" y="570"/>
                    <a:pt x="556" y="558"/>
                    <a:pt x="569" y="546"/>
                  </a:cubicBezTo>
                  <a:cubicBezTo>
                    <a:pt x="587" y="552"/>
                    <a:pt x="605" y="555"/>
                    <a:pt x="623" y="555"/>
                  </a:cubicBezTo>
                  <a:cubicBezTo>
                    <a:pt x="641" y="555"/>
                    <a:pt x="659" y="552"/>
                    <a:pt x="677" y="546"/>
                  </a:cubicBezTo>
                  <a:cubicBezTo>
                    <a:pt x="689" y="534"/>
                    <a:pt x="701" y="522"/>
                    <a:pt x="714" y="509"/>
                  </a:cubicBezTo>
                  <a:cubicBezTo>
                    <a:pt x="724" y="513"/>
                    <a:pt x="735" y="514"/>
                    <a:pt x="745" y="514"/>
                  </a:cubicBezTo>
                  <a:cubicBezTo>
                    <a:pt x="771" y="514"/>
                    <a:pt x="797" y="506"/>
                    <a:pt x="822" y="497"/>
                  </a:cubicBezTo>
                  <a:cubicBezTo>
                    <a:pt x="847" y="485"/>
                    <a:pt x="859" y="461"/>
                    <a:pt x="847" y="437"/>
                  </a:cubicBezTo>
                  <a:lnTo>
                    <a:pt x="847" y="437"/>
                  </a:lnTo>
                  <a:cubicBezTo>
                    <a:pt x="862" y="442"/>
                    <a:pt x="877" y="445"/>
                    <a:pt x="892" y="445"/>
                  </a:cubicBezTo>
                  <a:cubicBezTo>
                    <a:pt x="915" y="445"/>
                    <a:pt x="939" y="439"/>
                    <a:pt x="967" y="425"/>
                  </a:cubicBezTo>
                  <a:cubicBezTo>
                    <a:pt x="1004" y="401"/>
                    <a:pt x="1016" y="364"/>
                    <a:pt x="967" y="340"/>
                  </a:cubicBezTo>
                  <a:lnTo>
                    <a:pt x="762" y="207"/>
                  </a:lnTo>
                  <a:cubicBezTo>
                    <a:pt x="786" y="207"/>
                    <a:pt x="895" y="195"/>
                    <a:pt x="919" y="183"/>
                  </a:cubicBezTo>
                  <a:cubicBezTo>
                    <a:pt x="955" y="183"/>
                    <a:pt x="979" y="171"/>
                    <a:pt x="1004" y="159"/>
                  </a:cubicBezTo>
                  <a:cubicBezTo>
                    <a:pt x="1028" y="147"/>
                    <a:pt x="1052" y="123"/>
                    <a:pt x="1076" y="98"/>
                  </a:cubicBezTo>
                  <a:cubicBezTo>
                    <a:pt x="1100" y="74"/>
                    <a:pt x="1112" y="38"/>
                    <a:pt x="1064" y="14"/>
                  </a:cubicBezTo>
                  <a:cubicBezTo>
                    <a:pt x="1046" y="5"/>
                    <a:pt x="1025" y="1"/>
                    <a:pt x="1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4"/>
            <p:cNvSpPr/>
            <p:nvPr/>
          </p:nvSpPr>
          <p:spPr>
            <a:xfrm>
              <a:off x="1938171" y="3181855"/>
              <a:ext cx="141104" cy="81622"/>
            </a:xfrm>
            <a:custGeom>
              <a:rect b="b" l="l" r="r" t="t"/>
              <a:pathLst>
                <a:path extrusionOk="0" h="1294" w="2237">
                  <a:moveTo>
                    <a:pt x="1125" y="1"/>
                  </a:moveTo>
                  <a:cubicBezTo>
                    <a:pt x="508" y="1"/>
                    <a:pt x="1" y="291"/>
                    <a:pt x="1" y="653"/>
                  </a:cubicBezTo>
                  <a:cubicBezTo>
                    <a:pt x="1" y="1004"/>
                    <a:pt x="508" y="1294"/>
                    <a:pt x="1125" y="1294"/>
                  </a:cubicBezTo>
                  <a:cubicBezTo>
                    <a:pt x="1741" y="1294"/>
                    <a:pt x="2237" y="1004"/>
                    <a:pt x="2237" y="653"/>
                  </a:cubicBezTo>
                  <a:cubicBezTo>
                    <a:pt x="2237" y="291"/>
                    <a:pt x="1741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4"/>
            <p:cNvSpPr/>
            <p:nvPr/>
          </p:nvSpPr>
          <p:spPr>
            <a:xfrm>
              <a:off x="1962582" y="3204562"/>
              <a:ext cx="40433" cy="21446"/>
            </a:xfrm>
            <a:custGeom>
              <a:rect b="b" l="l" r="r" t="t"/>
              <a:pathLst>
                <a:path extrusionOk="0" h="340" w="641">
                  <a:moveTo>
                    <a:pt x="455" y="0"/>
                  </a:moveTo>
                  <a:cubicBezTo>
                    <a:pt x="414" y="0"/>
                    <a:pt x="375" y="9"/>
                    <a:pt x="339" y="27"/>
                  </a:cubicBezTo>
                  <a:lnTo>
                    <a:pt x="73" y="172"/>
                  </a:lnTo>
                  <a:cubicBezTo>
                    <a:pt x="0" y="209"/>
                    <a:pt x="0" y="269"/>
                    <a:pt x="61" y="305"/>
                  </a:cubicBezTo>
                  <a:cubicBezTo>
                    <a:pt x="103" y="326"/>
                    <a:pt x="149" y="339"/>
                    <a:pt x="195" y="339"/>
                  </a:cubicBezTo>
                  <a:cubicBezTo>
                    <a:pt x="228" y="339"/>
                    <a:pt x="260" y="333"/>
                    <a:pt x="290" y="317"/>
                  </a:cubicBezTo>
                  <a:lnTo>
                    <a:pt x="568" y="160"/>
                  </a:lnTo>
                  <a:cubicBezTo>
                    <a:pt x="629" y="124"/>
                    <a:pt x="641" y="64"/>
                    <a:pt x="580" y="27"/>
                  </a:cubicBezTo>
                  <a:cubicBezTo>
                    <a:pt x="538" y="9"/>
                    <a:pt x="496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4"/>
            <p:cNvSpPr/>
            <p:nvPr/>
          </p:nvSpPr>
          <p:spPr>
            <a:xfrm>
              <a:off x="1981631" y="3208095"/>
              <a:ext cx="69448" cy="37468"/>
            </a:xfrm>
            <a:custGeom>
              <a:rect b="b" l="l" r="r" t="t"/>
              <a:pathLst>
                <a:path extrusionOk="0" h="594" w="1101">
                  <a:moveTo>
                    <a:pt x="1000" y="0"/>
                  </a:moveTo>
                  <a:cubicBezTo>
                    <a:pt x="970" y="0"/>
                    <a:pt x="942" y="9"/>
                    <a:pt x="919" y="32"/>
                  </a:cubicBezTo>
                  <a:cubicBezTo>
                    <a:pt x="907" y="32"/>
                    <a:pt x="895" y="44"/>
                    <a:pt x="883" y="56"/>
                  </a:cubicBezTo>
                  <a:lnTo>
                    <a:pt x="774" y="56"/>
                  </a:lnTo>
                  <a:cubicBezTo>
                    <a:pt x="677" y="56"/>
                    <a:pt x="544" y="68"/>
                    <a:pt x="496" y="80"/>
                  </a:cubicBezTo>
                  <a:cubicBezTo>
                    <a:pt x="460" y="80"/>
                    <a:pt x="424" y="92"/>
                    <a:pt x="387" y="104"/>
                  </a:cubicBezTo>
                  <a:lnTo>
                    <a:pt x="363" y="116"/>
                  </a:lnTo>
                  <a:lnTo>
                    <a:pt x="25" y="286"/>
                  </a:lnTo>
                  <a:cubicBezTo>
                    <a:pt x="0" y="310"/>
                    <a:pt x="0" y="334"/>
                    <a:pt x="25" y="346"/>
                  </a:cubicBezTo>
                  <a:lnTo>
                    <a:pt x="387" y="576"/>
                  </a:lnTo>
                  <a:cubicBezTo>
                    <a:pt x="405" y="588"/>
                    <a:pt x="430" y="594"/>
                    <a:pt x="454" y="594"/>
                  </a:cubicBezTo>
                  <a:cubicBezTo>
                    <a:pt x="478" y="594"/>
                    <a:pt x="502" y="588"/>
                    <a:pt x="520" y="576"/>
                  </a:cubicBezTo>
                  <a:cubicBezTo>
                    <a:pt x="544" y="576"/>
                    <a:pt x="544" y="564"/>
                    <a:pt x="556" y="551"/>
                  </a:cubicBezTo>
                  <a:cubicBezTo>
                    <a:pt x="567" y="555"/>
                    <a:pt x="578" y="556"/>
                    <a:pt x="588" y="556"/>
                  </a:cubicBezTo>
                  <a:cubicBezTo>
                    <a:pt x="614" y="556"/>
                    <a:pt x="640" y="548"/>
                    <a:pt x="665" y="539"/>
                  </a:cubicBezTo>
                  <a:cubicBezTo>
                    <a:pt x="677" y="539"/>
                    <a:pt x="689" y="515"/>
                    <a:pt x="702" y="503"/>
                  </a:cubicBezTo>
                  <a:cubicBezTo>
                    <a:pt x="712" y="507"/>
                    <a:pt x="723" y="508"/>
                    <a:pt x="733" y="508"/>
                  </a:cubicBezTo>
                  <a:cubicBezTo>
                    <a:pt x="759" y="508"/>
                    <a:pt x="785" y="500"/>
                    <a:pt x="810" y="491"/>
                  </a:cubicBezTo>
                  <a:cubicBezTo>
                    <a:pt x="847" y="479"/>
                    <a:pt x="859" y="455"/>
                    <a:pt x="847" y="431"/>
                  </a:cubicBezTo>
                  <a:lnTo>
                    <a:pt x="847" y="431"/>
                  </a:lnTo>
                  <a:cubicBezTo>
                    <a:pt x="862" y="436"/>
                    <a:pt x="877" y="439"/>
                    <a:pt x="892" y="439"/>
                  </a:cubicBezTo>
                  <a:cubicBezTo>
                    <a:pt x="915" y="439"/>
                    <a:pt x="939" y="433"/>
                    <a:pt x="967" y="418"/>
                  </a:cubicBezTo>
                  <a:cubicBezTo>
                    <a:pt x="1004" y="406"/>
                    <a:pt x="1004" y="358"/>
                    <a:pt x="967" y="334"/>
                  </a:cubicBezTo>
                  <a:lnTo>
                    <a:pt x="762" y="201"/>
                  </a:lnTo>
                  <a:cubicBezTo>
                    <a:pt x="774" y="201"/>
                    <a:pt x="883" y="189"/>
                    <a:pt x="919" y="177"/>
                  </a:cubicBezTo>
                  <a:cubicBezTo>
                    <a:pt x="943" y="177"/>
                    <a:pt x="967" y="165"/>
                    <a:pt x="992" y="153"/>
                  </a:cubicBezTo>
                  <a:cubicBezTo>
                    <a:pt x="1028" y="141"/>
                    <a:pt x="1052" y="116"/>
                    <a:pt x="1064" y="92"/>
                  </a:cubicBezTo>
                  <a:cubicBezTo>
                    <a:pt x="1088" y="68"/>
                    <a:pt x="1100" y="32"/>
                    <a:pt x="1052" y="8"/>
                  </a:cubicBezTo>
                  <a:cubicBezTo>
                    <a:pt x="1034" y="3"/>
                    <a:pt x="1017" y="0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4"/>
            <p:cNvSpPr/>
            <p:nvPr/>
          </p:nvSpPr>
          <p:spPr>
            <a:xfrm>
              <a:off x="1647703" y="3177881"/>
              <a:ext cx="157126" cy="81370"/>
            </a:xfrm>
            <a:custGeom>
              <a:rect b="b" l="l" r="r" t="t"/>
              <a:pathLst>
                <a:path extrusionOk="0" h="1290" w="2491">
                  <a:moveTo>
                    <a:pt x="1245" y="1"/>
                  </a:moveTo>
                  <a:cubicBezTo>
                    <a:pt x="990" y="1"/>
                    <a:pt x="735" y="58"/>
                    <a:pt x="496" y="172"/>
                  </a:cubicBezTo>
                  <a:cubicBezTo>
                    <a:pt x="37" y="402"/>
                    <a:pt x="0" y="813"/>
                    <a:pt x="411" y="1079"/>
                  </a:cubicBezTo>
                  <a:cubicBezTo>
                    <a:pt x="668" y="1220"/>
                    <a:pt x="955" y="1290"/>
                    <a:pt x="1244" y="1290"/>
                  </a:cubicBezTo>
                  <a:cubicBezTo>
                    <a:pt x="1499" y="1290"/>
                    <a:pt x="1756" y="1235"/>
                    <a:pt x="1995" y="1127"/>
                  </a:cubicBezTo>
                  <a:cubicBezTo>
                    <a:pt x="2454" y="885"/>
                    <a:pt x="2490" y="474"/>
                    <a:pt x="2079" y="221"/>
                  </a:cubicBezTo>
                  <a:cubicBezTo>
                    <a:pt x="1817" y="74"/>
                    <a:pt x="1531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4"/>
            <p:cNvSpPr/>
            <p:nvPr/>
          </p:nvSpPr>
          <p:spPr>
            <a:xfrm>
              <a:off x="1679746" y="3199958"/>
              <a:ext cx="39676" cy="21005"/>
            </a:xfrm>
            <a:custGeom>
              <a:rect b="b" l="l" r="r" t="t"/>
              <a:pathLst>
                <a:path extrusionOk="0" h="333" w="629">
                  <a:moveTo>
                    <a:pt x="455" y="1"/>
                  </a:moveTo>
                  <a:cubicBezTo>
                    <a:pt x="414" y="1"/>
                    <a:pt x="375" y="10"/>
                    <a:pt x="339" y="28"/>
                  </a:cubicBezTo>
                  <a:lnTo>
                    <a:pt x="73" y="173"/>
                  </a:lnTo>
                  <a:cubicBezTo>
                    <a:pt x="0" y="209"/>
                    <a:pt x="0" y="270"/>
                    <a:pt x="61" y="306"/>
                  </a:cubicBezTo>
                  <a:cubicBezTo>
                    <a:pt x="97" y="324"/>
                    <a:pt x="136" y="333"/>
                    <a:pt x="175" y="333"/>
                  </a:cubicBezTo>
                  <a:cubicBezTo>
                    <a:pt x="215" y="333"/>
                    <a:pt x="254" y="324"/>
                    <a:pt x="290" y="306"/>
                  </a:cubicBezTo>
                  <a:lnTo>
                    <a:pt x="556" y="173"/>
                  </a:lnTo>
                  <a:cubicBezTo>
                    <a:pt x="629" y="137"/>
                    <a:pt x="629" y="76"/>
                    <a:pt x="580" y="28"/>
                  </a:cubicBezTo>
                  <a:cubicBezTo>
                    <a:pt x="538" y="10"/>
                    <a:pt x="496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4"/>
            <p:cNvSpPr/>
            <p:nvPr/>
          </p:nvSpPr>
          <p:spPr>
            <a:xfrm>
              <a:off x="1698038" y="3203490"/>
              <a:ext cx="70205" cy="37720"/>
            </a:xfrm>
            <a:custGeom>
              <a:rect b="b" l="l" r="r" t="t"/>
              <a:pathLst>
                <a:path extrusionOk="0" h="598" w="1113">
                  <a:moveTo>
                    <a:pt x="1011" y="1"/>
                  </a:moveTo>
                  <a:cubicBezTo>
                    <a:pt x="980" y="1"/>
                    <a:pt x="949" y="9"/>
                    <a:pt x="919" y="32"/>
                  </a:cubicBezTo>
                  <a:cubicBezTo>
                    <a:pt x="919" y="44"/>
                    <a:pt x="907" y="44"/>
                    <a:pt x="895" y="56"/>
                  </a:cubicBezTo>
                  <a:cubicBezTo>
                    <a:pt x="858" y="56"/>
                    <a:pt x="822" y="68"/>
                    <a:pt x="786" y="68"/>
                  </a:cubicBezTo>
                  <a:cubicBezTo>
                    <a:pt x="689" y="68"/>
                    <a:pt x="556" y="68"/>
                    <a:pt x="508" y="81"/>
                  </a:cubicBezTo>
                  <a:cubicBezTo>
                    <a:pt x="472" y="81"/>
                    <a:pt x="435" y="93"/>
                    <a:pt x="399" y="105"/>
                  </a:cubicBezTo>
                  <a:lnTo>
                    <a:pt x="375" y="117"/>
                  </a:lnTo>
                  <a:lnTo>
                    <a:pt x="36" y="286"/>
                  </a:lnTo>
                  <a:cubicBezTo>
                    <a:pt x="12" y="310"/>
                    <a:pt x="0" y="334"/>
                    <a:pt x="36" y="359"/>
                  </a:cubicBezTo>
                  <a:lnTo>
                    <a:pt x="399" y="588"/>
                  </a:lnTo>
                  <a:cubicBezTo>
                    <a:pt x="423" y="594"/>
                    <a:pt x="447" y="597"/>
                    <a:pt x="472" y="597"/>
                  </a:cubicBezTo>
                  <a:cubicBezTo>
                    <a:pt x="496" y="597"/>
                    <a:pt x="520" y="594"/>
                    <a:pt x="544" y="588"/>
                  </a:cubicBezTo>
                  <a:cubicBezTo>
                    <a:pt x="556" y="576"/>
                    <a:pt x="568" y="564"/>
                    <a:pt x="568" y="552"/>
                  </a:cubicBezTo>
                  <a:cubicBezTo>
                    <a:pt x="583" y="557"/>
                    <a:pt x="598" y="560"/>
                    <a:pt x="613" y="560"/>
                  </a:cubicBezTo>
                  <a:cubicBezTo>
                    <a:pt x="635" y="560"/>
                    <a:pt x="656" y="554"/>
                    <a:pt x="677" y="540"/>
                  </a:cubicBezTo>
                  <a:cubicBezTo>
                    <a:pt x="701" y="540"/>
                    <a:pt x="701" y="528"/>
                    <a:pt x="713" y="504"/>
                  </a:cubicBezTo>
                  <a:cubicBezTo>
                    <a:pt x="728" y="509"/>
                    <a:pt x="743" y="512"/>
                    <a:pt x="758" y="512"/>
                  </a:cubicBezTo>
                  <a:cubicBezTo>
                    <a:pt x="780" y="512"/>
                    <a:pt x="801" y="506"/>
                    <a:pt x="822" y="491"/>
                  </a:cubicBezTo>
                  <a:cubicBezTo>
                    <a:pt x="858" y="479"/>
                    <a:pt x="870" y="455"/>
                    <a:pt x="858" y="431"/>
                  </a:cubicBezTo>
                  <a:lnTo>
                    <a:pt x="858" y="431"/>
                  </a:lnTo>
                  <a:cubicBezTo>
                    <a:pt x="876" y="437"/>
                    <a:pt x="895" y="440"/>
                    <a:pt x="913" y="440"/>
                  </a:cubicBezTo>
                  <a:cubicBezTo>
                    <a:pt x="931" y="440"/>
                    <a:pt x="949" y="437"/>
                    <a:pt x="967" y="431"/>
                  </a:cubicBezTo>
                  <a:cubicBezTo>
                    <a:pt x="1015" y="407"/>
                    <a:pt x="1015" y="359"/>
                    <a:pt x="979" y="334"/>
                  </a:cubicBezTo>
                  <a:lnTo>
                    <a:pt x="774" y="214"/>
                  </a:lnTo>
                  <a:cubicBezTo>
                    <a:pt x="798" y="214"/>
                    <a:pt x="895" y="189"/>
                    <a:pt x="931" y="189"/>
                  </a:cubicBezTo>
                  <a:cubicBezTo>
                    <a:pt x="955" y="177"/>
                    <a:pt x="979" y="165"/>
                    <a:pt x="1003" y="153"/>
                  </a:cubicBezTo>
                  <a:cubicBezTo>
                    <a:pt x="1040" y="141"/>
                    <a:pt x="1064" y="117"/>
                    <a:pt x="1076" y="105"/>
                  </a:cubicBezTo>
                  <a:cubicBezTo>
                    <a:pt x="1100" y="68"/>
                    <a:pt x="1112" y="32"/>
                    <a:pt x="1064" y="8"/>
                  </a:cubicBezTo>
                  <a:cubicBezTo>
                    <a:pt x="1046" y="4"/>
                    <a:pt x="1028" y="1"/>
                    <a:pt x="10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4"/>
            <p:cNvSpPr/>
            <p:nvPr/>
          </p:nvSpPr>
          <p:spPr>
            <a:xfrm>
              <a:off x="1236758" y="2891322"/>
              <a:ext cx="158640" cy="82505"/>
            </a:xfrm>
            <a:custGeom>
              <a:rect b="b" l="l" r="r" t="t"/>
              <a:pathLst>
                <a:path extrusionOk="0" h="1308" w="2515">
                  <a:moveTo>
                    <a:pt x="1142" y="0"/>
                  </a:moveTo>
                  <a:cubicBezTo>
                    <a:pt x="946" y="0"/>
                    <a:pt x="748" y="33"/>
                    <a:pt x="557" y="98"/>
                  </a:cubicBezTo>
                  <a:cubicBezTo>
                    <a:pt x="73" y="291"/>
                    <a:pt x="1" y="702"/>
                    <a:pt x="387" y="1005"/>
                  </a:cubicBezTo>
                  <a:cubicBezTo>
                    <a:pt x="681" y="1206"/>
                    <a:pt x="1025" y="1308"/>
                    <a:pt x="1373" y="1308"/>
                  </a:cubicBezTo>
                  <a:cubicBezTo>
                    <a:pt x="1569" y="1308"/>
                    <a:pt x="1767" y="1275"/>
                    <a:pt x="1959" y="1210"/>
                  </a:cubicBezTo>
                  <a:cubicBezTo>
                    <a:pt x="2442" y="1017"/>
                    <a:pt x="2515" y="618"/>
                    <a:pt x="2128" y="304"/>
                  </a:cubicBezTo>
                  <a:cubicBezTo>
                    <a:pt x="1834" y="103"/>
                    <a:pt x="1491" y="0"/>
                    <a:pt x="1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4"/>
            <p:cNvSpPr/>
            <p:nvPr/>
          </p:nvSpPr>
          <p:spPr>
            <a:xfrm>
              <a:off x="1269558" y="2912894"/>
              <a:ext cx="41253" cy="19743"/>
            </a:xfrm>
            <a:custGeom>
              <a:rect b="b" l="l" r="r" t="t"/>
              <a:pathLst>
                <a:path extrusionOk="0" h="313" w="654">
                  <a:moveTo>
                    <a:pt x="465" y="1"/>
                  </a:moveTo>
                  <a:cubicBezTo>
                    <a:pt x="434" y="1"/>
                    <a:pt x="404" y="8"/>
                    <a:pt x="375" y="22"/>
                  </a:cubicBezTo>
                  <a:lnTo>
                    <a:pt x="85" y="131"/>
                  </a:lnTo>
                  <a:cubicBezTo>
                    <a:pt x="12" y="167"/>
                    <a:pt x="0" y="215"/>
                    <a:pt x="61" y="264"/>
                  </a:cubicBezTo>
                  <a:cubicBezTo>
                    <a:pt x="101" y="296"/>
                    <a:pt x="158" y="312"/>
                    <a:pt x="212" y="312"/>
                  </a:cubicBezTo>
                  <a:cubicBezTo>
                    <a:pt x="239" y="312"/>
                    <a:pt x="266" y="308"/>
                    <a:pt x="290" y="300"/>
                  </a:cubicBezTo>
                  <a:lnTo>
                    <a:pt x="581" y="179"/>
                  </a:lnTo>
                  <a:cubicBezTo>
                    <a:pt x="641" y="155"/>
                    <a:pt x="653" y="95"/>
                    <a:pt x="605" y="46"/>
                  </a:cubicBezTo>
                  <a:cubicBezTo>
                    <a:pt x="561" y="17"/>
                    <a:pt x="512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4"/>
            <p:cNvSpPr/>
            <p:nvPr/>
          </p:nvSpPr>
          <p:spPr>
            <a:xfrm>
              <a:off x="1288607" y="2921473"/>
              <a:ext cx="70962" cy="34440"/>
            </a:xfrm>
            <a:custGeom>
              <a:rect b="b" l="l" r="r" t="t"/>
              <a:pathLst>
                <a:path extrusionOk="0" h="546" w="1125">
                  <a:moveTo>
                    <a:pt x="1016" y="1"/>
                  </a:moveTo>
                  <a:cubicBezTo>
                    <a:pt x="992" y="1"/>
                    <a:pt x="968" y="7"/>
                    <a:pt x="943" y="19"/>
                  </a:cubicBezTo>
                  <a:cubicBezTo>
                    <a:pt x="931" y="31"/>
                    <a:pt x="919" y="43"/>
                    <a:pt x="907" y="43"/>
                  </a:cubicBezTo>
                  <a:lnTo>
                    <a:pt x="798" y="43"/>
                  </a:lnTo>
                  <a:cubicBezTo>
                    <a:pt x="702" y="43"/>
                    <a:pt x="569" y="31"/>
                    <a:pt x="532" y="31"/>
                  </a:cubicBezTo>
                  <a:cubicBezTo>
                    <a:pt x="484" y="31"/>
                    <a:pt x="448" y="43"/>
                    <a:pt x="412" y="55"/>
                  </a:cubicBezTo>
                  <a:lnTo>
                    <a:pt x="387" y="55"/>
                  </a:lnTo>
                  <a:lnTo>
                    <a:pt x="37" y="188"/>
                  </a:lnTo>
                  <a:cubicBezTo>
                    <a:pt x="1" y="200"/>
                    <a:pt x="1" y="237"/>
                    <a:pt x="25" y="249"/>
                  </a:cubicBezTo>
                  <a:lnTo>
                    <a:pt x="363" y="515"/>
                  </a:lnTo>
                  <a:cubicBezTo>
                    <a:pt x="386" y="538"/>
                    <a:pt x="414" y="546"/>
                    <a:pt x="444" y="546"/>
                  </a:cubicBezTo>
                  <a:cubicBezTo>
                    <a:pt x="461" y="546"/>
                    <a:pt x="478" y="543"/>
                    <a:pt x="496" y="539"/>
                  </a:cubicBezTo>
                  <a:cubicBezTo>
                    <a:pt x="508" y="527"/>
                    <a:pt x="520" y="515"/>
                    <a:pt x="532" y="502"/>
                  </a:cubicBezTo>
                  <a:cubicBezTo>
                    <a:pt x="551" y="508"/>
                    <a:pt x="569" y="512"/>
                    <a:pt x="587" y="512"/>
                  </a:cubicBezTo>
                  <a:cubicBezTo>
                    <a:pt x="605" y="512"/>
                    <a:pt x="623" y="508"/>
                    <a:pt x="641" y="502"/>
                  </a:cubicBezTo>
                  <a:cubicBezTo>
                    <a:pt x="665" y="502"/>
                    <a:pt x="677" y="490"/>
                    <a:pt x="677" y="478"/>
                  </a:cubicBezTo>
                  <a:cubicBezTo>
                    <a:pt x="696" y="484"/>
                    <a:pt x="714" y="487"/>
                    <a:pt x="732" y="487"/>
                  </a:cubicBezTo>
                  <a:cubicBezTo>
                    <a:pt x="750" y="487"/>
                    <a:pt x="768" y="484"/>
                    <a:pt x="786" y="478"/>
                  </a:cubicBezTo>
                  <a:cubicBezTo>
                    <a:pt x="822" y="466"/>
                    <a:pt x="835" y="442"/>
                    <a:pt x="822" y="418"/>
                  </a:cubicBezTo>
                  <a:lnTo>
                    <a:pt x="822" y="418"/>
                  </a:lnTo>
                  <a:cubicBezTo>
                    <a:pt x="841" y="424"/>
                    <a:pt x="862" y="427"/>
                    <a:pt x="883" y="427"/>
                  </a:cubicBezTo>
                  <a:cubicBezTo>
                    <a:pt x="904" y="427"/>
                    <a:pt x="925" y="424"/>
                    <a:pt x="943" y="418"/>
                  </a:cubicBezTo>
                  <a:cubicBezTo>
                    <a:pt x="992" y="394"/>
                    <a:pt x="992" y="357"/>
                    <a:pt x="955" y="333"/>
                  </a:cubicBezTo>
                  <a:lnTo>
                    <a:pt x="762" y="176"/>
                  </a:lnTo>
                  <a:lnTo>
                    <a:pt x="931" y="176"/>
                  </a:lnTo>
                  <a:cubicBezTo>
                    <a:pt x="955" y="176"/>
                    <a:pt x="980" y="176"/>
                    <a:pt x="1016" y="164"/>
                  </a:cubicBezTo>
                  <a:cubicBezTo>
                    <a:pt x="1040" y="152"/>
                    <a:pt x="1064" y="128"/>
                    <a:pt x="1088" y="116"/>
                  </a:cubicBezTo>
                  <a:cubicBezTo>
                    <a:pt x="1113" y="91"/>
                    <a:pt x="1125" y="55"/>
                    <a:pt x="1088" y="19"/>
                  </a:cubicBezTo>
                  <a:cubicBezTo>
                    <a:pt x="1064" y="7"/>
                    <a:pt x="1040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4"/>
            <p:cNvSpPr/>
            <p:nvPr/>
          </p:nvSpPr>
          <p:spPr>
            <a:xfrm>
              <a:off x="2047987" y="3014007"/>
              <a:ext cx="157063" cy="81307"/>
            </a:xfrm>
            <a:custGeom>
              <a:rect b="b" l="l" r="r" t="t"/>
              <a:pathLst>
                <a:path extrusionOk="0" h="1289" w="2490">
                  <a:moveTo>
                    <a:pt x="1245" y="0"/>
                  </a:moveTo>
                  <a:cubicBezTo>
                    <a:pt x="990" y="0"/>
                    <a:pt x="735" y="58"/>
                    <a:pt x="496" y="172"/>
                  </a:cubicBezTo>
                  <a:cubicBezTo>
                    <a:pt x="36" y="401"/>
                    <a:pt x="0" y="812"/>
                    <a:pt x="411" y="1078"/>
                  </a:cubicBezTo>
                  <a:cubicBezTo>
                    <a:pt x="674" y="1219"/>
                    <a:pt x="961" y="1289"/>
                    <a:pt x="1248" y="1289"/>
                  </a:cubicBezTo>
                  <a:cubicBezTo>
                    <a:pt x="1502" y="1289"/>
                    <a:pt x="1756" y="1234"/>
                    <a:pt x="1994" y="1126"/>
                  </a:cubicBezTo>
                  <a:cubicBezTo>
                    <a:pt x="2454" y="885"/>
                    <a:pt x="2490" y="474"/>
                    <a:pt x="2079" y="220"/>
                  </a:cubicBezTo>
                  <a:cubicBezTo>
                    <a:pt x="1817" y="73"/>
                    <a:pt x="1531" y="0"/>
                    <a:pt x="1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4"/>
            <p:cNvSpPr/>
            <p:nvPr/>
          </p:nvSpPr>
          <p:spPr>
            <a:xfrm>
              <a:off x="2079967" y="3036020"/>
              <a:ext cx="40496" cy="21068"/>
            </a:xfrm>
            <a:custGeom>
              <a:rect b="b" l="l" r="r" t="t"/>
              <a:pathLst>
                <a:path extrusionOk="0" h="334" w="642">
                  <a:moveTo>
                    <a:pt x="455" y="1"/>
                  </a:moveTo>
                  <a:cubicBezTo>
                    <a:pt x="415" y="1"/>
                    <a:pt x="375" y="10"/>
                    <a:pt x="339" y="28"/>
                  </a:cubicBezTo>
                  <a:lnTo>
                    <a:pt x="73" y="173"/>
                  </a:lnTo>
                  <a:cubicBezTo>
                    <a:pt x="1" y="209"/>
                    <a:pt x="1" y="270"/>
                    <a:pt x="61" y="306"/>
                  </a:cubicBezTo>
                  <a:cubicBezTo>
                    <a:pt x="97" y="324"/>
                    <a:pt x="137" y="333"/>
                    <a:pt x="176" y="333"/>
                  </a:cubicBezTo>
                  <a:cubicBezTo>
                    <a:pt x="215" y="333"/>
                    <a:pt x="255" y="324"/>
                    <a:pt x="291" y="306"/>
                  </a:cubicBezTo>
                  <a:lnTo>
                    <a:pt x="569" y="173"/>
                  </a:lnTo>
                  <a:cubicBezTo>
                    <a:pt x="629" y="137"/>
                    <a:pt x="641" y="76"/>
                    <a:pt x="581" y="28"/>
                  </a:cubicBezTo>
                  <a:cubicBezTo>
                    <a:pt x="539" y="10"/>
                    <a:pt x="496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4"/>
            <p:cNvSpPr/>
            <p:nvPr/>
          </p:nvSpPr>
          <p:spPr>
            <a:xfrm>
              <a:off x="2098259" y="3039616"/>
              <a:ext cx="70205" cy="37657"/>
            </a:xfrm>
            <a:custGeom>
              <a:rect b="b" l="l" r="r" t="t"/>
              <a:pathLst>
                <a:path extrusionOk="0" h="597" w="1113">
                  <a:moveTo>
                    <a:pt x="1008" y="0"/>
                  </a:moveTo>
                  <a:cubicBezTo>
                    <a:pt x="975" y="0"/>
                    <a:pt x="942" y="9"/>
                    <a:pt x="919" y="32"/>
                  </a:cubicBezTo>
                  <a:cubicBezTo>
                    <a:pt x="907" y="44"/>
                    <a:pt x="895" y="44"/>
                    <a:pt x="883" y="56"/>
                  </a:cubicBezTo>
                  <a:cubicBezTo>
                    <a:pt x="847" y="56"/>
                    <a:pt x="811" y="68"/>
                    <a:pt x="786" y="68"/>
                  </a:cubicBezTo>
                  <a:cubicBezTo>
                    <a:pt x="678" y="68"/>
                    <a:pt x="545" y="68"/>
                    <a:pt x="508" y="80"/>
                  </a:cubicBezTo>
                  <a:cubicBezTo>
                    <a:pt x="460" y="80"/>
                    <a:pt x="424" y="92"/>
                    <a:pt x="388" y="104"/>
                  </a:cubicBezTo>
                  <a:lnTo>
                    <a:pt x="375" y="116"/>
                  </a:lnTo>
                  <a:lnTo>
                    <a:pt x="37" y="285"/>
                  </a:lnTo>
                  <a:cubicBezTo>
                    <a:pt x="1" y="310"/>
                    <a:pt x="1" y="334"/>
                    <a:pt x="37" y="358"/>
                  </a:cubicBezTo>
                  <a:lnTo>
                    <a:pt x="388" y="588"/>
                  </a:lnTo>
                  <a:cubicBezTo>
                    <a:pt x="412" y="594"/>
                    <a:pt x="436" y="597"/>
                    <a:pt x="460" y="597"/>
                  </a:cubicBezTo>
                  <a:cubicBezTo>
                    <a:pt x="484" y="597"/>
                    <a:pt x="508" y="594"/>
                    <a:pt x="533" y="588"/>
                  </a:cubicBezTo>
                  <a:cubicBezTo>
                    <a:pt x="545" y="575"/>
                    <a:pt x="557" y="563"/>
                    <a:pt x="569" y="551"/>
                  </a:cubicBezTo>
                  <a:cubicBezTo>
                    <a:pt x="584" y="556"/>
                    <a:pt x="599" y="559"/>
                    <a:pt x="614" y="559"/>
                  </a:cubicBezTo>
                  <a:cubicBezTo>
                    <a:pt x="635" y="559"/>
                    <a:pt x="656" y="553"/>
                    <a:pt x="678" y="539"/>
                  </a:cubicBezTo>
                  <a:cubicBezTo>
                    <a:pt x="690" y="527"/>
                    <a:pt x="702" y="515"/>
                    <a:pt x="702" y="503"/>
                  </a:cubicBezTo>
                  <a:cubicBezTo>
                    <a:pt x="717" y="508"/>
                    <a:pt x="734" y="511"/>
                    <a:pt x="751" y="511"/>
                  </a:cubicBezTo>
                  <a:cubicBezTo>
                    <a:pt x="776" y="511"/>
                    <a:pt x="801" y="505"/>
                    <a:pt x="823" y="491"/>
                  </a:cubicBezTo>
                  <a:cubicBezTo>
                    <a:pt x="859" y="479"/>
                    <a:pt x="871" y="455"/>
                    <a:pt x="859" y="430"/>
                  </a:cubicBezTo>
                  <a:lnTo>
                    <a:pt x="859" y="430"/>
                  </a:lnTo>
                  <a:cubicBezTo>
                    <a:pt x="877" y="436"/>
                    <a:pt x="895" y="439"/>
                    <a:pt x="915" y="439"/>
                  </a:cubicBezTo>
                  <a:cubicBezTo>
                    <a:pt x="934" y="439"/>
                    <a:pt x="956" y="436"/>
                    <a:pt x="980" y="430"/>
                  </a:cubicBezTo>
                  <a:cubicBezTo>
                    <a:pt x="1016" y="406"/>
                    <a:pt x="1016" y="358"/>
                    <a:pt x="980" y="334"/>
                  </a:cubicBezTo>
                  <a:lnTo>
                    <a:pt x="774" y="213"/>
                  </a:lnTo>
                  <a:cubicBezTo>
                    <a:pt x="786" y="213"/>
                    <a:pt x="895" y="189"/>
                    <a:pt x="919" y="177"/>
                  </a:cubicBezTo>
                  <a:cubicBezTo>
                    <a:pt x="944" y="177"/>
                    <a:pt x="980" y="164"/>
                    <a:pt x="1004" y="152"/>
                  </a:cubicBezTo>
                  <a:cubicBezTo>
                    <a:pt x="1028" y="140"/>
                    <a:pt x="1052" y="116"/>
                    <a:pt x="1077" y="92"/>
                  </a:cubicBezTo>
                  <a:cubicBezTo>
                    <a:pt x="1101" y="68"/>
                    <a:pt x="1113" y="32"/>
                    <a:pt x="1064" y="7"/>
                  </a:cubicBezTo>
                  <a:cubicBezTo>
                    <a:pt x="1047" y="3"/>
                    <a:pt x="1027" y="0"/>
                    <a:pt x="1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4"/>
            <p:cNvSpPr/>
            <p:nvPr/>
          </p:nvSpPr>
          <p:spPr>
            <a:xfrm>
              <a:off x="1669023" y="2925699"/>
              <a:ext cx="141924" cy="81622"/>
            </a:xfrm>
            <a:custGeom>
              <a:rect b="b" l="l" r="r" t="t"/>
              <a:pathLst>
                <a:path extrusionOk="0" h="1294" w="2250">
                  <a:moveTo>
                    <a:pt x="1125" y="0"/>
                  </a:moveTo>
                  <a:cubicBezTo>
                    <a:pt x="509" y="0"/>
                    <a:pt x="1" y="290"/>
                    <a:pt x="1" y="653"/>
                  </a:cubicBezTo>
                  <a:cubicBezTo>
                    <a:pt x="1" y="1016"/>
                    <a:pt x="509" y="1294"/>
                    <a:pt x="1125" y="1294"/>
                  </a:cubicBezTo>
                  <a:cubicBezTo>
                    <a:pt x="1741" y="1294"/>
                    <a:pt x="2249" y="1016"/>
                    <a:pt x="2249" y="653"/>
                  </a:cubicBezTo>
                  <a:cubicBezTo>
                    <a:pt x="2249" y="290"/>
                    <a:pt x="174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4"/>
            <p:cNvSpPr/>
            <p:nvPr/>
          </p:nvSpPr>
          <p:spPr>
            <a:xfrm>
              <a:off x="1693433" y="2949100"/>
              <a:ext cx="40496" cy="21005"/>
            </a:xfrm>
            <a:custGeom>
              <a:rect b="b" l="l" r="r" t="t"/>
              <a:pathLst>
                <a:path extrusionOk="0" h="333" w="642">
                  <a:moveTo>
                    <a:pt x="465" y="1"/>
                  </a:moveTo>
                  <a:cubicBezTo>
                    <a:pt x="424" y="1"/>
                    <a:pt x="381" y="10"/>
                    <a:pt x="339" y="28"/>
                  </a:cubicBezTo>
                  <a:lnTo>
                    <a:pt x="73" y="161"/>
                  </a:lnTo>
                  <a:cubicBezTo>
                    <a:pt x="1" y="197"/>
                    <a:pt x="1" y="258"/>
                    <a:pt x="61" y="294"/>
                  </a:cubicBezTo>
                  <a:cubicBezTo>
                    <a:pt x="100" y="320"/>
                    <a:pt x="142" y="332"/>
                    <a:pt x="184" y="332"/>
                  </a:cubicBezTo>
                  <a:cubicBezTo>
                    <a:pt x="221" y="332"/>
                    <a:pt x="257" y="323"/>
                    <a:pt x="291" y="306"/>
                  </a:cubicBezTo>
                  <a:lnTo>
                    <a:pt x="569" y="161"/>
                  </a:lnTo>
                  <a:cubicBezTo>
                    <a:pt x="629" y="125"/>
                    <a:pt x="641" y="64"/>
                    <a:pt x="581" y="28"/>
                  </a:cubicBezTo>
                  <a:cubicBezTo>
                    <a:pt x="545" y="10"/>
                    <a:pt x="50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4"/>
            <p:cNvSpPr/>
            <p:nvPr/>
          </p:nvSpPr>
          <p:spPr>
            <a:xfrm>
              <a:off x="1712482" y="2951939"/>
              <a:ext cx="69448" cy="37468"/>
            </a:xfrm>
            <a:custGeom>
              <a:rect b="b" l="l" r="r" t="t"/>
              <a:pathLst>
                <a:path extrusionOk="0" h="594" w="1101">
                  <a:moveTo>
                    <a:pt x="1000" y="0"/>
                  </a:moveTo>
                  <a:cubicBezTo>
                    <a:pt x="970" y="0"/>
                    <a:pt x="942" y="9"/>
                    <a:pt x="919" y="32"/>
                  </a:cubicBezTo>
                  <a:cubicBezTo>
                    <a:pt x="907" y="44"/>
                    <a:pt x="895" y="44"/>
                    <a:pt x="883" y="56"/>
                  </a:cubicBezTo>
                  <a:cubicBezTo>
                    <a:pt x="847" y="68"/>
                    <a:pt x="811" y="68"/>
                    <a:pt x="774" y="68"/>
                  </a:cubicBezTo>
                  <a:cubicBezTo>
                    <a:pt x="678" y="68"/>
                    <a:pt x="545" y="80"/>
                    <a:pt x="496" y="80"/>
                  </a:cubicBezTo>
                  <a:cubicBezTo>
                    <a:pt x="460" y="80"/>
                    <a:pt x="424" y="92"/>
                    <a:pt x="388" y="104"/>
                  </a:cubicBezTo>
                  <a:lnTo>
                    <a:pt x="363" y="104"/>
                  </a:lnTo>
                  <a:lnTo>
                    <a:pt x="25" y="285"/>
                  </a:lnTo>
                  <a:cubicBezTo>
                    <a:pt x="1" y="297"/>
                    <a:pt x="1" y="334"/>
                    <a:pt x="25" y="346"/>
                  </a:cubicBezTo>
                  <a:lnTo>
                    <a:pt x="388" y="575"/>
                  </a:lnTo>
                  <a:cubicBezTo>
                    <a:pt x="412" y="588"/>
                    <a:pt x="436" y="594"/>
                    <a:pt x="460" y="594"/>
                  </a:cubicBezTo>
                  <a:cubicBezTo>
                    <a:pt x="484" y="594"/>
                    <a:pt x="508" y="588"/>
                    <a:pt x="533" y="575"/>
                  </a:cubicBezTo>
                  <a:cubicBezTo>
                    <a:pt x="545" y="563"/>
                    <a:pt x="557" y="563"/>
                    <a:pt x="557" y="539"/>
                  </a:cubicBezTo>
                  <a:cubicBezTo>
                    <a:pt x="575" y="545"/>
                    <a:pt x="593" y="548"/>
                    <a:pt x="611" y="548"/>
                  </a:cubicBezTo>
                  <a:cubicBezTo>
                    <a:pt x="629" y="548"/>
                    <a:pt x="647" y="545"/>
                    <a:pt x="666" y="539"/>
                  </a:cubicBezTo>
                  <a:cubicBezTo>
                    <a:pt x="690" y="527"/>
                    <a:pt x="702" y="515"/>
                    <a:pt x="702" y="503"/>
                  </a:cubicBezTo>
                  <a:cubicBezTo>
                    <a:pt x="738" y="503"/>
                    <a:pt x="774" y="503"/>
                    <a:pt x="811" y="491"/>
                  </a:cubicBezTo>
                  <a:cubicBezTo>
                    <a:pt x="847" y="479"/>
                    <a:pt x="859" y="455"/>
                    <a:pt x="847" y="430"/>
                  </a:cubicBezTo>
                  <a:lnTo>
                    <a:pt x="847" y="430"/>
                  </a:lnTo>
                  <a:cubicBezTo>
                    <a:pt x="865" y="436"/>
                    <a:pt x="883" y="439"/>
                    <a:pt x="903" y="439"/>
                  </a:cubicBezTo>
                  <a:cubicBezTo>
                    <a:pt x="922" y="439"/>
                    <a:pt x="944" y="436"/>
                    <a:pt x="968" y="430"/>
                  </a:cubicBezTo>
                  <a:cubicBezTo>
                    <a:pt x="1004" y="406"/>
                    <a:pt x="1016" y="358"/>
                    <a:pt x="968" y="334"/>
                  </a:cubicBezTo>
                  <a:lnTo>
                    <a:pt x="762" y="213"/>
                  </a:lnTo>
                  <a:cubicBezTo>
                    <a:pt x="774" y="213"/>
                    <a:pt x="883" y="189"/>
                    <a:pt x="919" y="189"/>
                  </a:cubicBezTo>
                  <a:cubicBezTo>
                    <a:pt x="944" y="177"/>
                    <a:pt x="968" y="164"/>
                    <a:pt x="1004" y="152"/>
                  </a:cubicBezTo>
                  <a:cubicBezTo>
                    <a:pt x="1028" y="140"/>
                    <a:pt x="1052" y="128"/>
                    <a:pt x="1064" y="104"/>
                  </a:cubicBezTo>
                  <a:cubicBezTo>
                    <a:pt x="1089" y="68"/>
                    <a:pt x="1101" y="32"/>
                    <a:pt x="1052" y="7"/>
                  </a:cubicBezTo>
                  <a:cubicBezTo>
                    <a:pt x="1035" y="3"/>
                    <a:pt x="1017" y="0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4"/>
            <p:cNvSpPr/>
            <p:nvPr/>
          </p:nvSpPr>
          <p:spPr>
            <a:xfrm>
              <a:off x="2182908" y="3318479"/>
              <a:ext cx="157126" cy="81055"/>
            </a:xfrm>
            <a:custGeom>
              <a:rect b="b" l="l" r="r" t="t"/>
              <a:pathLst>
                <a:path extrusionOk="0" h="1285" w="2491">
                  <a:moveTo>
                    <a:pt x="1239" y="0"/>
                  </a:moveTo>
                  <a:cubicBezTo>
                    <a:pt x="986" y="0"/>
                    <a:pt x="732" y="55"/>
                    <a:pt x="496" y="167"/>
                  </a:cubicBezTo>
                  <a:cubicBezTo>
                    <a:pt x="37" y="397"/>
                    <a:pt x="0" y="808"/>
                    <a:pt x="411" y="1074"/>
                  </a:cubicBezTo>
                  <a:cubicBezTo>
                    <a:pt x="674" y="1215"/>
                    <a:pt x="961" y="1284"/>
                    <a:pt x="1248" y="1284"/>
                  </a:cubicBezTo>
                  <a:cubicBezTo>
                    <a:pt x="1502" y="1284"/>
                    <a:pt x="1756" y="1230"/>
                    <a:pt x="1995" y="1122"/>
                  </a:cubicBezTo>
                  <a:cubicBezTo>
                    <a:pt x="2454" y="880"/>
                    <a:pt x="2490" y="469"/>
                    <a:pt x="2079" y="216"/>
                  </a:cubicBezTo>
                  <a:cubicBezTo>
                    <a:pt x="1820" y="73"/>
                    <a:pt x="1530" y="0"/>
                    <a:pt x="1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4"/>
            <p:cNvSpPr/>
            <p:nvPr/>
          </p:nvSpPr>
          <p:spPr>
            <a:xfrm>
              <a:off x="2214951" y="3340998"/>
              <a:ext cx="40433" cy="20689"/>
            </a:xfrm>
            <a:custGeom>
              <a:rect b="b" l="l" r="r" t="t"/>
              <a:pathLst>
                <a:path extrusionOk="0" h="328" w="641">
                  <a:moveTo>
                    <a:pt x="465" y="1"/>
                  </a:moveTo>
                  <a:cubicBezTo>
                    <a:pt x="426" y="1"/>
                    <a:pt x="387" y="10"/>
                    <a:pt x="351" y="28"/>
                  </a:cubicBezTo>
                  <a:lnTo>
                    <a:pt x="73" y="161"/>
                  </a:lnTo>
                  <a:cubicBezTo>
                    <a:pt x="0" y="197"/>
                    <a:pt x="0" y="257"/>
                    <a:pt x="61" y="294"/>
                  </a:cubicBezTo>
                  <a:cubicBezTo>
                    <a:pt x="103" y="315"/>
                    <a:pt x="149" y="328"/>
                    <a:pt x="194" y="328"/>
                  </a:cubicBezTo>
                  <a:cubicBezTo>
                    <a:pt x="227" y="328"/>
                    <a:pt x="260" y="321"/>
                    <a:pt x="290" y="306"/>
                  </a:cubicBezTo>
                  <a:lnTo>
                    <a:pt x="568" y="161"/>
                  </a:lnTo>
                  <a:cubicBezTo>
                    <a:pt x="629" y="125"/>
                    <a:pt x="641" y="64"/>
                    <a:pt x="580" y="28"/>
                  </a:cubicBezTo>
                  <a:cubicBezTo>
                    <a:pt x="544" y="10"/>
                    <a:pt x="50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4"/>
            <p:cNvSpPr/>
            <p:nvPr/>
          </p:nvSpPr>
          <p:spPr>
            <a:xfrm>
              <a:off x="2234757" y="3343963"/>
              <a:ext cx="68691" cy="38099"/>
            </a:xfrm>
            <a:custGeom>
              <a:rect b="b" l="l" r="r" t="t"/>
              <a:pathLst>
                <a:path extrusionOk="0" h="604" w="1089">
                  <a:moveTo>
                    <a:pt x="976" y="0"/>
                  </a:moveTo>
                  <a:cubicBezTo>
                    <a:pt x="950" y="0"/>
                    <a:pt x="927" y="9"/>
                    <a:pt x="907" y="29"/>
                  </a:cubicBezTo>
                  <a:cubicBezTo>
                    <a:pt x="895" y="41"/>
                    <a:pt x="883" y="41"/>
                    <a:pt x="871" y="53"/>
                  </a:cubicBezTo>
                  <a:cubicBezTo>
                    <a:pt x="834" y="65"/>
                    <a:pt x="798" y="65"/>
                    <a:pt x="762" y="65"/>
                  </a:cubicBezTo>
                  <a:cubicBezTo>
                    <a:pt x="665" y="65"/>
                    <a:pt x="532" y="78"/>
                    <a:pt x="496" y="78"/>
                  </a:cubicBezTo>
                  <a:cubicBezTo>
                    <a:pt x="448" y="78"/>
                    <a:pt x="411" y="90"/>
                    <a:pt x="375" y="114"/>
                  </a:cubicBezTo>
                  <a:lnTo>
                    <a:pt x="351" y="114"/>
                  </a:lnTo>
                  <a:lnTo>
                    <a:pt x="37" y="295"/>
                  </a:lnTo>
                  <a:cubicBezTo>
                    <a:pt x="0" y="307"/>
                    <a:pt x="0" y="331"/>
                    <a:pt x="37" y="356"/>
                  </a:cubicBezTo>
                  <a:lnTo>
                    <a:pt x="387" y="585"/>
                  </a:lnTo>
                  <a:cubicBezTo>
                    <a:pt x="411" y="597"/>
                    <a:pt x="435" y="603"/>
                    <a:pt x="460" y="603"/>
                  </a:cubicBezTo>
                  <a:cubicBezTo>
                    <a:pt x="484" y="603"/>
                    <a:pt x="508" y="597"/>
                    <a:pt x="532" y="585"/>
                  </a:cubicBezTo>
                  <a:cubicBezTo>
                    <a:pt x="544" y="573"/>
                    <a:pt x="556" y="561"/>
                    <a:pt x="568" y="549"/>
                  </a:cubicBezTo>
                  <a:cubicBezTo>
                    <a:pt x="583" y="554"/>
                    <a:pt x="598" y="557"/>
                    <a:pt x="613" y="557"/>
                  </a:cubicBezTo>
                  <a:cubicBezTo>
                    <a:pt x="635" y="557"/>
                    <a:pt x="656" y="551"/>
                    <a:pt x="677" y="537"/>
                  </a:cubicBezTo>
                  <a:cubicBezTo>
                    <a:pt x="689" y="537"/>
                    <a:pt x="701" y="525"/>
                    <a:pt x="701" y="501"/>
                  </a:cubicBezTo>
                  <a:cubicBezTo>
                    <a:pt x="719" y="507"/>
                    <a:pt x="741" y="510"/>
                    <a:pt x="762" y="510"/>
                  </a:cubicBezTo>
                  <a:cubicBezTo>
                    <a:pt x="783" y="510"/>
                    <a:pt x="804" y="507"/>
                    <a:pt x="822" y="501"/>
                  </a:cubicBezTo>
                  <a:cubicBezTo>
                    <a:pt x="834" y="488"/>
                    <a:pt x="846" y="452"/>
                    <a:pt x="834" y="440"/>
                  </a:cubicBezTo>
                  <a:cubicBezTo>
                    <a:pt x="871" y="440"/>
                    <a:pt x="919" y="440"/>
                    <a:pt x="955" y="428"/>
                  </a:cubicBezTo>
                  <a:cubicBezTo>
                    <a:pt x="991" y="404"/>
                    <a:pt x="1004" y="368"/>
                    <a:pt x="955" y="343"/>
                  </a:cubicBezTo>
                  <a:lnTo>
                    <a:pt x="750" y="210"/>
                  </a:lnTo>
                  <a:cubicBezTo>
                    <a:pt x="774" y="210"/>
                    <a:pt x="883" y="186"/>
                    <a:pt x="907" y="186"/>
                  </a:cubicBezTo>
                  <a:cubicBezTo>
                    <a:pt x="931" y="174"/>
                    <a:pt x="967" y="162"/>
                    <a:pt x="991" y="150"/>
                  </a:cubicBezTo>
                  <a:cubicBezTo>
                    <a:pt x="1016" y="138"/>
                    <a:pt x="1040" y="126"/>
                    <a:pt x="1052" y="102"/>
                  </a:cubicBezTo>
                  <a:cubicBezTo>
                    <a:pt x="1076" y="65"/>
                    <a:pt x="1088" y="29"/>
                    <a:pt x="1040" y="17"/>
                  </a:cubicBezTo>
                  <a:cubicBezTo>
                    <a:pt x="1018" y="6"/>
                    <a:pt x="996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4"/>
            <p:cNvSpPr/>
            <p:nvPr/>
          </p:nvSpPr>
          <p:spPr>
            <a:xfrm>
              <a:off x="817424" y="2146319"/>
              <a:ext cx="234144" cy="191756"/>
            </a:xfrm>
            <a:custGeom>
              <a:rect b="b" l="l" r="r" t="t"/>
              <a:pathLst>
                <a:path extrusionOk="0" h="3040" w="3712">
                  <a:moveTo>
                    <a:pt x="2021" y="1"/>
                  </a:moveTo>
                  <a:cubicBezTo>
                    <a:pt x="1736" y="1"/>
                    <a:pt x="1439" y="72"/>
                    <a:pt x="1161" y="221"/>
                  </a:cubicBezTo>
                  <a:cubicBezTo>
                    <a:pt x="351" y="656"/>
                    <a:pt x="1" y="1587"/>
                    <a:pt x="388" y="2300"/>
                  </a:cubicBezTo>
                  <a:cubicBezTo>
                    <a:pt x="642" y="2777"/>
                    <a:pt x="1148" y="3040"/>
                    <a:pt x="1694" y="3040"/>
                  </a:cubicBezTo>
                  <a:cubicBezTo>
                    <a:pt x="1979" y="3040"/>
                    <a:pt x="2274" y="2969"/>
                    <a:pt x="2551" y="2820"/>
                  </a:cubicBezTo>
                  <a:cubicBezTo>
                    <a:pt x="3361" y="2385"/>
                    <a:pt x="3712" y="1454"/>
                    <a:pt x="3325" y="729"/>
                  </a:cubicBezTo>
                  <a:cubicBezTo>
                    <a:pt x="3071" y="260"/>
                    <a:pt x="2567" y="1"/>
                    <a:pt x="2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4"/>
            <p:cNvSpPr/>
            <p:nvPr/>
          </p:nvSpPr>
          <p:spPr>
            <a:xfrm>
              <a:off x="913490" y="2240430"/>
              <a:ext cx="60302" cy="77775"/>
            </a:xfrm>
            <a:custGeom>
              <a:rect b="b" l="l" r="r" t="t"/>
              <a:pathLst>
                <a:path extrusionOk="0" h="1233" w="956">
                  <a:moveTo>
                    <a:pt x="398" y="1"/>
                  </a:moveTo>
                  <a:cubicBezTo>
                    <a:pt x="374" y="1"/>
                    <a:pt x="351" y="4"/>
                    <a:pt x="327" y="10"/>
                  </a:cubicBezTo>
                  <a:cubicBezTo>
                    <a:pt x="110" y="83"/>
                    <a:pt x="1" y="397"/>
                    <a:pt x="85" y="736"/>
                  </a:cubicBezTo>
                  <a:cubicBezTo>
                    <a:pt x="159" y="1030"/>
                    <a:pt x="342" y="1233"/>
                    <a:pt x="532" y="1233"/>
                  </a:cubicBezTo>
                  <a:cubicBezTo>
                    <a:pt x="561" y="1233"/>
                    <a:pt x="589" y="1228"/>
                    <a:pt x="617" y="1219"/>
                  </a:cubicBezTo>
                  <a:cubicBezTo>
                    <a:pt x="835" y="1159"/>
                    <a:pt x="956" y="832"/>
                    <a:pt x="871" y="506"/>
                  </a:cubicBezTo>
                  <a:cubicBezTo>
                    <a:pt x="796" y="215"/>
                    <a:pt x="595" y="1"/>
                    <a:pt x="39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4"/>
            <p:cNvSpPr/>
            <p:nvPr/>
          </p:nvSpPr>
          <p:spPr>
            <a:xfrm>
              <a:off x="867759" y="2211288"/>
              <a:ext cx="31350" cy="42199"/>
            </a:xfrm>
            <a:custGeom>
              <a:rect b="b" l="l" r="r" t="t"/>
              <a:pathLst>
                <a:path extrusionOk="0" h="669" w="497">
                  <a:moveTo>
                    <a:pt x="270" y="0"/>
                  </a:moveTo>
                  <a:cubicBezTo>
                    <a:pt x="265" y="0"/>
                    <a:pt x="260" y="0"/>
                    <a:pt x="254" y="1"/>
                  </a:cubicBezTo>
                  <a:cubicBezTo>
                    <a:pt x="97" y="49"/>
                    <a:pt x="1" y="206"/>
                    <a:pt x="25" y="364"/>
                  </a:cubicBezTo>
                  <a:cubicBezTo>
                    <a:pt x="36" y="542"/>
                    <a:pt x="129" y="669"/>
                    <a:pt x="248" y="669"/>
                  </a:cubicBezTo>
                  <a:cubicBezTo>
                    <a:pt x="258" y="669"/>
                    <a:pt x="268" y="668"/>
                    <a:pt x="279" y="666"/>
                  </a:cubicBezTo>
                  <a:cubicBezTo>
                    <a:pt x="400" y="654"/>
                    <a:pt x="496" y="484"/>
                    <a:pt x="496" y="303"/>
                  </a:cubicBezTo>
                  <a:cubicBezTo>
                    <a:pt x="485" y="129"/>
                    <a:pt x="384" y="0"/>
                    <a:pt x="27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4"/>
            <p:cNvSpPr/>
            <p:nvPr/>
          </p:nvSpPr>
          <p:spPr>
            <a:xfrm>
              <a:off x="857856" y="2179561"/>
              <a:ext cx="35134" cy="20374"/>
            </a:xfrm>
            <a:custGeom>
              <a:rect b="b" l="l" r="r" t="t"/>
              <a:pathLst>
                <a:path extrusionOk="0" h="323" w="557">
                  <a:moveTo>
                    <a:pt x="366" y="0"/>
                  </a:moveTo>
                  <a:cubicBezTo>
                    <a:pt x="329" y="0"/>
                    <a:pt x="291" y="7"/>
                    <a:pt x="254" y="20"/>
                  </a:cubicBezTo>
                  <a:cubicBezTo>
                    <a:pt x="133" y="57"/>
                    <a:pt x="49" y="141"/>
                    <a:pt x="13" y="262"/>
                  </a:cubicBezTo>
                  <a:cubicBezTo>
                    <a:pt x="1" y="286"/>
                    <a:pt x="25" y="323"/>
                    <a:pt x="49" y="323"/>
                  </a:cubicBezTo>
                  <a:lnTo>
                    <a:pt x="73" y="323"/>
                  </a:lnTo>
                  <a:cubicBezTo>
                    <a:pt x="85" y="311"/>
                    <a:pt x="97" y="298"/>
                    <a:pt x="109" y="286"/>
                  </a:cubicBezTo>
                  <a:cubicBezTo>
                    <a:pt x="133" y="202"/>
                    <a:pt x="194" y="129"/>
                    <a:pt x="266" y="105"/>
                  </a:cubicBezTo>
                  <a:cubicBezTo>
                    <a:pt x="291" y="97"/>
                    <a:pt x="315" y="93"/>
                    <a:pt x="338" y="93"/>
                  </a:cubicBezTo>
                  <a:cubicBezTo>
                    <a:pt x="385" y="93"/>
                    <a:pt x="428" y="109"/>
                    <a:pt x="460" y="141"/>
                  </a:cubicBezTo>
                  <a:cubicBezTo>
                    <a:pt x="467" y="145"/>
                    <a:pt x="475" y="146"/>
                    <a:pt x="483" y="146"/>
                  </a:cubicBezTo>
                  <a:cubicBezTo>
                    <a:pt x="503" y="146"/>
                    <a:pt x="524" y="138"/>
                    <a:pt x="532" y="129"/>
                  </a:cubicBezTo>
                  <a:cubicBezTo>
                    <a:pt x="557" y="105"/>
                    <a:pt x="557" y="81"/>
                    <a:pt x="532" y="57"/>
                  </a:cubicBezTo>
                  <a:cubicBezTo>
                    <a:pt x="487" y="19"/>
                    <a:pt x="428" y="0"/>
                    <a:pt x="36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4"/>
            <p:cNvSpPr/>
            <p:nvPr/>
          </p:nvSpPr>
          <p:spPr>
            <a:xfrm>
              <a:off x="955436" y="2186057"/>
              <a:ext cx="37405" cy="39487"/>
            </a:xfrm>
            <a:custGeom>
              <a:rect b="b" l="l" r="r" t="t"/>
              <a:pathLst>
                <a:path extrusionOk="0" h="626" w="593">
                  <a:moveTo>
                    <a:pt x="242" y="1"/>
                  </a:moveTo>
                  <a:cubicBezTo>
                    <a:pt x="217" y="1"/>
                    <a:pt x="193" y="5"/>
                    <a:pt x="170" y="14"/>
                  </a:cubicBezTo>
                  <a:cubicBezTo>
                    <a:pt x="37" y="111"/>
                    <a:pt x="1" y="280"/>
                    <a:pt x="85" y="413"/>
                  </a:cubicBezTo>
                  <a:cubicBezTo>
                    <a:pt x="142" y="545"/>
                    <a:pt x="250" y="626"/>
                    <a:pt x="353" y="626"/>
                  </a:cubicBezTo>
                  <a:cubicBezTo>
                    <a:pt x="381" y="626"/>
                    <a:pt x="409" y="620"/>
                    <a:pt x="436" y="606"/>
                  </a:cubicBezTo>
                  <a:cubicBezTo>
                    <a:pt x="557" y="522"/>
                    <a:pt x="593" y="340"/>
                    <a:pt x="520" y="208"/>
                  </a:cubicBezTo>
                  <a:cubicBezTo>
                    <a:pt x="462" y="80"/>
                    <a:pt x="347" y="1"/>
                    <a:pt x="242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4"/>
            <p:cNvSpPr/>
            <p:nvPr/>
          </p:nvSpPr>
          <p:spPr>
            <a:xfrm>
              <a:off x="945533" y="2154014"/>
              <a:ext cx="36648" cy="17283"/>
            </a:xfrm>
            <a:custGeom>
              <a:rect b="b" l="l" r="r" t="t"/>
              <a:pathLst>
                <a:path extrusionOk="0" h="274" w="581">
                  <a:moveTo>
                    <a:pt x="319" y="0"/>
                  </a:moveTo>
                  <a:cubicBezTo>
                    <a:pt x="289" y="0"/>
                    <a:pt x="259" y="5"/>
                    <a:pt x="230" y="14"/>
                  </a:cubicBezTo>
                  <a:cubicBezTo>
                    <a:pt x="133" y="51"/>
                    <a:pt x="49" y="123"/>
                    <a:pt x="13" y="208"/>
                  </a:cubicBezTo>
                  <a:cubicBezTo>
                    <a:pt x="1" y="232"/>
                    <a:pt x="13" y="268"/>
                    <a:pt x="37" y="268"/>
                  </a:cubicBezTo>
                  <a:cubicBezTo>
                    <a:pt x="43" y="272"/>
                    <a:pt x="50" y="273"/>
                    <a:pt x="56" y="273"/>
                  </a:cubicBezTo>
                  <a:cubicBezTo>
                    <a:pt x="73" y="273"/>
                    <a:pt x="88" y="262"/>
                    <a:pt x="97" y="244"/>
                  </a:cubicBezTo>
                  <a:cubicBezTo>
                    <a:pt x="133" y="184"/>
                    <a:pt x="182" y="135"/>
                    <a:pt x="254" y="111"/>
                  </a:cubicBezTo>
                  <a:cubicBezTo>
                    <a:pt x="276" y="105"/>
                    <a:pt x="298" y="102"/>
                    <a:pt x="319" y="102"/>
                  </a:cubicBezTo>
                  <a:cubicBezTo>
                    <a:pt x="381" y="102"/>
                    <a:pt x="439" y="127"/>
                    <a:pt x="484" y="172"/>
                  </a:cubicBezTo>
                  <a:cubicBezTo>
                    <a:pt x="496" y="184"/>
                    <a:pt x="508" y="184"/>
                    <a:pt x="532" y="184"/>
                  </a:cubicBezTo>
                  <a:cubicBezTo>
                    <a:pt x="544" y="184"/>
                    <a:pt x="544" y="172"/>
                    <a:pt x="556" y="172"/>
                  </a:cubicBezTo>
                  <a:cubicBezTo>
                    <a:pt x="581" y="147"/>
                    <a:pt x="581" y="123"/>
                    <a:pt x="556" y="99"/>
                  </a:cubicBezTo>
                  <a:cubicBezTo>
                    <a:pt x="494" y="37"/>
                    <a:pt x="405" y="0"/>
                    <a:pt x="319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4"/>
            <p:cNvSpPr/>
            <p:nvPr/>
          </p:nvSpPr>
          <p:spPr>
            <a:xfrm>
              <a:off x="1149838" y="1942076"/>
              <a:ext cx="202100" cy="174031"/>
            </a:xfrm>
            <a:custGeom>
              <a:rect b="b" l="l" r="r" t="t"/>
              <a:pathLst>
                <a:path extrusionOk="0" h="2759" w="3204">
                  <a:moveTo>
                    <a:pt x="1581" y="1"/>
                  </a:moveTo>
                  <a:cubicBezTo>
                    <a:pt x="744" y="1"/>
                    <a:pt x="48" y="580"/>
                    <a:pt x="25" y="1320"/>
                  </a:cubicBezTo>
                  <a:cubicBezTo>
                    <a:pt x="1" y="2081"/>
                    <a:pt x="690" y="2722"/>
                    <a:pt x="1560" y="2758"/>
                  </a:cubicBezTo>
                  <a:cubicBezTo>
                    <a:pt x="1577" y="2759"/>
                    <a:pt x="1594" y="2759"/>
                    <a:pt x="1611" y="2759"/>
                  </a:cubicBezTo>
                  <a:cubicBezTo>
                    <a:pt x="2459" y="2759"/>
                    <a:pt x="3156" y="2175"/>
                    <a:pt x="3180" y="1429"/>
                  </a:cubicBezTo>
                  <a:cubicBezTo>
                    <a:pt x="3204" y="679"/>
                    <a:pt x="2527" y="39"/>
                    <a:pt x="1657" y="2"/>
                  </a:cubicBezTo>
                  <a:cubicBezTo>
                    <a:pt x="1631" y="1"/>
                    <a:pt x="1606" y="1"/>
                    <a:pt x="1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4"/>
            <p:cNvSpPr/>
            <p:nvPr/>
          </p:nvSpPr>
          <p:spPr>
            <a:xfrm>
              <a:off x="1175006" y="2003134"/>
              <a:ext cx="151008" cy="82505"/>
            </a:xfrm>
            <a:custGeom>
              <a:rect b="b" l="l" r="r" t="t"/>
              <a:pathLst>
                <a:path extrusionOk="0" h="1308" w="2394">
                  <a:moveTo>
                    <a:pt x="1077" y="1"/>
                  </a:moveTo>
                  <a:cubicBezTo>
                    <a:pt x="733" y="1"/>
                    <a:pt x="389" y="34"/>
                    <a:pt x="49" y="98"/>
                  </a:cubicBezTo>
                  <a:cubicBezTo>
                    <a:pt x="37" y="158"/>
                    <a:pt x="25" y="207"/>
                    <a:pt x="25" y="267"/>
                  </a:cubicBezTo>
                  <a:cubicBezTo>
                    <a:pt x="1" y="823"/>
                    <a:pt x="520" y="1295"/>
                    <a:pt x="1173" y="1307"/>
                  </a:cubicBezTo>
                  <a:cubicBezTo>
                    <a:pt x="1191" y="1307"/>
                    <a:pt x="1209" y="1308"/>
                    <a:pt x="1226" y="1308"/>
                  </a:cubicBezTo>
                  <a:cubicBezTo>
                    <a:pt x="1856" y="1308"/>
                    <a:pt x="2382" y="893"/>
                    <a:pt x="2394" y="352"/>
                  </a:cubicBezTo>
                  <a:cubicBezTo>
                    <a:pt x="2394" y="291"/>
                    <a:pt x="2394" y="231"/>
                    <a:pt x="2382" y="170"/>
                  </a:cubicBezTo>
                  <a:cubicBezTo>
                    <a:pt x="1955" y="55"/>
                    <a:pt x="1516" y="1"/>
                    <a:pt x="1077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4"/>
            <p:cNvSpPr/>
            <p:nvPr/>
          </p:nvSpPr>
          <p:spPr>
            <a:xfrm>
              <a:off x="1191027" y="2042810"/>
              <a:ext cx="120541" cy="42956"/>
            </a:xfrm>
            <a:custGeom>
              <a:rect b="b" l="l" r="r" t="t"/>
              <a:pathLst>
                <a:path extrusionOk="0" h="681" w="1911">
                  <a:moveTo>
                    <a:pt x="922" y="0"/>
                  </a:moveTo>
                  <a:cubicBezTo>
                    <a:pt x="601" y="0"/>
                    <a:pt x="281" y="85"/>
                    <a:pt x="0" y="255"/>
                  </a:cubicBezTo>
                  <a:cubicBezTo>
                    <a:pt x="230" y="520"/>
                    <a:pt x="569" y="678"/>
                    <a:pt x="919" y="678"/>
                  </a:cubicBezTo>
                  <a:cubicBezTo>
                    <a:pt x="946" y="679"/>
                    <a:pt x="973" y="680"/>
                    <a:pt x="1000" y="680"/>
                  </a:cubicBezTo>
                  <a:cubicBezTo>
                    <a:pt x="1346" y="680"/>
                    <a:pt x="1675" y="538"/>
                    <a:pt x="1910" y="291"/>
                  </a:cubicBezTo>
                  <a:cubicBezTo>
                    <a:pt x="1610" y="97"/>
                    <a:pt x="1265" y="0"/>
                    <a:pt x="922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4"/>
            <p:cNvSpPr/>
            <p:nvPr/>
          </p:nvSpPr>
          <p:spPr>
            <a:xfrm>
              <a:off x="1277947" y="1974182"/>
              <a:ext cx="45037" cy="24033"/>
            </a:xfrm>
            <a:custGeom>
              <a:rect b="b" l="l" r="r" t="t"/>
              <a:pathLst>
                <a:path extrusionOk="0" h="381" w="714">
                  <a:moveTo>
                    <a:pt x="484" y="1"/>
                  </a:moveTo>
                  <a:lnTo>
                    <a:pt x="37" y="146"/>
                  </a:lnTo>
                  <a:cubicBezTo>
                    <a:pt x="12" y="146"/>
                    <a:pt x="0" y="170"/>
                    <a:pt x="0" y="182"/>
                  </a:cubicBezTo>
                  <a:cubicBezTo>
                    <a:pt x="0" y="206"/>
                    <a:pt x="12" y="218"/>
                    <a:pt x="37" y="231"/>
                  </a:cubicBezTo>
                  <a:lnTo>
                    <a:pt x="629" y="376"/>
                  </a:lnTo>
                  <a:lnTo>
                    <a:pt x="641" y="376"/>
                  </a:lnTo>
                  <a:cubicBezTo>
                    <a:pt x="647" y="379"/>
                    <a:pt x="654" y="380"/>
                    <a:pt x="660" y="380"/>
                  </a:cubicBezTo>
                  <a:cubicBezTo>
                    <a:pt x="677" y="380"/>
                    <a:pt x="693" y="369"/>
                    <a:pt x="701" y="351"/>
                  </a:cubicBezTo>
                  <a:cubicBezTo>
                    <a:pt x="713" y="327"/>
                    <a:pt x="689" y="303"/>
                    <a:pt x="665" y="291"/>
                  </a:cubicBezTo>
                  <a:lnTo>
                    <a:pt x="218" y="182"/>
                  </a:lnTo>
                  <a:lnTo>
                    <a:pt x="520" y="86"/>
                  </a:lnTo>
                  <a:cubicBezTo>
                    <a:pt x="544" y="86"/>
                    <a:pt x="556" y="49"/>
                    <a:pt x="544" y="25"/>
                  </a:cubicBezTo>
                  <a:cubicBezTo>
                    <a:pt x="532" y="13"/>
                    <a:pt x="508" y="1"/>
                    <a:pt x="48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4"/>
            <p:cNvSpPr/>
            <p:nvPr/>
          </p:nvSpPr>
          <p:spPr>
            <a:xfrm>
              <a:off x="1182638" y="1970082"/>
              <a:ext cx="44280" cy="23276"/>
            </a:xfrm>
            <a:custGeom>
              <a:rect b="b" l="l" r="r" t="t"/>
              <a:pathLst>
                <a:path extrusionOk="0" h="369" w="702">
                  <a:moveTo>
                    <a:pt x="211" y="1"/>
                  </a:moveTo>
                  <a:cubicBezTo>
                    <a:pt x="194" y="1"/>
                    <a:pt x="179" y="12"/>
                    <a:pt x="170" y="30"/>
                  </a:cubicBezTo>
                  <a:cubicBezTo>
                    <a:pt x="158" y="54"/>
                    <a:pt x="170" y="78"/>
                    <a:pt x="194" y="78"/>
                  </a:cubicBezTo>
                  <a:lnTo>
                    <a:pt x="496" y="199"/>
                  </a:lnTo>
                  <a:lnTo>
                    <a:pt x="49" y="283"/>
                  </a:lnTo>
                  <a:cubicBezTo>
                    <a:pt x="25" y="283"/>
                    <a:pt x="1" y="308"/>
                    <a:pt x="13" y="332"/>
                  </a:cubicBezTo>
                  <a:cubicBezTo>
                    <a:pt x="13" y="356"/>
                    <a:pt x="37" y="368"/>
                    <a:pt x="49" y="368"/>
                  </a:cubicBezTo>
                  <a:lnTo>
                    <a:pt x="61" y="368"/>
                  </a:lnTo>
                  <a:lnTo>
                    <a:pt x="665" y="259"/>
                  </a:lnTo>
                  <a:cubicBezTo>
                    <a:pt x="689" y="247"/>
                    <a:pt x="702" y="235"/>
                    <a:pt x="702" y="223"/>
                  </a:cubicBezTo>
                  <a:cubicBezTo>
                    <a:pt x="702" y="199"/>
                    <a:pt x="689" y="175"/>
                    <a:pt x="677" y="175"/>
                  </a:cubicBezTo>
                  <a:lnTo>
                    <a:pt x="230" y="5"/>
                  </a:lnTo>
                  <a:cubicBezTo>
                    <a:pt x="224" y="2"/>
                    <a:pt x="217" y="1"/>
                    <a:pt x="21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4"/>
            <p:cNvSpPr/>
            <p:nvPr/>
          </p:nvSpPr>
          <p:spPr>
            <a:xfrm>
              <a:off x="1088843" y="1064737"/>
              <a:ext cx="248652" cy="231621"/>
            </a:xfrm>
            <a:custGeom>
              <a:rect b="b" l="l" r="r" t="t"/>
              <a:pathLst>
                <a:path extrusionOk="0" h="3672" w="3942">
                  <a:moveTo>
                    <a:pt x="1927" y="0"/>
                  </a:moveTo>
                  <a:cubicBezTo>
                    <a:pt x="1765" y="0"/>
                    <a:pt x="1601" y="23"/>
                    <a:pt x="1439" y="72"/>
                  </a:cubicBezTo>
                  <a:cubicBezTo>
                    <a:pt x="508" y="350"/>
                    <a:pt x="1" y="1365"/>
                    <a:pt x="291" y="2332"/>
                  </a:cubicBezTo>
                  <a:cubicBezTo>
                    <a:pt x="531" y="3143"/>
                    <a:pt x="1252" y="3672"/>
                    <a:pt x="2021" y="3672"/>
                  </a:cubicBezTo>
                  <a:cubicBezTo>
                    <a:pt x="2181" y="3672"/>
                    <a:pt x="2343" y="3649"/>
                    <a:pt x="2503" y="3601"/>
                  </a:cubicBezTo>
                  <a:cubicBezTo>
                    <a:pt x="3433" y="3323"/>
                    <a:pt x="3941" y="2308"/>
                    <a:pt x="3651" y="1329"/>
                  </a:cubicBezTo>
                  <a:cubicBezTo>
                    <a:pt x="3411" y="520"/>
                    <a:pt x="2694" y="0"/>
                    <a:pt x="1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4"/>
            <p:cNvSpPr/>
            <p:nvPr/>
          </p:nvSpPr>
          <p:spPr>
            <a:xfrm>
              <a:off x="1127761" y="1134059"/>
              <a:ext cx="177689" cy="123821"/>
            </a:xfrm>
            <a:custGeom>
              <a:rect b="b" l="l" r="r" t="t"/>
              <a:pathLst>
                <a:path extrusionOk="0" h="1963" w="2817">
                  <a:moveTo>
                    <a:pt x="2490" y="0"/>
                  </a:moveTo>
                  <a:cubicBezTo>
                    <a:pt x="1608" y="24"/>
                    <a:pt x="750" y="290"/>
                    <a:pt x="0" y="774"/>
                  </a:cubicBezTo>
                  <a:cubicBezTo>
                    <a:pt x="12" y="834"/>
                    <a:pt x="24" y="907"/>
                    <a:pt x="49" y="979"/>
                  </a:cubicBezTo>
                  <a:cubicBezTo>
                    <a:pt x="208" y="1578"/>
                    <a:pt x="747" y="1963"/>
                    <a:pt x="1332" y="1963"/>
                  </a:cubicBezTo>
                  <a:cubicBezTo>
                    <a:pt x="1455" y="1963"/>
                    <a:pt x="1580" y="1946"/>
                    <a:pt x="1704" y="1910"/>
                  </a:cubicBezTo>
                  <a:cubicBezTo>
                    <a:pt x="2418" y="1692"/>
                    <a:pt x="2816" y="931"/>
                    <a:pt x="2575" y="230"/>
                  </a:cubicBezTo>
                  <a:cubicBezTo>
                    <a:pt x="2551" y="145"/>
                    <a:pt x="2526" y="73"/>
                    <a:pt x="249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4"/>
            <p:cNvSpPr/>
            <p:nvPr/>
          </p:nvSpPr>
          <p:spPr>
            <a:xfrm>
              <a:off x="1162832" y="1192531"/>
              <a:ext cx="127353" cy="65159"/>
            </a:xfrm>
            <a:custGeom>
              <a:rect b="b" l="l" r="r" t="t"/>
              <a:pathLst>
                <a:path extrusionOk="0" h="1033" w="2019">
                  <a:moveTo>
                    <a:pt x="1440" y="1"/>
                  </a:moveTo>
                  <a:cubicBezTo>
                    <a:pt x="872" y="1"/>
                    <a:pt x="325" y="281"/>
                    <a:pt x="0" y="777"/>
                  </a:cubicBezTo>
                  <a:cubicBezTo>
                    <a:pt x="234" y="951"/>
                    <a:pt x="502" y="1032"/>
                    <a:pt x="766" y="1032"/>
                  </a:cubicBezTo>
                  <a:cubicBezTo>
                    <a:pt x="1311" y="1032"/>
                    <a:pt x="1840" y="690"/>
                    <a:pt x="2019" y="113"/>
                  </a:cubicBezTo>
                  <a:lnTo>
                    <a:pt x="2019" y="101"/>
                  </a:lnTo>
                  <a:cubicBezTo>
                    <a:pt x="1829" y="33"/>
                    <a:pt x="1633" y="1"/>
                    <a:pt x="1440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4"/>
            <p:cNvSpPr/>
            <p:nvPr/>
          </p:nvSpPr>
          <p:spPr>
            <a:xfrm>
              <a:off x="1222313" y="1089337"/>
              <a:ext cx="51093" cy="28763"/>
            </a:xfrm>
            <a:custGeom>
              <a:rect b="b" l="l" r="r" t="t"/>
              <a:pathLst>
                <a:path extrusionOk="0" h="456" w="810">
                  <a:moveTo>
                    <a:pt x="477" y="0"/>
                  </a:moveTo>
                  <a:cubicBezTo>
                    <a:pt x="467" y="0"/>
                    <a:pt x="457" y="3"/>
                    <a:pt x="447" y="8"/>
                  </a:cubicBezTo>
                  <a:lnTo>
                    <a:pt x="24" y="347"/>
                  </a:lnTo>
                  <a:cubicBezTo>
                    <a:pt x="12" y="359"/>
                    <a:pt x="0" y="383"/>
                    <a:pt x="12" y="407"/>
                  </a:cubicBezTo>
                  <a:cubicBezTo>
                    <a:pt x="24" y="431"/>
                    <a:pt x="36" y="443"/>
                    <a:pt x="60" y="455"/>
                  </a:cubicBezTo>
                  <a:lnTo>
                    <a:pt x="749" y="431"/>
                  </a:lnTo>
                  <a:lnTo>
                    <a:pt x="774" y="431"/>
                  </a:lnTo>
                  <a:cubicBezTo>
                    <a:pt x="798" y="419"/>
                    <a:pt x="810" y="395"/>
                    <a:pt x="810" y="371"/>
                  </a:cubicBezTo>
                  <a:cubicBezTo>
                    <a:pt x="810" y="334"/>
                    <a:pt x="774" y="310"/>
                    <a:pt x="749" y="310"/>
                  </a:cubicBezTo>
                  <a:lnTo>
                    <a:pt x="230" y="334"/>
                  </a:lnTo>
                  <a:lnTo>
                    <a:pt x="508" y="105"/>
                  </a:lnTo>
                  <a:cubicBezTo>
                    <a:pt x="532" y="81"/>
                    <a:pt x="544" y="44"/>
                    <a:pt x="520" y="20"/>
                  </a:cubicBezTo>
                  <a:cubicBezTo>
                    <a:pt x="506" y="6"/>
                    <a:pt x="491" y="0"/>
                    <a:pt x="477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4"/>
            <p:cNvSpPr/>
            <p:nvPr/>
          </p:nvSpPr>
          <p:spPr>
            <a:xfrm>
              <a:off x="1124671" y="1124913"/>
              <a:ext cx="45100" cy="33873"/>
            </a:xfrm>
            <a:custGeom>
              <a:rect b="b" l="l" r="r" t="t"/>
              <a:pathLst>
                <a:path extrusionOk="0" h="537" w="715">
                  <a:moveTo>
                    <a:pt x="122" y="0"/>
                  </a:moveTo>
                  <a:cubicBezTo>
                    <a:pt x="86" y="0"/>
                    <a:pt x="61" y="24"/>
                    <a:pt x="61" y="61"/>
                  </a:cubicBezTo>
                  <a:cubicBezTo>
                    <a:pt x="61" y="85"/>
                    <a:pt x="86" y="121"/>
                    <a:pt x="110" y="121"/>
                  </a:cubicBezTo>
                  <a:lnTo>
                    <a:pt x="472" y="157"/>
                  </a:lnTo>
                  <a:lnTo>
                    <a:pt x="37" y="423"/>
                  </a:lnTo>
                  <a:cubicBezTo>
                    <a:pt x="13" y="447"/>
                    <a:pt x="1" y="484"/>
                    <a:pt x="13" y="508"/>
                  </a:cubicBezTo>
                  <a:cubicBezTo>
                    <a:pt x="22" y="525"/>
                    <a:pt x="37" y="537"/>
                    <a:pt x="54" y="537"/>
                  </a:cubicBezTo>
                  <a:cubicBezTo>
                    <a:pt x="60" y="537"/>
                    <a:pt x="67" y="535"/>
                    <a:pt x="73" y="532"/>
                  </a:cubicBezTo>
                  <a:lnTo>
                    <a:pt x="86" y="532"/>
                  </a:lnTo>
                  <a:lnTo>
                    <a:pt x="678" y="169"/>
                  </a:lnTo>
                  <a:cubicBezTo>
                    <a:pt x="702" y="157"/>
                    <a:pt x="714" y="133"/>
                    <a:pt x="702" y="109"/>
                  </a:cubicBezTo>
                  <a:cubicBezTo>
                    <a:pt x="702" y="85"/>
                    <a:pt x="678" y="61"/>
                    <a:pt x="654" y="6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4"/>
            <p:cNvSpPr/>
            <p:nvPr/>
          </p:nvSpPr>
          <p:spPr>
            <a:xfrm>
              <a:off x="1385430" y="800507"/>
              <a:ext cx="280379" cy="232251"/>
            </a:xfrm>
            <a:custGeom>
              <a:rect b="b" l="l" r="r" t="t"/>
              <a:pathLst>
                <a:path extrusionOk="0" h="3682" w="4445">
                  <a:moveTo>
                    <a:pt x="2224" y="0"/>
                  </a:moveTo>
                  <a:cubicBezTo>
                    <a:pt x="1991" y="0"/>
                    <a:pt x="1754" y="45"/>
                    <a:pt x="1524" y="139"/>
                  </a:cubicBezTo>
                  <a:cubicBezTo>
                    <a:pt x="13" y="756"/>
                    <a:pt x="1" y="2907"/>
                    <a:pt x="1511" y="3536"/>
                  </a:cubicBezTo>
                  <a:cubicBezTo>
                    <a:pt x="1753" y="3636"/>
                    <a:pt x="1994" y="3682"/>
                    <a:pt x="2227" y="3682"/>
                  </a:cubicBezTo>
                  <a:cubicBezTo>
                    <a:pt x="3454" y="3682"/>
                    <a:pt x="4445" y="2412"/>
                    <a:pt x="3917" y="1142"/>
                  </a:cubicBezTo>
                  <a:cubicBezTo>
                    <a:pt x="3624" y="430"/>
                    <a:pt x="2945" y="0"/>
                    <a:pt x="2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4"/>
            <p:cNvSpPr/>
            <p:nvPr/>
          </p:nvSpPr>
          <p:spPr>
            <a:xfrm>
              <a:off x="1463203" y="913605"/>
              <a:ext cx="55697" cy="73485"/>
            </a:xfrm>
            <a:custGeom>
              <a:rect b="b" l="l" r="r" t="t"/>
              <a:pathLst>
                <a:path extrusionOk="0" h="1165" w="883">
                  <a:moveTo>
                    <a:pt x="382" y="0"/>
                  </a:moveTo>
                  <a:cubicBezTo>
                    <a:pt x="360" y="0"/>
                    <a:pt x="337" y="5"/>
                    <a:pt x="315" y="14"/>
                  </a:cubicBezTo>
                  <a:lnTo>
                    <a:pt x="121" y="99"/>
                  </a:lnTo>
                  <a:cubicBezTo>
                    <a:pt x="37" y="123"/>
                    <a:pt x="0" y="220"/>
                    <a:pt x="37" y="304"/>
                  </a:cubicBezTo>
                  <a:lnTo>
                    <a:pt x="351" y="1066"/>
                  </a:lnTo>
                  <a:cubicBezTo>
                    <a:pt x="378" y="1128"/>
                    <a:pt x="431" y="1164"/>
                    <a:pt x="491" y="1164"/>
                  </a:cubicBezTo>
                  <a:cubicBezTo>
                    <a:pt x="512" y="1164"/>
                    <a:pt x="534" y="1160"/>
                    <a:pt x="556" y="1150"/>
                  </a:cubicBezTo>
                  <a:lnTo>
                    <a:pt x="762" y="1078"/>
                  </a:lnTo>
                  <a:cubicBezTo>
                    <a:pt x="834" y="1042"/>
                    <a:pt x="883" y="945"/>
                    <a:pt x="847" y="860"/>
                  </a:cubicBezTo>
                  <a:lnTo>
                    <a:pt x="532" y="99"/>
                  </a:lnTo>
                  <a:cubicBezTo>
                    <a:pt x="505" y="36"/>
                    <a:pt x="446" y="0"/>
                    <a:pt x="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4"/>
            <p:cNvSpPr/>
            <p:nvPr/>
          </p:nvSpPr>
          <p:spPr>
            <a:xfrm>
              <a:off x="1500545" y="840435"/>
              <a:ext cx="90832" cy="123380"/>
            </a:xfrm>
            <a:custGeom>
              <a:rect b="b" l="l" r="r" t="t"/>
              <a:pathLst>
                <a:path extrusionOk="0" h="1956" w="1440">
                  <a:moveTo>
                    <a:pt x="220" y="1"/>
                  </a:moveTo>
                  <a:cubicBezTo>
                    <a:pt x="195" y="1"/>
                    <a:pt x="171" y="8"/>
                    <a:pt x="146" y="26"/>
                  </a:cubicBezTo>
                  <a:cubicBezTo>
                    <a:pt x="61" y="74"/>
                    <a:pt x="49" y="183"/>
                    <a:pt x="109" y="256"/>
                  </a:cubicBezTo>
                  <a:cubicBezTo>
                    <a:pt x="134" y="280"/>
                    <a:pt x="146" y="304"/>
                    <a:pt x="158" y="328"/>
                  </a:cubicBezTo>
                  <a:cubicBezTo>
                    <a:pt x="158" y="389"/>
                    <a:pt x="146" y="449"/>
                    <a:pt x="122" y="509"/>
                  </a:cubicBezTo>
                  <a:cubicBezTo>
                    <a:pt x="85" y="654"/>
                    <a:pt x="25" y="872"/>
                    <a:pt x="13" y="945"/>
                  </a:cubicBezTo>
                  <a:cubicBezTo>
                    <a:pt x="1" y="1017"/>
                    <a:pt x="13" y="1077"/>
                    <a:pt x="37" y="1150"/>
                  </a:cubicBezTo>
                  <a:cubicBezTo>
                    <a:pt x="37" y="1162"/>
                    <a:pt x="37" y="1174"/>
                    <a:pt x="37" y="1186"/>
                  </a:cubicBezTo>
                  <a:lnTo>
                    <a:pt x="327" y="1875"/>
                  </a:lnTo>
                  <a:cubicBezTo>
                    <a:pt x="346" y="1923"/>
                    <a:pt x="395" y="1955"/>
                    <a:pt x="444" y="1955"/>
                  </a:cubicBezTo>
                  <a:cubicBezTo>
                    <a:pt x="458" y="1955"/>
                    <a:pt x="471" y="1953"/>
                    <a:pt x="484" y="1948"/>
                  </a:cubicBezTo>
                  <a:lnTo>
                    <a:pt x="1306" y="1609"/>
                  </a:lnTo>
                  <a:cubicBezTo>
                    <a:pt x="1427" y="1561"/>
                    <a:pt x="1439" y="1392"/>
                    <a:pt x="1318" y="1319"/>
                  </a:cubicBezTo>
                  <a:cubicBezTo>
                    <a:pt x="1403" y="1247"/>
                    <a:pt x="1379" y="1102"/>
                    <a:pt x="1282" y="1053"/>
                  </a:cubicBezTo>
                  <a:cubicBezTo>
                    <a:pt x="1330" y="1005"/>
                    <a:pt x="1330" y="932"/>
                    <a:pt x="1306" y="872"/>
                  </a:cubicBezTo>
                  <a:cubicBezTo>
                    <a:pt x="1282" y="812"/>
                    <a:pt x="1221" y="763"/>
                    <a:pt x="1161" y="763"/>
                  </a:cubicBezTo>
                  <a:cubicBezTo>
                    <a:pt x="1287" y="648"/>
                    <a:pt x="1185" y="459"/>
                    <a:pt x="1037" y="459"/>
                  </a:cubicBezTo>
                  <a:cubicBezTo>
                    <a:pt x="1015" y="459"/>
                    <a:pt x="991" y="464"/>
                    <a:pt x="968" y="473"/>
                  </a:cubicBezTo>
                  <a:lnTo>
                    <a:pt x="508" y="667"/>
                  </a:lnTo>
                  <a:cubicBezTo>
                    <a:pt x="508" y="630"/>
                    <a:pt x="520" y="461"/>
                    <a:pt x="520" y="401"/>
                  </a:cubicBezTo>
                  <a:cubicBezTo>
                    <a:pt x="533" y="352"/>
                    <a:pt x="520" y="292"/>
                    <a:pt x="496" y="243"/>
                  </a:cubicBezTo>
                  <a:cubicBezTo>
                    <a:pt x="472" y="183"/>
                    <a:pt x="436" y="135"/>
                    <a:pt x="387" y="86"/>
                  </a:cubicBezTo>
                  <a:cubicBezTo>
                    <a:pt x="336" y="44"/>
                    <a:pt x="279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4"/>
            <p:cNvSpPr/>
            <p:nvPr/>
          </p:nvSpPr>
          <p:spPr>
            <a:xfrm>
              <a:off x="481225" y="1156956"/>
              <a:ext cx="302015" cy="257672"/>
            </a:xfrm>
            <a:custGeom>
              <a:rect b="b" l="l" r="r" t="t"/>
              <a:pathLst>
                <a:path extrusionOk="0" h="4085" w="4788">
                  <a:moveTo>
                    <a:pt x="2312" y="1"/>
                  </a:moveTo>
                  <a:cubicBezTo>
                    <a:pt x="1573" y="1"/>
                    <a:pt x="868" y="385"/>
                    <a:pt x="520" y="1063"/>
                  </a:cubicBezTo>
                  <a:cubicBezTo>
                    <a:pt x="1" y="2055"/>
                    <a:pt x="424" y="3287"/>
                    <a:pt x="1463" y="3831"/>
                  </a:cubicBezTo>
                  <a:cubicBezTo>
                    <a:pt x="1791" y="4003"/>
                    <a:pt x="2140" y="4084"/>
                    <a:pt x="2481" y="4084"/>
                  </a:cubicBezTo>
                  <a:cubicBezTo>
                    <a:pt x="3222" y="4084"/>
                    <a:pt x="3923" y="3700"/>
                    <a:pt x="4279" y="3022"/>
                  </a:cubicBezTo>
                  <a:cubicBezTo>
                    <a:pt x="4787" y="2042"/>
                    <a:pt x="4364" y="798"/>
                    <a:pt x="3325" y="254"/>
                  </a:cubicBezTo>
                  <a:cubicBezTo>
                    <a:pt x="3001" y="82"/>
                    <a:pt x="2653" y="1"/>
                    <a:pt x="2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4"/>
            <p:cNvSpPr/>
            <p:nvPr/>
          </p:nvSpPr>
          <p:spPr>
            <a:xfrm>
              <a:off x="543734" y="1238956"/>
              <a:ext cx="67178" cy="81307"/>
            </a:xfrm>
            <a:custGeom>
              <a:rect b="b" l="l" r="r" t="t"/>
              <a:pathLst>
                <a:path extrusionOk="0" h="1289" w="1065">
                  <a:moveTo>
                    <a:pt x="612" y="1"/>
                  </a:moveTo>
                  <a:cubicBezTo>
                    <a:pt x="553" y="1"/>
                    <a:pt x="498" y="31"/>
                    <a:pt x="472" y="90"/>
                  </a:cubicBezTo>
                  <a:lnTo>
                    <a:pt x="37" y="912"/>
                  </a:lnTo>
                  <a:cubicBezTo>
                    <a:pt x="1" y="996"/>
                    <a:pt x="25" y="1093"/>
                    <a:pt x="110" y="1129"/>
                  </a:cubicBezTo>
                  <a:lnTo>
                    <a:pt x="363" y="1274"/>
                  </a:lnTo>
                  <a:cubicBezTo>
                    <a:pt x="386" y="1284"/>
                    <a:pt x="410" y="1289"/>
                    <a:pt x="433" y="1289"/>
                  </a:cubicBezTo>
                  <a:cubicBezTo>
                    <a:pt x="496" y="1289"/>
                    <a:pt x="558" y="1255"/>
                    <a:pt x="593" y="1202"/>
                  </a:cubicBezTo>
                  <a:lnTo>
                    <a:pt x="1016" y="380"/>
                  </a:lnTo>
                  <a:cubicBezTo>
                    <a:pt x="1064" y="295"/>
                    <a:pt x="1028" y="199"/>
                    <a:pt x="956" y="150"/>
                  </a:cubicBezTo>
                  <a:lnTo>
                    <a:pt x="690" y="17"/>
                  </a:lnTo>
                  <a:cubicBezTo>
                    <a:pt x="664" y="6"/>
                    <a:pt x="638" y="1"/>
                    <a:pt x="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4"/>
            <p:cNvSpPr/>
            <p:nvPr/>
          </p:nvSpPr>
          <p:spPr>
            <a:xfrm>
              <a:off x="591042" y="1219528"/>
              <a:ext cx="116693" cy="134734"/>
            </a:xfrm>
            <a:custGeom>
              <a:rect b="b" l="l" r="r" t="t"/>
              <a:pathLst>
                <a:path extrusionOk="0" h="2136" w="1850">
                  <a:moveTo>
                    <a:pt x="1417" y="0"/>
                  </a:moveTo>
                  <a:cubicBezTo>
                    <a:pt x="1339" y="0"/>
                    <a:pt x="1267" y="57"/>
                    <a:pt x="1257" y="144"/>
                  </a:cubicBezTo>
                  <a:cubicBezTo>
                    <a:pt x="1245" y="180"/>
                    <a:pt x="1245" y="204"/>
                    <a:pt x="1233" y="241"/>
                  </a:cubicBezTo>
                  <a:cubicBezTo>
                    <a:pt x="1173" y="277"/>
                    <a:pt x="1112" y="313"/>
                    <a:pt x="1052" y="325"/>
                  </a:cubicBezTo>
                  <a:cubicBezTo>
                    <a:pt x="895" y="386"/>
                    <a:pt x="750" y="458"/>
                    <a:pt x="604" y="543"/>
                  </a:cubicBezTo>
                  <a:cubicBezTo>
                    <a:pt x="532" y="579"/>
                    <a:pt x="484" y="627"/>
                    <a:pt x="435" y="688"/>
                  </a:cubicBezTo>
                  <a:cubicBezTo>
                    <a:pt x="423" y="700"/>
                    <a:pt x="411" y="712"/>
                    <a:pt x="411" y="724"/>
                  </a:cubicBezTo>
                  <a:lnTo>
                    <a:pt x="36" y="1449"/>
                  </a:lnTo>
                  <a:cubicBezTo>
                    <a:pt x="0" y="1522"/>
                    <a:pt x="24" y="1606"/>
                    <a:pt x="97" y="1643"/>
                  </a:cubicBezTo>
                  <a:lnTo>
                    <a:pt x="1003" y="2114"/>
                  </a:lnTo>
                  <a:cubicBezTo>
                    <a:pt x="1029" y="2129"/>
                    <a:pt x="1057" y="2136"/>
                    <a:pt x="1085" y="2136"/>
                  </a:cubicBezTo>
                  <a:cubicBezTo>
                    <a:pt x="1149" y="2136"/>
                    <a:pt x="1212" y="2100"/>
                    <a:pt x="1245" y="2042"/>
                  </a:cubicBezTo>
                  <a:cubicBezTo>
                    <a:pt x="1269" y="2005"/>
                    <a:pt x="1281" y="1969"/>
                    <a:pt x="1269" y="1933"/>
                  </a:cubicBezTo>
                  <a:cubicBezTo>
                    <a:pt x="1342" y="1933"/>
                    <a:pt x="1414" y="1897"/>
                    <a:pt x="1451" y="1836"/>
                  </a:cubicBezTo>
                  <a:cubicBezTo>
                    <a:pt x="1475" y="1800"/>
                    <a:pt x="1475" y="1752"/>
                    <a:pt x="1463" y="1715"/>
                  </a:cubicBezTo>
                  <a:cubicBezTo>
                    <a:pt x="1535" y="1715"/>
                    <a:pt x="1608" y="1667"/>
                    <a:pt x="1644" y="1606"/>
                  </a:cubicBezTo>
                  <a:cubicBezTo>
                    <a:pt x="1668" y="1534"/>
                    <a:pt x="1656" y="1461"/>
                    <a:pt x="1608" y="1401"/>
                  </a:cubicBezTo>
                  <a:lnTo>
                    <a:pt x="1608" y="1401"/>
                  </a:lnTo>
                  <a:cubicBezTo>
                    <a:pt x="1617" y="1403"/>
                    <a:pt x="1626" y="1403"/>
                    <a:pt x="1636" y="1403"/>
                  </a:cubicBezTo>
                  <a:cubicBezTo>
                    <a:pt x="1701" y="1403"/>
                    <a:pt x="1769" y="1368"/>
                    <a:pt x="1801" y="1304"/>
                  </a:cubicBezTo>
                  <a:cubicBezTo>
                    <a:pt x="1849" y="1208"/>
                    <a:pt x="1813" y="1087"/>
                    <a:pt x="1704" y="1038"/>
                  </a:cubicBezTo>
                  <a:lnTo>
                    <a:pt x="1197" y="772"/>
                  </a:lnTo>
                  <a:cubicBezTo>
                    <a:pt x="1221" y="736"/>
                    <a:pt x="1390" y="640"/>
                    <a:pt x="1438" y="603"/>
                  </a:cubicBezTo>
                  <a:cubicBezTo>
                    <a:pt x="1487" y="567"/>
                    <a:pt x="1523" y="519"/>
                    <a:pt x="1547" y="470"/>
                  </a:cubicBezTo>
                  <a:cubicBezTo>
                    <a:pt x="1584" y="398"/>
                    <a:pt x="1608" y="337"/>
                    <a:pt x="1608" y="265"/>
                  </a:cubicBezTo>
                  <a:cubicBezTo>
                    <a:pt x="1608" y="156"/>
                    <a:pt x="1596" y="47"/>
                    <a:pt x="1475" y="11"/>
                  </a:cubicBezTo>
                  <a:cubicBezTo>
                    <a:pt x="1456" y="4"/>
                    <a:pt x="1436" y="0"/>
                    <a:pt x="1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4"/>
            <p:cNvSpPr/>
            <p:nvPr/>
          </p:nvSpPr>
          <p:spPr>
            <a:xfrm>
              <a:off x="1505906" y="1246336"/>
              <a:ext cx="243290" cy="231368"/>
            </a:xfrm>
            <a:custGeom>
              <a:rect b="b" l="l" r="r" t="t"/>
              <a:pathLst>
                <a:path extrusionOk="0" h="3668" w="3857">
                  <a:moveTo>
                    <a:pt x="1932" y="1"/>
                  </a:moveTo>
                  <a:cubicBezTo>
                    <a:pt x="1873" y="1"/>
                    <a:pt x="1813" y="3"/>
                    <a:pt x="1753" y="9"/>
                  </a:cubicBezTo>
                  <a:cubicBezTo>
                    <a:pt x="750" y="106"/>
                    <a:pt x="0" y="1000"/>
                    <a:pt x="97" y="2003"/>
                  </a:cubicBezTo>
                  <a:cubicBezTo>
                    <a:pt x="188" y="2959"/>
                    <a:pt x="985" y="3668"/>
                    <a:pt x="1925" y="3668"/>
                  </a:cubicBezTo>
                  <a:cubicBezTo>
                    <a:pt x="1984" y="3668"/>
                    <a:pt x="2043" y="3665"/>
                    <a:pt x="2103" y="3659"/>
                  </a:cubicBezTo>
                  <a:cubicBezTo>
                    <a:pt x="3107" y="3563"/>
                    <a:pt x="3856" y="2668"/>
                    <a:pt x="3759" y="1653"/>
                  </a:cubicBezTo>
                  <a:cubicBezTo>
                    <a:pt x="3668" y="709"/>
                    <a:pt x="2871" y="1"/>
                    <a:pt x="19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4"/>
            <p:cNvSpPr/>
            <p:nvPr/>
          </p:nvSpPr>
          <p:spPr>
            <a:xfrm>
              <a:off x="1562297" y="1330354"/>
              <a:ext cx="51156" cy="74053"/>
            </a:xfrm>
            <a:custGeom>
              <a:rect b="b" l="l" r="r" t="t"/>
              <a:pathLst>
                <a:path extrusionOk="0" h="1174" w="811">
                  <a:moveTo>
                    <a:pt x="427" y="0"/>
                  </a:moveTo>
                  <a:cubicBezTo>
                    <a:pt x="356" y="0"/>
                    <a:pt x="287" y="46"/>
                    <a:pt x="267" y="115"/>
                  </a:cubicBezTo>
                  <a:lnTo>
                    <a:pt x="37" y="901"/>
                  </a:lnTo>
                  <a:cubicBezTo>
                    <a:pt x="1" y="986"/>
                    <a:pt x="61" y="1082"/>
                    <a:pt x="146" y="1106"/>
                  </a:cubicBezTo>
                  <a:lnTo>
                    <a:pt x="339" y="1167"/>
                  </a:lnTo>
                  <a:cubicBezTo>
                    <a:pt x="356" y="1171"/>
                    <a:pt x="373" y="1173"/>
                    <a:pt x="388" y="1173"/>
                  </a:cubicBezTo>
                  <a:cubicBezTo>
                    <a:pt x="464" y="1173"/>
                    <a:pt x="525" y="1128"/>
                    <a:pt x="545" y="1058"/>
                  </a:cubicBezTo>
                  <a:lnTo>
                    <a:pt x="786" y="273"/>
                  </a:lnTo>
                  <a:cubicBezTo>
                    <a:pt x="811" y="188"/>
                    <a:pt x="762" y="91"/>
                    <a:pt x="678" y="67"/>
                  </a:cubicBezTo>
                  <a:lnTo>
                    <a:pt x="472" y="7"/>
                  </a:lnTo>
                  <a:cubicBezTo>
                    <a:pt x="457" y="2"/>
                    <a:pt x="442" y="0"/>
                    <a:pt x="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4"/>
            <p:cNvSpPr/>
            <p:nvPr/>
          </p:nvSpPr>
          <p:spPr>
            <a:xfrm>
              <a:off x="1595854" y="1294085"/>
              <a:ext cx="97644" cy="123253"/>
            </a:xfrm>
            <a:custGeom>
              <a:rect b="b" l="l" r="r" t="t"/>
              <a:pathLst>
                <a:path extrusionOk="0" h="1954" w="1548">
                  <a:moveTo>
                    <a:pt x="1031" y="0"/>
                  </a:moveTo>
                  <a:cubicBezTo>
                    <a:pt x="944" y="0"/>
                    <a:pt x="872" y="69"/>
                    <a:pt x="883" y="159"/>
                  </a:cubicBezTo>
                  <a:cubicBezTo>
                    <a:pt x="883" y="183"/>
                    <a:pt x="871" y="219"/>
                    <a:pt x="871" y="243"/>
                  </a:cubicBezTo>
                  <a:cubicBezTo>
                    <a:pt x="835" y="292"/>
                    <a:pt x="786" y="328"/>
                    <a:pt x="738" y="352"/>
                  </a:cubicBezTo>
                  <a:cubicBezTo>
                    <a:pt x="605" y="437"/>
                    <a:pt x="484" y="533"/>
                    <a:pt x="375" y="630"/>
                  </a:cubicBezTo>
                  <a:cubicBezTo>
                    <a:pt x="315" y="678"/>
                    <a:pt x="279" y="727"/>
                    <a:pt x="254" y="799"/>
                  </a:cubicBezTo>
                  <a:cubicBezTo>
                    <a:pt x="242" y="799"/>
                    <a:pt x="242" y="811"/>
                    <a:pt x="230" y="823"/>
                  </a:cubicBezTo>
                  <a:lnTo>
                    <a:pt x="13" y="1536"/>
                  </a:lnTo>
                  <a:cubicBezTo>
                    <a:pt x="1" y="1609"/>
                    <a:pt x="37" y="1669"/>
                    <a:pt x="97" y="1694"/>
                  </a:cubicBezTo>
                  <a:lnTo>
                    <a:pt x="943" y="1947"/>
                  </a:lnTo>
                  <a:cubicBezTo>
                    <a:pt x="958" y="1952"/>
                    <a:pt x="973" y="1954"/>
                    <a:pt x="987" y="1954"/>
                  </a:cubicBezTo>
                  <a:cubicBezTo>
                    <a:pt x="1056" y="1954"/>
                    <a:pt x="1119" y="1908"/>
                    <a:pt x="1149" y="1839"/>
                  </a:cubicBezTo>
                  <a:cubicBezTo>
                    <a:pt x="1149" y="1802"/>
                    <a:pt x="1149" y="1778"/>
                    <a:pt x="1149" y="1742"/>
                  </a:cubicBezTo>
                  <a:cubicBezTo>
                    <a:pt x="1209" y="1730"/>
                    <a:pt x="1270" y="1694"/>
                    <a:pt x="1282" y="1621"/>
                  </a:cubicBezTo>
                  <a:cubicBezTo>
                    <a:pt x="1306" y="1585"/>
                    <a:pt x="1306" y="1549"/>
                    <a:pt x="1282" y="1512"/>
                  </a:cubicBezTo>
                  <a:cubicBezTo>
                    <a:pt x="1354" y="1500"/>
                    <a:pt x="1403" y="1452"/>
                    <a:pt x="1427" y="1391"/>
                  </a:cubicBezTo>
                  <a:cubicBezTo>
                    <a:pt x="1439" y="1319"/>
                    <a:pt x="1415" y="1258"/>
                    <a:pt x="1366" y="1222"/>
                  </a:cubicBezTo>
                  <a:cubicBezTo>
                    <a:pt x="1439" y="1210"/>
                    <a:pt x="1499" y="1162"/>
                    <a:pt x="1524" y="1089"/>
                  </a:cubicBezTo>
                  <a:cubicBezTo>
                    <a:pt x="1548" y="1005"/>
                    <a:pt x="1499" y="896"/>
                    <a:pt x="1403" y="872"/>
                  </a:cubicBezTo>
                  <a:lnTo>
                    <a:pt x="931" y="727"/>
                  </a:lnTo>
                  <a:cubicBezTo>
                    <a:pt x="943" y="690"/>
                    <a:pt x="1076" y="570"/>
                    <a:pt x="1113" y="533"/>
                  </a:cubicBezTo>
                  <a:cubicBezTo>
                    <a:pt x="1149" y="485"/>
                    <a:pt x="1173" y="449"/>
                    <a:pt x="1185" y="388"/>
                  </a:cubicBezTo>
                  <a:cubicBezTo>
                    <a:pt x="1209" y="328"/>
                    <a:pt x="1209" y="267"/>
                    <a:pt x="1197" y="195"/>
                  </a:cubicBezTo>
                  <a:cubicBezTo>
                    <a:pt x="1185" y="110"/>
                    <a:pt x="1161" y="14"/>
                    <a:pt x="1052" y="1"/>
                  </a:cubicBezTo>
                  <a:cubicBezTo>
                    <a:pt x="1045" y="1"/>
                    <a:pt x="1038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4"/>
            <p:cNvSpPr/>
            <p:nvPr/>
          </p:nvSpPr>
          <p:spPr>
            <a:xfrm>
              <a:off x="944019" y="1492336"/>
              <a:ext cx="262339" cy="217744"/>
            </a:xfrm>
            <a:custGeom>
              <a:rect b="b" l="l" r="r" t="t"/>
              <a:pathLst>
                <a:path extrusionOk="0" h="3452" w="4159">
                  <a:moveTo>
                    <a:pt x="2206" y="0"/>
                  </a:moveTo>
                  <a:cubicBezTo>
                    <a:pt x="1928" y="0"/>
                    <a:pt x="1641" y="59"/>
                    <a:pt x="1366" y="182"/>
                  </a:cubicBezTo>
                  <a:cubicBezTo>
                    <a:pt x="435" y="605"/>
                    <a:pt x="0" y="1645"/>
                    <a:pt x="387" y="2503"/>
                  </a:cubicBezTo>
                  <a:cubicBezTo>
                    <a:pt x="661" y="3101"/>
                    <a:pt x="1279" y="3452"/>
                    <a:pt x="1947" y="3452"/>
                  </a:cubicBezTo>
                  <a:cubicBezTo>
                    <a:pt x="2223" y="3452"/>
                    <a:pt x="2508" y="3392"/>
                    <a:pt x="2780" y="3264"/>
                  </a:cubicBezTo>
                  <a:cubicBezTo>
                    <a:pt x="3723" y="2841"/>
                    <a:pt x="4158" y="1802"/>
                    <a:pt x="3771" y="944"/>
                  </a:cubicBezTo>
                  <a:cubicBezTo>
                    <a:pt x="3498" y="345"/>
                    <a:pt x="2878" y="0"/>
                    <a:pt x="2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4"/>
            <p:cNvSpPr/>
            <p:nvPr/>
          </p:nvSpPr>
          <p:spPr>
            <a:xfrm>
              <a:off x="1013403" y="1601270"/>
              <a:ext cx="54941" cy="68187"/>
            </a:xfrm>
            <a:custGeom>
              <a:rect b="b" l="l" r="r" t="t"/>
              <a:pathLst>
                <a:path extrusionOk="0" h="1081" w="871">
                  <a:moveTo>
                    <a:pt x="382" y="1"/>
                  </a:moveTo>
                  <a:cubicBezTo>
                    <a:pt x="360" y="1"/>
                    <a:pt x="337" y="5"/>
                    <a:pt x="314" y="15"/>
                  </a:cubicBezTo>
                  <a:lnTo>
                    <a:pt x="121" y="111"/>
                  </a:lnTo>
                  <a:cubicBezTo>
                    <a:pt x="36" y="147"/>
                    <a:pt x="0" y="244"/>
                    <a:pt x="36" y="329"/>
                  </a:cubicBezTo>
                  <a:lnTo>
                    <a:pt x="339" y="981"/>
                  </a:lnTo>
                  <a:cubicBezTo>
                    <a:pt x="365" y="1044"/>
                    <a:pt x="425" y="1080"/>
                    <a:pt x="489" y="1080"/>
                  </a:cubicBezTo>
                  <a:cubicBezTo>
                    <a:pt x="511" y="1080"/>
                    <a:pt x="534" y="1076"/>
                    <a:pt x="556" y="1066"/>
                  </a:cubicBezTo>
                  <a:lnTo>
                    <a:pt x="750" y="981"/>
                  </a:lnTo>
                  <a:cubicBezTo>
                    <a:pt x="834" y="933"/>
                    <a:pt x="870" y="836"/>
                    <a:pt x="834" y="752"/>
                  </a:cubicBezTo>
                  <a:lnTo>
                    <a:pt x="532" y="99"/>
                  </a:lnTo>
                  <a:cubicBezTo>
                    <a:pt x="505" y="37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1050745" y="1531129"/>
              <a:ext cx="89255" cy="114107"/>
            </a:xfrm>
            <a:custGeom>
              <a:rect b="b" l="l" r="r" t="t"/>
              <a:pathLst>
                <a:path extrusionOk="0" h="1809" w="1415">
                  <a:moveTo>
                    <a:pt x="229" y="1"/>
                  </a:moveTo>
                  <a:cubicBezTo>
                    <a:pt x="197" y="1"/>
                    <a:pt x="164" y="9"/>
                    <a:pt x="133" y="27"/>
                  </a:cubicBezTo>
                  <a:cubicBezTo>
                    <a:pt x="61" y="75"/>
                    <a:pt x="49" y="172"/>
                    <a:pt x="109" y="244"/>
                  </a:cubicBezTo>
                  <a:cubicBezTo>
                    <a:pt x="121" y="268"/>
                    <a:pt x="146" y="280"/>
                    <a:pt x="158" y="305"/>
                  </a:cubicBezTo>
                  <a:cubicBezTo>
                    <a:pt x="146" y="365"/>
                    <a:pt x="146" y="425"/>
                    <a:pt x="121" y="474"/>
                  </a:cubicBezTo>
                  <a:cubicBezTo>
                    <a:pt x="73" y="607"/>
                    <a:pt x="37" y="752"/>
                    <a:pt x="13" y="897"/>
                  </a:cubicBezTo>
                  <a:cubicBezTo>
                    <a:pt x="0" y="957"/>
                    <a:pt x="13" y="1018"/>
                    <a:pt x="25" y="1090"/>
                  </a:cubicBezTo>
                  <a:cubicBezTo>
                    <a:pt x="25" y="1102"/>
                    <a:pt x="37" y="1102"/>
                    <a:pt x="37" y="1114"/>
                  </a:cubicBezTo>
                  <a:lnTo>
                    <a:pt x="327" y="1743"/>
                  </a:lnTo>
                  <a:cubicBezTo>
                    <a:pt x="343" y="1784"/>
                    <a:pt x="382" y="1808"/>
                    <a:pt x="424" y="1808"/>
                  </a:cubicBezTo>
                  <a:cubicBezTo>
                    <a:pt x="444" y="1808"/>
                    <a:pt x="465" y="1803"/>
                    <a:pt x="484" y="1791"/>
                  </a:cubicBezTo>
                  <a:lnTo>
                    <a:pt x="1294" y="1429"/>
                  </a:lnTo>
                  <a:cubicBezTo>
                    <a:pt x="1378" y="1392"/>
                    <a:pt x="1415" y="1296"/>
                    <a:pt x="1378" y="1223"/>
                  </a:cubicBezTo>
                  <a:cubicBezTo>
                    <a:pt x="1366" y="1187"/>
                    <a:pt x="1342" y="1163"/>
                    <a:pt x="1318" y="1151"/>
                  </a:cubicBezTo>
                  <a:cubicBezTo>
                    <a:pt x="1366" y="1114"/>
                    <a:pt x="1378" y="1042"/>
                    <a:pt x="1354" y="981"/>
                  </a:cubicBezTo>
                  <a:cubicBezTo>
                    <a:pt x="1342" y="945"/>
                    <a:pt x="1306" y="921"/>
                    <a:pt x="1270" y="909"/>
                  </a:cubicBezTo>
                  <a:cubicBezTo>
                    <a:pt x="1383" y="818"/>
                    <a:pt x="1315" y="641"/>
                    <a:pt x="1175" y="641"/>
                  </a:cubicBezTo>
                  <a:cubicBezTo>
                    <a:pt x="1167" y="641"/>
                    <a:pt x="1158" y="642"/>
                    <a:pt x="1149" y="643"/>
                  </a:cubicBezTo>
                  <a:cubicBezTo>
                    <a:pt x="1197" y="595"/>
                    <a:pt x="1209" y="522"/>
                    <a:pt x="1173" y="462"/>
                  </a:cubicBezTo>
                  <a:cubicBezTo>
                    <a:pt x="1148" y="403"/>
                    <a:pt x="1088" y="368"/>
                    <a:pt x="1025" y="368"/>
                  </a:cubicBezTo>
                  <a:cubicBezTo>
                    <a:pt x="997" y="368"/>
                    <a:pt x="969" y="374"/>
                    <a:pt x="943" y="389"/>
                  </a:cubicBezTo>
                  <a:lnTo>
                    <a:pt x="496" y="607"/>
                  </a:lnTo>
                  <a:cubicBezTo>
                    <a:pt x="496" y="571"/>
                    <a:pt x="508" y="401"/>
                    <a:pt x="520" y="353"/>
                  </a:cubicBezTo>
                  <a:cubicBezTo>
                    <a:pt x="520" y="305"/>
                    <a:pt x="508" y="256"/>
                    <a:pt x="484" y="208"/>
                  </a:cubicBezTo>
                  <a:cubicBezTo>
                    <a:pt x="460" y="147"/>
                    <a:pt x="424" y="99"/>
                    <a:pt x="375" y="63"/>
                  </a:cubicBezTo>
                  <a:cubicBezTo>
                    <a:pt x="337" y="25"/>
                    <a:pt x="284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1405488" y="2274428"/>
              <a:ext cx="205696" cy="182546"/>
            </a:xfrm>
            <a:custGeom>
              <a:rect b="b" l="l" r="r" t="t"/>
              <a:pathLst>
                <a:path extrusionOk="0" h="2894" w="3261">
                  <a:moveTo>
                    <a:pt x="1626" y="1"/>
                  </a:moveTo>
                  <a:cubicBezTo>
                    <a:pt x="993" y="1"/>
                    <a:pt x="369" y="409"/>
                    <a:pt x="214" y="1139"/>
                  </a:cubicBezTo>
                  <a:cubicBezTo>
                    <a:pt x="1" y="2105"/>
                    <a:pt x="772" y="2893"/>
                    <a:pt x="1629" y="2893"/>
                  </a:cubicBezTo>
                  <a:cubicBezTo>
                    <a:pt x="1887" y="2893"/>
                    <a:pt x="2153" y="2822"/>
                    <a:pt x="2402" y="2662"/>
                  </a:cubicBezTo>
                  <a:cubicBezTo>
                    <a:pt x="3067" y="2227"/>
                    <a:pt x="3260" y="1333"/>
                    <a:pt x="2837" y="668"/>
                  </a:cubicBezTo>
                  <a:cubicBezTo>
                    <a:pt x="2544" y="212"/>
                    <a:pt x="2083" y="1"/>
                    <a:pt x="1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4"/>
            <p:cNvSpPr/>
            <p:nvPr/>
          </p:nvSpPr>
          <p:spPr>
            <a:xfrm>
              <a:off x="1447939" y="2321042"/>
              <a:ext cx="57274" cy="45163"/>
            </a:xfrm>
            <a:custGeom>
              <a:rect b="b" l="l" r="r" t="t"/>
              <a:pathLst>
                <a:path extrusionOk="0" h="716" w="908">
                  <a:moveTo>
                    <a:pt x="667" y="0"/>
                  </a:moveTo>
                  <a:cubicBezTo>
                    <a:pt x="637" y="0"/>
                    <a:pt x="607" y="8"/>
                    <a:pt x="581" y="26"/>
                  </a:cubicBezTo>
                  <a:lnTo>
                    <a:pt x="97" y="340"/>
                  </a:lnTo>
                  <a:cubicBezTo>
                    <a:pt x="25" y="388"/>
                    <a:pt x="1" y="485"/>
                    <a:pt x="49" y="570"/>
                  </a:cubicBezTo>
                  <a:lnTo>
                    <a:pt x="97" y="642"/>
                  </a:lnTo>
                  <a:cubicBezTo>
                    <a:pt x="129" y="689"/>
                    <a:pt x="185" y="716"/>
                    <a:pt x="241" y="716"/>
                  </a:cubicBezTo>
                  <a:cubicBezTo>
                    <a:pt x="271" y="716"/>
                    <a:pt x="301" y="708"/>
                    <a:pt x="327" y="690"/>
                  </a:cubicBezTo>
                  <a:lnTo>
                    <a:pt x="811" y="388"/>
                  </a:lnTo>
                  <a:cubicBezTo>
                    <a:pt x="883" y="340"/>
                    <a:pt x="907" y="231"/>
                    <a:pt x="859" y="159"/>
                  </a:cubicBezTo>
                  <a:lnTo>
                    <a:pt x="811" y="74"/>
                  </a:lnTo>
                  <a:cubicBezTo>
                    <a:pt x="779" y="27"/>
                    <a:pt x="72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4"/>
            <p:cNvSpPr/>
            <p:nvPr/>
          </p:nvSpPr>
          <p:spPr>
            <a:xfrm>
              <a:off x="1470836" y="2340218"/>
              <a:ext cx="96130" cy="76765"/>
            </a:xfrm>
            <a:custGeom>
              <a:rect b="b" l="l" r="r" t="t"/>
              <a:pathLst>
                <a:path extrusionOk="0" h="1217" w="1524">
                  <a:moveTo>
                    <a:pt x="1373" y="1"/>
                  </a:moveTo>
                  <a:cubicBezTo>
                    <a:pt x="1337" y="1"/>
                    <a:pt x="1301" y="16"/>
                    <a:pt x="1282" y="48"/>
                  </a:cubicBezTo>
                  <a:cubicBezTo>
                    <a:pt x="1257" y="60"/>
                    <a:pt x="1245" y="84"/>
                    <a:pt x="1221" y="96"/>
                  </a:cubicBezTo>
                  <a:lnTo>
                    <a:pt x="1088" y="96"/>
                  </a:lnTo>
                  <a:cubicBezTo>
                    <a:pt x="967" y="84"/>
                    <a:pt x="846" y="72"/>
                    <a:pt x="738" y="72"/>
                  </a:cubicBezTo>
                  <a:cubicBezTo>
                    <a:pt x="677" y="72"/>
                    <a:pt x="629" y="84"/>
                    <a:pt x="580" y="108"/>
                  </a:cubicBezTo>
                  <a:cubicBezTo>
                    <a:pt x="568" y="108"/>
                    <a:pt x="568" y="120"/>
                    <a:pt x="556" y="120"/>
                  </a:cubicBezTo>
                  <a:lnTo>
                    <a:pt x="61" y="447"/>
                  </a:lnTo>
                  <a:cubicBezTo>
                    <a:pt x="12" y="471"/>
                    <a:pt x="0" y="531"/>
                    <a:pt x="24" y="580"/>
                  </a:cubicBezTo>
                  <a:lnTo>
                    <a:pt x="399" y="1160"/>
                  </a:lnTo>
                  <a:cubicBezTo>
                    <a:pt x="422" y="1198"/>
                    <a:pt x="463" y="1217"/>
                    <a:pt x="506" y="1217"/>
                  </a:cubicBezTo>
                  <a:cubicBezTo>
                    <a:pt x="532" y="1217"/>
                    <a:pt x="558" y="1210"/>
                    <a:pt x="580" y="1196"/>
                  </a:cubicBezTo>
                  <a:cubicBezTo>
                    <a:pt x="605" y="1184"/>
                    <a:pt x="617" y="1160"/>
                    <a:pt x="629" y="1136"/>
                  </a:cubicBezTo>
                  <a:cubicBezTo>
                    <a:pt x="653" y="1154"/>
                    <a:pt x="680" y="1163"/>
                    <a:pt x="706" y="1163"/>
                  </a:cubicBezTo>
                  <a:cubicBezTo>
                    <a:pt x="732" y="1163"/>
                    <a:pt x="756" y="1154"/>
                    <a:pt x="774" y="1136"/>
                  </a:cubicBezTo>
                  <a:cubicBezTo>
                    <a:pt x="810" y="1112"/>
                    <a:pt x="822" y="1087"/>
                    <a:pt x="834" y="1063"/>
                  </a:cubicBezTo>
                  <a:cubicBezTo>
                    <a:pt x="857" y="1077"/>
                    <a:pt x="880" y="1083"/>
                    <a:pt x="903" y="1083"/>
                  </a:cubicBezTo>
                  <a:cubicBezTo>
                    <a:pt x="980" y="1083"/>
                    <a:pt x="1049" y="1014"/>
                    <a:pt x="1040" y="930"/>
                  </a:cubicBezTo>
                  <a:lnTo>
                    <a:pt x="1040" y="930"/>
                  </a:lnTo>
                  <a:cubicBezTo>
                    <a:pt x="1065" y="948"/>
                    <a:pt x="1091" y="955"/>
                    <a:pt x="1116" y="955"/>
                  </a:cubicBezTo>
                  <a:cubicBezTo>
                    <a:pt x="1211" y="955"/>
                    <a:pt x="1291" y="842"/>
                    <a:pt x="1233" y="737"/>
                  </a:cubicBezTo>
                  <a:lnTo>
                    <a:pt x="1016" y="411"/>
                  </a:lnTo>
                  <a:cubicBezTo>
                    <a:pt x="1040" y="398"/>
                    <a:pt x="1185" y="386"/>
                    <a:pt x="1221" y="386"/>
                  </a:cubicBezTo>
                  <a:cubicBezTo>
                    <a:pt x="1269" y="374"/>
                    <a:pt x="1306" y="362"/>
                    <a:pt x="1342" y="338"/>
                  </a:cubicBezTo>
                  <a:cubicBezTo>
                    <a:pt x="1378" y="314"/>
                    <a:pt x="1414" y="278"/>
                    <a:pt x="1451" y="229"/>
                  </a:cubicBezTo>
                  <a:cubicBezTo>
                    <a:pt x="1487" y="169"/>
                    <a:pt x="1523" y="96"/>
                    <a:pt x="1463" y="36"/>
                  </a:cubicBezTo>
                  <a:cubicBezTo>
                    <a:pt x="1440" y="13"/>
                    <a:pt x="1406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4"/>
            <p:cNvSpPr/>
            <p:nvPr/>
          </p:nvSpPr>
          <p:spPr>
            <a:xfrm>
              <a:off x="659606" y="592542"/>
              <a:ext cx="308134" cy="292301"/>
            </a:xfrm>
            <a:custGeom>
              <a:rect b="b" l="l" r="r" t="t"/>
              <a:pathLst>
                <a:path extrusionOk="0" h="4634" w="4885">
                  <a:moveTo>
                    <a:pt x="2452" y="1"/>
                  </a:moveTo>
                  <a:cubicBezTo>
                    <a:pt x="2365" y="1"/>
                    <a:pt x="2277" y="5"/>
                    <a:pt x="2189" y="16"/>
                  </a:cubicBezTo>
                  <a:cubicBezTo>
                    <a:pt x="920" y="149"/>
                    <a:pt x="1" y="1297"/>
                    <a:pt x="134" y="2566"/>
                  </a:cubicBezTo>
                  <a:cubicBezTo>
                    <a:pt x="258" y="3753"/>
                    <a:pt x="1271" y="4633"/>
                    <a:pt x="2440" y="4633"/>
                  </a:cubicBezTo>
                  <a:cubicBezTo>
                    <a:pt x="2521" y="4633"/>
                    <a:pt x="2602" y="4629"/>
                    <a:pt x="2684" y="4621"/>
                  </a:cubicBezTo>
                  <a:cubicBezTo>
                    <a:pt x="3965" y="4476"/>
                    <a:pt x="4884" y="3339"/>
                    <a:pt x="4739" y="2070"/>
                  </a:cubicBezTo>
                  <a:cubicBezTo>
                    <a:pt x="4615" y="879"/>
                    <a:pt x="3613" y="1"/>
                    <a:pt x="2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4"/>
            <p:cNvSpPr/>
            <p:nvPr/>
          </p:nvSpPr>
          <p:spPr>
            <a:xfrm>
              <a:off x="723629" y="646599"/>
              <a:ext cx="209039" cy="167534"/>
            </a:xfrm>
            <a:custGeom>
              <a:rect b="b" l="l" r="r" t="t"/>
              <a:pathLst>
                <a:path extrusionOk="0" h="2656" w="3314">
                  <a:moveTo>
                    <a:pt x="952" y="0"/>
                  </a:moveTo>
                  <a:cubicBezTo>
                    <a:pt x="380" y="0"/>
                    <a:pt x="0" y="693"/>
                    <a:pt x="255" y="1479"/>
                  </a:cubicBezTo>
                  <a:cubicBezTo>
                    <a:pt x="545" y="2386"/>
                    <a:pt x="787" y="2652"/>
                    <a:pt x="787" y="2652"/>
                  </a:cubicBezTo>
                  <a:cubicBezTo>
                    <a:pt x="787" y="2652"/>
                    <a:pt x="814" y="2655"/>
                    <a:pt x="871" y="2655"/>
                  </a:cubicBezTo>
                  <a:cubicBezTo>
                    <a:pt x="1028" y="2655"/>
                    <a:pt x="1409" y="2629"/>
                    <a:pt x="2056" y="2434"/>
                  </a:cubicBezTo>
                  <a:cubicBezTo>
                    <a:pt x="2938" y="2180"/>
                    <a:pt x="3313" y="1298"/>
                    <a:pt x="2721" y="851"/>
                  </a:cubicBezTo>
                  <a:cubicBezTo>
                    <a:pt x="2571" y="733"/>
                    <a:pt x="2417" y="692"/>
                    <a:pt x="2274" y="692"/>
                  </a:cubicBezTo>
                  <a:cubicBezTo>
                    <a:pt x="2035" y="692"/>
                    <a:pt x="1828" y="807"/>
                    <a:pt x="1730" y="875"/>
                  </a:cubicBezTo>
                  <a:cubicBezTo>
                    <a:pt x="1730" y="682"/>
                    <a:pt x="1681" y="198"/>
                    <a:pt x="1198" y="41"/>
                  </a:cubicBezTo>
                  <a:cubicBezTo>
                    <a:pt x="1113" y="13"/>
                    <a:pt x="1031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4"/>
            <p:cNvSpPr/>
            <p:nvPr/>
          </p:nvSpPr>
          <p:spPr>
            <a:xfrm>
              <a:off x="504879" y="1789934"/>
              <a:ext cx="293878" cy="225250"/>
            </a:xfrm>
            <a:custGeom>
              <a:rect b="b" l="l" r="r" t="t"/>
              <a:pathLst>
                <a:path extrusionOk="0" h="3571" w="4659">
                  <a:moveTo>
                    <a:pt x="2354" y="1"/>
                  </a:moveTo>
                  <a:cubicBezTo>
                    <a:pt x="2264" y="1"/>
                    <a:pt x="2173" y="7"/>
                    <a:pt x="2079" y="21"/>
                  </a:cubicBezTo>
                  <a:cubicBezTo>
                    <a:pt x="508" y="251"/>
                    <a:pt x="0" y="2257"/>
                    <a:pt x="1269" y="3212"/>
                  </a:cubicBezTo>
                  <a:cubicBezTo>
                    <a:pt x="1590" y="3454"/>
                    <a:pt x="1968" y="3571"/>
                    <a:pt x="2343" y="3571"/>
                  </a:cubicBezTo>
                  <a:cubicBezTo>
                    <a:pt x="2885" y="3571"/>
                    <a:pt x="3421" y="3326"/>
                    <a:pt x="3771" y="2861"/>
                  </a:cubicBezTo>
                  <a:cubicBezTo>
                    <a:pt x="4658" y="1656"/>
                    <a:pt x="3780" y="1"/>
                    <a:pt x="2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4"/>
            <p:cNvSpPr/>
            <p:nvPr/>
          </p:nvSpPr>
          <p:spPr>
            <a:xfrm>
              <a:off x="590726" y="1828789"/>
              <a:ext cx="153594" cy="128552"/>
            </a:xfrm>
            <a:custGeom>
              <a:rect b="b" l="l" r="r" t="t"/>
              <a:pathLst>
                <a:path extrusionOk="0" h="2038" w="2435">
                  <a:moveTo>
                    <a:pt x="716" y="0"/>
                  </a:moveTo>
                  <a:cubicBezTo>
                    <a:pt x="318" y="0"/>
                    <a:pt x="0" y="463"/>
                    <a:pt x="90" y="1049"/>
                  </a:cubicBezTo>
                  <a:cubicBezTo>
                    <a:pt x="211" y="1774"/>
                    <a:pt x="368" y="2004"/>
                    <a:pt x="368" y="2004"/>
                  </a:cubicBezTo>
                  <a:cubicBezTo>
                    <a:pt x="368" y="2004"/>
                    <a:pt x="480" y="2038"/>
                    <a:pt x="743" y="2038"/>
                  </a:cubicBezTo>
                  <a:cubicBezTo>
                    <a:pt x="893" y="2038"/>
                    <a:pt x="1092" y="2027"/>
                    <a:pt x="1347" y="1992"/>
                  </a:cubicBezTo>
                  <a:cubicBezTo>
                    <a:pt x="2060" y="1895"/>
                    <a:pt x="2435" y="1279"/>
                    <a:pt x="2036" y="868"/>
                  </a:cubicBezTo>
                  <a:cubicBezTo>
                    <a:pt x="1911" y="750"/>
                    <a:pt x="1751" y="687"/>
                    <a:pt x="1591" y="687"/>
                  </a:cubicBezTo>
                  <a:cubicBezTo>
                    <a:pt x="1486" y="687"/>
                    <a:pt x="1382" y="714"/>
                    <a:pt x="1286" y="771"/>
                  </a:cubicBezTo>
                  <a:cubicBezTo>
                    <a:pt x="1347" y="493"/>
                    <a:pt x="1226" y="203"/>
                    <a:pt x="984" y="70"/>
                  </a:cubicBezTo>
                  <a:cubicBezTo>
                    <a:pt x="893" y="22"/>
                    <a:pt x="803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1506663" y="1693552"/>
              <a:ext cx="238748" cy="197748"/>
            </a:xfrm>
            <a:custGeom>
              <a:rect b="b" l="l" r="r" t="t"/>
              <a:pathLst>
                <a:path extrusionOk="0" h="3135" w="3785">
                  <a:moveTo>
                    <a:pt x="1921" y="1"/>
                  </a:moveTo>
                  <a:cubicBezTo>
                    <a:pt x="1708" y="1"/>
                    <a:pt x="1488" y="46"/>
                    <a:pt x="1270" y="147"/>
                  </a:cubicBezTo>
                  <a:cubicBezTo>
                    <a:pt x="0" y="739"/>
                    <a:pt x="73" y="2552"/>
                    <a:pt x="1378" y="3036"/>
                  </a:cubicBezTo>
                  <a:cubicBezTo>
                    <a:pt x="1559" y="3103"/>
                    <a:pt x="1743" y="3135"/>
                    <a:pt x="1925" y="3135"/>
                  </a:cubicBezTo>
                  <a:cubicBezTo>
                    <a:pt x="2557" y="3135"/>
                    <a:pt x="3150" y="2747"/>
                    <a:pt x="3385" y="2117"/>
                  </a:cubicBezTo>
                  <a:cubicBezTo>
                    <a:pt x="3784" y="1038"/>
                    <a:pt x="2937" y="1"/>
                    <a:pt x="1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1562675" y="1733480"/>
              <a:ext cx="143817" cy="113476"/>
            </a:xfrm>
            <a:custGeom>
              <a:rect b="b" l="l" r="r" t="t"/>
              <a:pathLst>
                <a:path extrusionOk="0" h="1799" w="2280">
                  <a:moveTo>
                    <a:pt x="658" y="1"/>
                  </a:moveTo>
                  <a:cubicBezTo>
                    <a:pt x="225" y="1"/>
                    <a:pt x="1" y="521"/>
                    <a:pt x="249" y="1061"/>
                  </a:cubicBezTo>
                  <a:cubicBezTo>
                    <a:pt x="527" y="1641"/>
                    <a:pt x="720" y="1798"/>
                    <a:pt x="720" y="1798"/>
                  </a:cubicBezTo>
                  <a:cubicBezTo>
                    <a:pt x="720" y="1798"/>
                    <a:pt x="974" y="1798"/>
                    <a:pt x="1542" y="1545"/>
                  </a:cubicBezTo>
                  <a:cubicBezTo>
                    <a:pt x="2110" y="1291"/>
                    <a:pt x="2279" y="674"/>
                    <a:pt x="1844" y="420"/>
                  </a:cubicBezTo>
                  <a:cubicBezTo>
                    <a:pt x="1763" y="376"/>
                    <a:pt x="1675" y="354"/>
                    <a:pt x="1588" y="354"/>
                  </a:cubicBezTo>
                  <a:cubicBezTo>
                    <a:pt x="1440" y="354"/>
                    <a:pt x="1293" y="415"/>
                    <a:pt x="1179" y="529"/>
                  </a:cubicBezTo>
                  <a:cubicBezTo>
                    <a:pt x="1167" y="275"/>
                    <a:pt x="998" y="70"/>
                    <a:pt x="756" y="10"/>
                  </a:cubicBezTo>
                  <a:cubicBezTo>
                    <a:pt x="722" y="4"/>
                    <a:pt x="690" y="1"/>
                    <a:pt x="6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4"/>
            <p:cNvSpPr/>
            <p:nvPr/>
          </p:nvSpPr>
          <p:spPr>
            <a:xfrm>
              <a:off x="957707" y="2530332"/>
              <a:ext cx="170877" cy="154729"/>
            </a:xfrm>
            <a:custGeom>
              <a:rect b="b" l="l" r="r" t="t"/>
              <a:pathLst>
                <a:path extrusionOk="0" h="2453" w="2709">
                  <a:moveTo>
                    <a:pt x="1471" y="0"/>
                  </a:moveTo>
                  <a:cubicBezTo>
                    <a:pt x="1096" y="0"/>
                    <a:pt x="714" y="179"/>
                    <a:pt x="460" y="515"/>
                  </a:cubicBezTo>
                  <a:cubicBezTo>
                    <a:pt x="1" y="1023"/>
                    <a:pt x="73" y="1820"/>
                    <a:pt x="617" y="2219"/>
                  </a:cubicBezTo>
                  <a:cubicBezTo>
                    <a:pt x="831" y="2377"/>
                    <a:pt x="1076" y="2453"/>
                    <a:pt x="1318" y="2453"/>
                  </a:cubicBezTo>
                  <a:cubicBezTo>
                    <a:pt x="1705" y="2453"/>
                    <a:pt x="2081" y="2258"/>
                    <a:pt x="2297" y="1893"/>
                  </a:cubicBezTo>
                  <a:cubicBezTo>
                    <a:pt x="2708" y="1385"/>
                    <a:pt x="2636" y="636"/>
                    <a:pt x="2128" y="213"/>
                  </a:cubicBezTo>
                  <a:cubicBezTo>
                    <a:pt x="1934" y="69"/>
                    <a:pt x="1704" y="0"/>
                    <a:pt x="1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4"/>
            <p:cNvSpPr/>
            <p:nvPr/>
          </p:nvSpPr>
          <p:spPr>
            <a:xfrm>
              <a:off x="1004888" y="2557077"/>
              <a:ext cx="100798" cy="86795"/>
            </a:xfrm>
            <a:custGeom>
              <a:rect b="b" l="l" r="r" t="t"/>
              <a:pathLst>
                <a:path extrusionOk="0" h="1376" w="1598">
                  <a:moveTo>
                    <a:pt x="489" y="0"/>
                  </a:moveTo>
                  <a:cubicBezTo>
                    <a:pt x="225" y="0"/>
                    <a:pt x="0" y="318"/>
                    <a:pt x="51" y="719"/>
                  </a:cubicBezTo>
                  <a:cubicBezTo>
                    <a:pt x="63" y="937"/>
                    <a:pt x="123" y="1155"/>
                    <a:pt x="208" y="1360"/>
                  </a:cubicBezTo>
                  <a:cubicBezTo>
                    <a:pt x="292" y="1369"/>
                    <a:pt x="376" y="1375"/>
                    <a:pt x="461" y="1375"/>
                  </a:cubicBezTo>
                  <a:cubicBezTo>
                    <a:pt x="594" y="1375"/>
                    <a:pt x="727" y="1361"/>
                    <a:pt x="860" y="1324"/>
                  </a:cubicBezTo>
                  <a:cubicBezTo>
                    <a:pt x="1344" y="1251"/>
                    <a:pt x="1598" y="828"/>
                    <a:pt x="1344" y="550"/>
                  </a:cubicBezTo>
                  <a:cubicBezTo>
                    <a:pt x="1266" y="480"/>
                    <a:pt x="1164" y="442"/>
                    <a:pt x="1062" y="442"/>
                  </a:cubicBezTo>
                  <a:cubicBezTo>
                    <a:pt x="988" y="442"/>
                    <a:pt x="914" y="462"/>
                    <a:pt x="848" y="502"/>
                  </a:cubicBezTo>
                  <a:cubicBezTo>
                    <a:pt x="897" y="321"/>
                    <a:pt x="824" y="127"/>
                    <a:pt x="655" y="43"/>
                  </a:cubicBezTo>
                  <a:cubicBezTo>
                    <a:pt x="599" y="14"/>
                    <a:pt x="543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4"/>
            <p:cNvSpPr/>
            <p:nvPr/>
          </p:nvSpPr>
          <p:spPr>
            <a:xfrm>
              <a:off x="1859640" y="480644"/>
              <a:ext cx="1213043" cy="1113949"/>
            </a:xfrm>
            <a:custGeom>
              <a:rect b="b" l="l" r="r" t="t"/>
              <a:pathLst>
                <a:path extrusionOk="0" h="17660" w="19231">
                  <a:moveTo>
                    <a:pt x="1270" y="1"/>
                  </a:moveTo>
                  <a:lnTo>
                    <a:pt x="1270" y="13"/>
                  </a:lnTo>
                  <a:lnTo>
                    <a:pt x="1258" y="13"/>
                  </a:lnTo>
                  <a:lnTo>
                    <a:pt x="1258" y="25"/>
                  </a:lnTo>
                  <a:lnTo>
                    <a:pt x="1246" y="13"/>
                  </a:lnTo>
                  <a:lnTo>
                    <a:pt x="1246" y="25"/>
                  </a:lnTo>
                  <a:lnTo>
                    <a:pt x="1233" y="25"/>
                  </a:lnTo>
                  <a:lnTo>
                    <a:pt x="1233" y="37"/>
                  </a:lnTo>
                  <a:lnTo>
                    <a:pt x="1221" y="25"/>
                  </a:lnTo>
                  <a:lnTo>
                    <a:pt x="1221" y="37"/>
                  </a:lnTo>
                  <a:lnTo>
                    <a:pt x="1209" y="37"/>
                  </a:lnTo>
                  <a:lnTo>
                    <a:pt x="1209" y="49"/>
                  </a:lnTo>
                  <a:lnTo>
                    <a:pt x="1197" y="37"/>
                  </a:lnTo>
                  <a:lnTo>
                    <a:pt x="1197" y="49"/>
                  </a:lnTo>
                  <a:lnTo>
                    <a:pt x="1185" y="37"/>
                  </a:lnTo>
                  <a:lnTo>
                    <a:pt x="1185" y="49"/>
                  </a:lnTo>
                  <a:lnTo>
                    <a:pt x="1173" y="49"/>
                  </a:lnTo>
                  <a:lnTo>
                    <a:pt x="1173" y="61"/>
                  </a:lnTo>
                  <a:lnTo>
                    <a:pt x="1149" y="61"/>
                  </a:lnTo>
                  <a:lnTo>
                    <a:pt x="1149" y="73"/>
                  </a:lnTo>
                  <a:lnTo>
                    <a:pt x="1137" y="61"/>
                  </a:lnTo>
                  <a:lnTo>
                    <a:pt x="1137" y="73"/>
                  </a:lnTo>
                  <a:lnTo>
                    <a:pt x="1125" y="73"/>
                  </a:lnTo>
                  <a:lnTo>
                    <a:pt x="1125" y="85"/>
                  </a:lnTo>
                  <a:lnTo>
                    <a:pt x="1113" y="73"/>
                  </a:lnTo>
                  <a:lnTo>
                    <a:pt x="1113" y="85"/>
                  </a:lnTo>
                  <a:lnTo>
                    <a:pt x="1101" y="85"/>
                  </a:lnTo>
                  <a:lnTo>
                    <a:pt x="1101" y="97"/>
                  </a:lnTo>
                  <a:lnTo>
                    <a:pt x="1088" y="85"/>
                  </a:lnTo>
                  <a:lnTo>
                    <a:pt x="1088" y="97"/>
                  </a:lnTo>
                  <a:lnTo>
                    <a:pt x="1076" y="85"/>
                  </a:lnTo>
                  <a:lnTo>
                    <a:pt x="1076" y="97"/>
                  </a:lnTo>
                  <a:lnTo>
                    <a:pt x="1064" y="97"/>
                  </a:lnTo>
                  <a:lnTo>
                    <a:pt x="1064" y="110"/>
                  </a:lnTo>
                  <a:lnTo>
                    <a:pt x="1040" y="110"/>
                  </a:lnTo>
                  <a:lnTo>
                    <a:pt x="1040" y="122"/>
                  </a:lnTo>
                  <a:lnTo>
                    <a:pt x="1028" y="110"/>
                  </a:lnTo>
                  <a:lnTo>
                    <a:pt x="1028" y="122"/>
                  </a:lnTo>
                  <a:lnTo>
                    <a:pt x="1016" y="122"/>
                  </a:lnTo>
                  <a:lnTo>
                    <a:pt x="1016" y="134"/>
                  </a:lnTo>
                  <a:lnTo>
                    <a:pt x="1004" y="122"/>
                  </a:lnTo>
                  <a:lnTo>
                    <a:pt x="1004" y="134"/>
                  </a:lnTo>
                  <a:lnTo>
                    <a:pt x="992" y="134"/>
                  </a:lnTo>
                  <a:lnTo>
                    <a:pt x="992" y="146"/>
                  </a:lnTo>
                  <a:lnTo>
                    <a:pt x="980" y="134"/>
                  </a:lnTo>
                  <a:lnTo>
                    <a:pt x="980" y="146"/>
                  </a:lnTo>
                  <a:lnTo>
                    <a:pt x="955" y="146"/>
                  </a:lnTo>
                  <a:lnTo>
                    <a:pt x="955" y="158"/>
                  </a:lnTo>
                  <a:lnTo>
                    <a:pt x="943" y="146"/>
                  </a:lnTo>
                  <a:lnTo>
                    <a:pt x="943" y="158"/>
                  </a:lnTo>
                  <a:lnTo>
                    <a:pt x="931" y="158"/>
                  </a:lnTo>
                  <a:lnTo>
                    <a:pt x="931" y="170"/>
                  </a:lnTo>
                  <a:lnTo>
                    <a:pt x="919" y="158"/>
                  </a:lnTo>
                  <a:lnTo>
                    <a:pt x="919" y="170"/>
                  </a:lnTo>
                  <a:lnTo>
                    <a:pt x="907" y="170"/>
                  </a:lnTo>
                  <a:lnTo>
                    <a:pt x="907" y="182"/>
                  </a:lnTo>
                  <a:lnTo>
                    <a:pt x="895" y="170"/>
                  </a:lnTo>
                  <a:lnTo>
                    <a:pt x="895" y="182"/>
                  </a:lnTo>
                  <a:lnTo>
                    <a:pt x="883" y="170"/>
                  </a:lnTo>
                  <a:lnTo>
                    <a:pt x="883" y="182"/>
                  </a:lnTo>
                  <a:lnTo>
                    <a:pt x="883" y="194"/>
                  </a:lnTo>
                  <a:lnTo>
                    <a:pt x="871" y="182"/>
                  </a:lnTo>
                  <a:lnTo>
                    <a:pt x="871" y="194"/>
                  </a:lnTo>
                  <a:lnTo>
                    <a:pt x="847" y="194"/>
                  </a:lnTo>
                  <a:lnTo>
                    <a:pt x="847" y="206"/>
                  </a:lnTo>
                  <a:lnTo>
                    <a:pt x="835" y="194"/>
                  </a:lnTo>
                  <a:lnTo>
                    <a:pt x="835" y="206"/>
                  </a:lnTo>
                  <a:lnTo>
                    <a:pt x="823" y="206"/>
                  </a:lnTo>
                  <a:lnTo>
                    <a:pt x="823" y="218"/>
                  </a:lnTo>
                  <a:lnTo>
                    <a:pt x="810" y="206"/>
                  </a:lnTo>
                  <a:lnTo>
                    <a:pt x="810" y="218"/>
                  </a:lnTo>
                  <a:lnTo>
                    <a:pt x="798" y="218"/>
                  </a:lnTo>
                  <a:lnTo>
                    <a:pt x="798" y="230"/>
                  </a:lnTo>
                  <a:lnTo>
                    <a:pt x="786" y="218"/>
                  </a:lnTo>
                  <a:lnTo>
                    <a:pt x="786" y="230"/>
                  </a:lnTo>
                  <a:lnTo>
                    <a:pt x="774" y="230"/>
                  </a:lnTo>
                  <a:lnTo>
                    <a:pt x="774" y="242"/>
                  </a:lnTo>
                  <a:lnTo>
                    <a:pt x="762" y="230"/>
                  </a:lnTo>
                  <a:lnTo>
                    <a:pt x="762" y="242"/>
                  </a:lnTo>
                  <a:lnTo>
                    <a:pt x="738" y="242"/>
                  </a:lnTo>
                  <a:lnTo>
                    <a:pt x="738" y="255"/>
                  </a:lnTo>
                  <a:lnTo>
                    <a:pt x="726" y="242"/>
                  </a:lnTo>
                  <a:lnTo>
                    <a:pt x="726" y="255"/>
                  </a:lnTo>
                  <a:lnTo>
                    <a:pt x="714" y="255"/>
                  </a:lnTo>
                  <a:lnTo>
                    <a:pt x="714" y="267"/>
                  </a:lnTo>
                  <a:lnTo>
                    <a:pt x="702" y="255"/>
                  </a:lnTo>
                  <a:lnTo>
                    <a:pt x="702" y="267"/>
                  </a:lnTo>
                  <a:lnTo>
                    <a:pt x="690" y="267"/>
                  </a:lnTo>
                  <a:lnTo>
                    <a:pt x="690" y="279"/>
                  </a:lnTo>
                  <a:lnTo>
                    <a:pt x="677" y="267"/>
                  </a:lnTo>
                  <a:lnTo>
                    <a:pt x="677" y="279"/>
                  </a:lnTo>
                  <a:lnTo>
                    <a:pt x="653" y="279"/>
                  </a:lnTo>
                  <a:lnTo>
                    <a:pt x="653" y="291"/>
                  </a:lnTo>
                  <a:lnTo>
                    <a:pt x="641" y="291"/>
                  </a:lnTo>
                  <a:lnTo>
                    <a:pt x="641" y="303"/>
                  </a:lnTo>
                  <a:lnTo>
                    <a:pt x="629" y="291"/>
                  </a:lnTo>
                  <a:lnTo>
                    <a:pt x="629" y="303"/>
                  </a:lnTo>
                  <a:lnTo>
                    <a:pt x="617" y="291"/>
                  </a:lnTo>
                  <a:lnTo>
                    <a:pt x="617" y="303"/>
                  </a:lnTo>
                  <a:lnTo>
                    <a:pt x="605" y="303"/>
                  </a:lnTo>
                  <a:lnTo>
                    <a:pt x="605" y="315"/>
                  </a:lnTo>
                  <a:lnTo>
                    <a:pt x="593" y="303"/>
                  </a:lnTo>
                  <a:lnTo>
                    <a:pt x="593" y="315"/>
                  </a:lnTo>
                  <a:lnTo>
                    <a:pt x="581" y="315"/>
                  </a:lnTo>
                  <a:lnTo>
                    <a:pt x="581" y="327"/>
                  </a:lnTo>
                  <a:lnTo>
                    <a:pt x="569" y="315"/>
                  </a:lnTo>
                  <a:lnTo>
                    <a:pt x="569" y="327"/>
                  </a:lnTo>
                  <a:lnTo>
                    <a:pt x="545" y="327"/>
                  </a:lnTo>
                  <a:lnTo>
                    <a:pt x="545" y="339"/>
                  </a:lnTo>
                  <a:lnTo>
                    <a:pt x="532" y="327"/>
                  </a:lnTo>
                  <a:lnTo>
                    <a:pt x="532" y="339"/>
                  </a:lnTo>
                  <a:lnTo>
                    <a:pt x="532" y="351"/>
                  </a:lnTo>
                  <a:lnTo>
                    <a:pt x="520" y="339"/>
                  </a:lnTo>
                  <a:lnTo>
                    <a:pt x="520" y="351"/>
                  </a:lnTo>
                  <a:lnTo>
                    <a:pt x="508" y="339"/>
                  </a:lnTo>
                  <a:lnTo>
                    <a:pt x="508" y="351"/>
                  </a:lnTo>
                  <a:lnTo>
                    <a:pt x="496" y="351"/>
                  </a:lnTo>
                  <a:lnTo>
                    <a:pt x="496" y="363"/>
                  </a:lnTo>
                  <a:lnTo>
                    <a:pt x="484" y="351"/>
                  </a:lnTo>
                  <a:lnTo>
                    <a:pt x="484" y="363"/>
                  </a:lnTo>
                  <a:lnTo>
                    <a:pt x="472" y="363"/>
                  </a:lnTo>
                  <a:lnTo>
                    <a:pt x="472" y="375"/>
                  </a:lnTo>
                  <a:lnTo>
                    <a:pt x="460" y="363"/>
                  </a:lnTo>
                  <a:lnTo>
                    <a:pt x="460" y="375"/>
                  </a:lnTo>
                  <a:lnTo>
                    <a:pt x="448" y="375"/>
                  </a:lnTo>
                  <a:lnTo>
                    <a:pt x="448" y="388"/>
                  </a:lnTo>
                  <a:lnTo>
                    <a:pt x="436" y="375"/>
                  </a:lnTo>
                  <a:lnTo>
                    <a:pt x="436" y="388"/>
                  </a:lnTo>
                  <a:lnTo>
                    <a:pt x="424" y="375"/>
                  </a:lnTo>
                  <a:lnTo>
                    <a:pt x="424" y="388"/>
                  </a:lnTo>
                  <a:lnTo>
                    <a:pt x="424" y="400"/>
                  </a:lnTo>
                  <a:lnTo>
                    <a:pt x="412" y="388"/>
                  </a:lnTo>
                  <a:lnTo>
                    <a:pt x="412" y="400"/>
                  </a:lnTo>
                  <a:lnTo>
                    <a:pt x="387" y="400"/>
                  </a:lnTo>
                  <a:lnTo>
                    <a:pt x="387" y="412"/>
                  </a:lnTo>
                  <a:lnTo>
                    <a:pt x="375" y="400"/>
                  </a:lnTo>
                  <a:lnTo>
                    <a:pt x="375" y="412"/>
                  </a:lnTo>
                  <a:lnTo>
                    <a:pt x="363" y="412"/>
                  </a:lnTo>
                  <a:lnTo>
                    <a:pt x="363" y="424"/>
                  </a:lnTo>
                  <a:lnTo>
                    <a:pt x="351" y="412"/>
                  </a:lnTo>
                  <a:lnTo>
                    <a:pt x="351" y="424"/>
                  </a:lnTo>
                  <a:lnTo>
                    <a:pt x="339" y="424"/>
                  </a:lnTo>
                  <a:lnTo>
                    <a:pt x="339" y="436"/>
                  </a:lnTo>
                  <a:lnTo>
                    <a:pt x="327" y="424"/>
                  </a:lnTo>
                  <a:lnTo>
                    <a:pt x="327" y="436"/>
                  </a:lnTo>
                  <a:lnTo>
                    <a:pt x="315" y="424"/>
                  </a:lnTo>
                  <a:lnTo>
                    <a:pt x="315" y="436"/>
                  </a:lnTo>
                  <a:lnTo>
                    <a:pt x="303" y="436"/>
                  </a:lnTo>
                  <a:lnTo>
                    <a:pt x="303" y="448"/>
                  </a:lnTo>
                  <a:lnTo>
                    <a:pt x="279" y="448"/>
                  </a:lnTo>
                  <a:lnTo>
                    <a:pt x="279" y="460"/>
                  </a:lnTo>
                  <a:lnTo>
                    <a:pt x="267" y="448"/>
                  </a:lnTo>
                  <a:lnTo>
                    <a:pt x="267" y="460"/>
                  </a:lnTo>
                  <a:lnTo>
                    <a:pt x="254" y="460"/>
                  </a:lnTo>
                  <a:lnTo>
                    <a:pt x="254" y="472"/>
                  </a:lnTo>
                  <a:lnTo>
                    <a:pt x="242" y="460"/>
                  </a:lnTo>
                  <a:lnTo>
                    <a:pt x="242" y="472"/>
                  </a:lnTo>
                  <a:lnTo>
                    <a:pt x="230" y="472"/>
                  </a:lnTo>
                  <a:lnTo>
                    <a:pt x="230" y="484"/>
                  </a:lnTo>
                  <a:lnTo>
                    <a:pt x="218" y="472"/>
                  </a:lnTo>
                  <a:lnTo>
                    <a:pt x="218" y="484"/>
                  </a:lnTo>
                  <a:lnTo>
                    <a:pt x="194" y="484"/>
                  </a:lnTo>
                  <a:lnTo>
                    <a:pt x="194" y="496"/>
                  </a:lnTo>
                  <a:lnTo>
                    <a:pt x="182" y="484"/>
                  </a:lnTo>
                  <a:lnTo>
                    <a:pt x="182" y="496"/>
                  </a:lnTo>
                  <a:lnTo>
                    <a:pt x="170" y="496"/>
                  </a:lnTo>
                  <a:lnTo>
                    <a:pt x="170" y="508"/>
                  </a:lnTo>
                  <a:lnTo>
                    <a:pt x="158" y="496"/>
                  </a:lnTo>
                  <a:lnTo>
                    <a:pt x="158" y="508"/>
                  </a:lnTo>
                  <a:lnTo>
                    <a:pt x="146" y="508"/>
                  </a:lnTo>
                  <a:lnTo>
                    <a:pt x="146" y="520"/>
                  </a:lnTo>
                  <a:lnTo>
                    <a:pt x="134" y="508"/>
                  </a:lnTo>
                  <a:lnTo>
                    <a:pt x="134" y="520"/>
                  </a:lnTo>
                  <a:lnTo>
                    <a:pt x="121" y="520"/>
                  </a:lnTo>
                  <a:lnTo>
                    <a:pt x="121" y="533"/>
                  </a:lnTo>
                  <a:lnTo>
                    <a:pt x="109" y="520"/>
                  </a:lnTo>
                  <a:lnTo>
                    <a:pt x="109" y="533"/>
                  </a:lnTo>
                  <a:lnTo>
                    <a:pt x="85" y="533"/>
                  </a:lnTo>
                  <a:lnTo>
                    <a:pt x="85" y="545"/>
                  </a:lnTo>
                  <a:lnTo>
                    <a:pt x="73" y="533"/>
                  </a:lnTo>
                  <a:lnTo>
                    <a:pt x="73" y="545"/>
                  </a:lnTo>
                  <a:lnTo>
                    <a:pt x="73" y="557"/>
                  </a:lnTo>
                  <a:lnTo>
                    <a:pt x="61" y="545"/>
                  </a:lnTo>
                  <a:lnTo>
                    <a:pt x="61" y="557"/>
                  </a:lnTo>
                  <a:lnTo>
                    <a:pt x="49" y="545"/>
                  </a:lnTo>
                  <a:lnTo>
                    <a:pt x="49" y="557"/>
                  </a:lnTo>
                  <a:lnTo>
                    <a:pt x="37" y="557"/>
                  </a:lnTo>
                  <a:lnTo>
                    <a:pt x="37" y="569"/>
                  </a:lnTo>
                  <a:lnTo>
                    <a:pt x="25" y="557"/>
                  </a:lnTo>
                  <a:lnTo>
                    <a:pt x="25" y="569"/>
                  </a:lnTo>
                  <a:lnTo>
                    <a:pt x="13" y="569"/>
                  </a:lnTo>
                  <a:lnTo>
                    <a:pt x="13" y="581"/>
                  </a:lnTo>
                  <a:lnTo>
                    <a:pt x="1" y="569"/>
                  </a:lnTo>
                  <a:lnTo>
                    <a:pt x="1" y="15049"/>
                  </a:lnTo>
                  <a:lnTo>
                    <a:pt x="4521" y="17660"/>
                  </a:lnTo>
                  <a:lnTo>
                    <a:pt x="19231" y="10383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4"/>
            <p:cNvSpPr/>
            <p:nvPr/>
          </p:nvSpPr>
          <p:spPr>
            <a:xfrm>
              <a:off x="2144810" y="1135573"/>
              <a:ext cx="928627" cy="1103289"/>
            </a:xfrm>
            <a:custGeom>
              <a:rect b="b" l="l" r="r" t="t"/>
              <a:pathLst>
                <a:path extrusionOk="0" h="17491" w="14722">
                  <a:moveTo>
                    <a:pt x="14710" y="0"/>
                  </a:moveTo>
                  <a:lnTo>
                    <a:pt x="0" y="7277"/>
                  </a:lnTo>
                  <a:lnTo>
                    <a:pt x="12582" y="14541"/>
                  </a:lnTo>
                  <a:lnTo>
                    <a:pt x="13453" y="17490"/>
                  </a:lnTo>
                  <a:lnTo>
                    <a:pt x="13453" y="17454"/>
                  </a:lnTo>
                  <a:lnTo>
                    <a:pt x="13465" y="17478"/>
                  </a:lnTo>
                  <a:lnTo>
                    <a:pt x="13465" y="17442"/>
                  </a:lnTo>
                  <a:lnTo>
                    <a:pt x="13477" y="17478"/>
                  </a:lnTo>
                  <a:lnTo>
                    <a:pt x="13477" y="17442"/>
                  </a:lnTo>
                  <a:lnTo>
                    <a:pt x="13489" y="17478"/>
                  </a:lnTo>
                  <a:lnTo>
                    <a:pt x="13489" y="17442"/>
                  </a:lnTo>
                  <a:lnTo>
                    <a:pt x="13501" y="17466"/>
                  </a:lnTo>
                  <a:lnTo>
                    <a:pt x="13501" y="17430"/>
                  </a:lnTo>
                  <a:lnTo>
                    <a:pt x="13513" y="17466"/>
                  </a:lnTo>
                  <a:lnTo>
                    <a:pt x="13513" y="17418"/>
                  </a:lnTo>
                  <a:lnTo>
                    <a:pt x="13525" y="17454"/>
                  </a:lnTo>
                  <a:lnTo>
                    <a:pt x="13525" y="17418"/>
                  </a:lnTo>
                  <a:lnTo>
                    <a:pt x="13537" y="17454"/>
                  </a:lnTo>
                  <a:lnTo>
                    <a:pt x="13537" y="17418"/>
                  </a:lnTo>
                  <a:lnTo>
                    <a:pt x="13549" y="17454"/>
                  </a:lnTo>
                  <a:lnTo>
                    <a:pt x="13549" y="17405"/>
                  </a:lnTo>
                  <a:lnTo>
                    <a:pt x="13561" y="17442"/>
                  </a:lnTo>
                  <a:lnTo>
                    <a:pt x="13561" y="17405"/>
                  </a:lnTo>
                  <a:lnTo>
                    <a:pt x="13574" y="17442"/>
                  </a:lnTo>
                  <a:lnTo>
                    <a:pt x="13574" y="17430"/>
                  </a:lnTo>
                  <a:lnTo>
                    <a:pt x="13574" y="17393"/>
                  </a:lnTo>
                  <a:lnTo>
                    <a:pt x="13586" y="17430"/>
                  </a:lnTo>
                  <a:lnTo>
                    <a:pt x="13586" y="17393"/>
                  </a:lnTo>
                  <a:lnTo>
                    <a:pt x="13598" y="17430"/>
                  </a:lnTo>
                  <a:lnTo>
                    <a:pt x="13598" y="17381"/>
                  </a:lnTo>
                  <a:lnTo>
                    <a:pt x="13610" y="17418"/>
                  </a:lnTo>
                  <a:lnTo>
                    <a:pt x="13610" y="17381"/>
                  </a:lnTo>
                  <a:lnTo>
                    <a:pt x="13622" y="17418"/>
                  </a:lnTo>
                  <a:lnTo>
                    <a:pt x="13622" y="17369"/>
                  </a:lnTo>
                  <a:lnTo>
                    <a:pt x="13634" y="17405"/>
                  </a:lnTo>
                  <a:lnTo>
                    <a:pt x="13634" y="17369"/>
                  </a:lnTo>
                  <a:lnTo>
                    <a:pt x="13646" y="17405"/>
                  </a:lnTo>
                  <a:lnTo>
                    <a:pt x="13646" y="17369"/>
                  </a:lnTo>
                  <a:lnTo>
                    <a:pt x="13658" y="17393"/>
                  </a:lnTo>
                  <a:lnTo>
                    <a:pt x="13658" y="17357"/>
                  </a:lnTo>
                  <a:lnTo>
                    <a:pt x="13670" y="17393"/>
                  </a:lnTo>
                  <a:lnTo>
                    <a:pt x="13670" y="17357"/>
                  </a:lnTo>
                  <a:lnTo>
                    <a:pt x="13682" y="17393"/>
                  </a:lnTo>
                  <a:lnTo>
                    <a:pt x="13682" y="17357"/>
                  </a:lnTo>
                  <a:lnTo>
                    <a:pt x="13694" y="17381"/>
                  </a:lnTo>
                  <a:lnTo>
                    <a:pt x="13694" y="17345"/>
                  </a:lnTo>
                  <a:lnTo>
                    <a:pt x="13707" y="17381"/>
                  </a:lnTo>
                  <a:lnTo>
                    <a:pt x="13707" y="17333"/>
                  </a:lnTo>
                  <a:lnTo>
                    <a:pt x="13719" y="17369"/>
                  </a:lnTo>
                  <a:lnTo>
                    <a:pt x="13719" y="17333"/>
                  </a:lnTo>
                  <a:lnTo>
                    <a:pt x="13731" y="17369"/>
                  </a:lnTo>
                  <a:lnTo>
                    <a:pt x="13731" y="17333"/>
                  </a:lnTo>
                  <a:lnTo>
                    <a:pt x="13743" y="17369"/>
                  </a:lnTo>
                  <a:lnTo>
                    <a:pt x="13743" y="17321"/>
                  </a:lnTo>
                  <a:lnTo>
                    <a:pt x="13755" y="17357"/>
                  </a:lnTo>
                  <a:lnTo>
                    <a:pt x="13755" y="17321"/>
                  </a:lnTo>
                  <a:lnTo>
                    <a:pt x="13767" y="17345"/>
                  </a:lnTo>
                  <a:lnTo>
                    <a:pt x="13767" y="17309"/>
                  </a:lnTo>
                  <a:lnTo>
                    <a:pt x="13779" y="17345"/>
                  </a:lnTo>
                  <a:lnTo>
                    <a:pt x="13779" y="17309"/>
                  </a:lnTo>
                  <a:lnTo>
                    <a:pt x="13791" y="17345"/>
                  </a:lnTo>
                  <a:lnTo>
                    <a:pt x="13791" y="17297"/>
                  </a:lnTo>
                  <a:lnTo>
                    <a:pt x="13803" y="17333"/>
                  </a:lnTo>
                  <a:lnTo>
                    <a:pt x="13803" y="17297"/>
                  </a:lnTo>
                  <a:lnTo>
                    <a:pt x="13815" y="17333"/>
                  </a:lnTo>
                  <a:lnTo>
                    <a:pt x="13815" y="17285"/>
                  </a:lnTo>
                  <a:lnTo>
                    <a:pt x="13827" y="17321"/>
                  </a:lnTo>
                  <a:lnTo>
                    <a:pt x="13827" y="17285"/>
                  </a:lnTo>
                  <a:lnTo>
                    <a:pt x="13839" y="17321"/>
                  </a:lnTo>
                  <a:lnTo>
                    <a:pt x="13839" y="17285"/>
                  </a:lnTo>
                  <a:lnTo>
                    <a:pt x="13852" y="17309"/>
                  </a:lnTo>
                  <a:lnTo>
                    <a:pt x="13852" y="17272"/>
                  </a:lnTo>
                  <a:lnTo>
                    <a:pt x="13864" y="17309"/>
                  </a:lnTo>
                  <a:lnTo>
                    <a:pt x="13864" y="17272"/>
                  </a:lnTo>
                  <a:lnTo>
                    <a:pt x="13876" y="17297"/>
                  </a:lnTo>
                  <a:lnTo>
                    <a:pt x="13876" y="17260"/>
                  </a:lnTo>
                  <a:lnTo>
                    <a:pt x="13888" y="17297"/>
                  </a:lnTo>
                  <a:lnTo>
                    <a:pt x="13888" y="17260"/>
                  </a:lnTo>
                  <a:lnTo>
                    <a:pt x="13900" y="17297"/>
                  </a:lnTo>
                  <a:lnTo>
                    <a:pt x="13900" y="17248"/>
                  </a:lnTo>
                  <a:lnTo>
                    <a:pt x="13912" y="17285"/>
                  </a:lnTo>
                  <a:lnTo>
                    <a:pt x="13912" y="17248"/>
                  </a:lnTo>
                  <a:lnTo>
                    <a:pt x="13924" y="17285"/>
                  </a:lnTo>
                  <a:lnTo>
                    <a:pt x="13924" y="17236"/>
                  </a:lnTo>
                  <a:lnTo>
                    <a:pt x="13936" y="17272"/>
                  </a:lnTo>
                  <a:lnTo>
                    <a:pt x="13936" y="17236"/>
                  </a:lnTo>
                  <a:lnTo>
                    <a:pt x="13948" y="17272"/>
                  </a:lnTo>
                  <a:lnTo>
                    <a:pt x="13948" y="17236"/>
                  </a:lnTo>
                  <a:lnTo>
                    <a:pt x="13960" y="17260"/>
                  </a:lnTo>
                  <a:lnTo>
                    <a:pt x="13960" y="17224"/>
                  </a:lnTo>
                  <a:lnTo>
                    <a:pt x="13972" y="17260"/>
                  </a:lnTo>
                  <a:lnTo>
                    <a:pt x="13972" y="17224"/>
                  </a:lnTo>
                  <a:lnTo>
                    <a:pt x="13985" y="17260"/>
                  </a:lnTo>
                  <a:lnTo>
                    <a:pt x="13985" y="17212"/>
                  </a:lnTo>
                  <a:lnTo>
                    <a:pt x="13997" y="17248"/>
                  </a:lnTo>
                  <a:lnTo>
                    <a:pt x="13997" y="17212"/>
                  </a:lnTo>
                  <a:lnTo>
                    <a:pt x="14009" y="17248"/>
                  </a:lnTo>
                  <a:lnTo>
                    <a:pt x="14009" y="17200"/>
                  </a:lnTo>
                  <a:lnTo>
                    <a:pt x="14021" y="17236"/>
                  </a:lnTo>
                  <a:lnTo>
                    <a:pt x="14021" y="17200"/>
                  </a:lnTo>
                  <a:lnTo>
                    <a:pt x="14033" y="17236"/>
                  </a:lnTo>
                  <a:lnTo>
                    <a:pt x="14033" y="17200"/>
                  </a:lnTo>
                  <a:lnTo>
                    <a:pt x="14045" y="17224"/>
                  </a:lnTo>
                  <a:lnTo>
                    <a:pt x="14045" y="17188"/>
                  </a:lnTo>
                  <a:lnTo>
                    <a:pt x="14057" y="17224"/>
                  </a:lnTo>
                  <a:lnTo>
                    <a:pt x="14057" y="17188"/>
                  </a:lnTo>
                  <a:lnTo>
                    <a:pt x="14069" y="17212"/>
                  </a:lnTo>
                  <a:lnTo>
                    <a:pt x="14069" y="17176"/>
                  </a:lnTo>
                  <a:lnTo>
                    <a:pt x="14081" y="17212"/>
                  </a:lnTo>
                  <a:lnTo>
                    <a:pt x="14081" y="17176"/>
                  </a:lnTo>
                  <a:lnTo>
                    <a:pt x="14093" y="17212"/>
                  </a:lnTo>
                  <a:lnTo>
                    <a:pt x="14093" y="17164"/>
                  </a:lnTo>
                  <a:lnTo>
                    <a:pt x="14105" y="17200"/>
                  </a:lnTo>
                  <a:lnTo>
                    <a:pt x="14105" y="17164"/>
                  </a:lnTo>
                  <a:lnTo>
                    <a:pt x="14117" y="17200"/>
                  </a:lnTo>
                  <a:lnTo>
                    <a:pt x="14117" y="17152"/>
                  </a:lnTo>
                  <a:lnTo>
                    <a:pt x="14130" y="17188"/>
                  </a:lnTo>
                  <a:lnTo>
                    <a:pt x="14130" y="17152"/>
                  </a:lnTo>
                  <a:lnTo>
                    <a:pt x="14142" y="17188"/>
                  </a:lnTo>
                  <a:lnTo>
                    <a:pt x="14142" y="17152"/>
                  </a:lnTo>
                  <a:lnTo>
                    <a:pt x="14154" y="17176"/>
                  </a:lnTo>
                  <a:lnTo>
                    <a:pt x="14154" y="17140"/>
                  </a:lnTo>
                  <a:lnTo>
                    <a:pt x="14166" y="17176"/>
                  </a:lnTo>
                  <a:lnTo>
                    <a:pt x="14166" y="17127"/>
                  </a:lnTo>
                  <a:lnTo>
                    <a:pt x="14178" y="17164"/>
                  </a:lnTo>
                  <a:lnTo>
                    <a:pt x="14178" y="17127"/>
                  </a:lnTo>
                  <a:lnTo>
                    <a:pt x="14190" y="17164"/>
                  </a:lnTo>
                  <a:lnTo>
                    <a:pt x="14190" y="17127"/>
                  </a:lnTo>
                  <a:lnTo>
                    <a:pt x="14202" y="17164"/>
                  </a:lnTo>
                  <a:lnTo>
                    <a:pt x="14202" y="17115"/>
                  </a:lnTo>
                  <a:lnTo>
                    <a:pt x="14214" y="17152"/>
                  </a:lnTo>
                  <a:lnTo>
                    <a:pt x="14214" y="17115"/>
                  </a:lnTo>
                  <a:lnTo>
                    <a:pt x="14226" y="17140"/>
                  </a:lnTo>
                  <a:lnTo>
                    <a:pt x="14226" y="17103"/>
                  </a:lnTo>
                  <a:lnTo>
                    <a:pt x="14238" y="17140"/>
                  </a:lnTo>
                  <a:lnTo>
                    <a:pt x="14238" y="17103"/>
                  </a:lnTo>
                  <a:lnTo>
                    <a:pt x="14250" y="17140"/>
                  </a:lnTo>
                  <a:lnTo>
                    <a:pt x="14250" y="17103"/>
                  </a:lnTo>
                  <a:lnTo>
                    <a:pt x="14263" y="17127"/>
                  </a:lnTo>
                  <a:lnTo>
                    <a:pt x="14263" y="17091"/>
                  </a:lnTo>
                  <a:lnTo>
                    <a:pt x="14275" y="17127"/>
                  </a:lnTo>
                  <a:lnTo>
                    <a:pt x="14275" y="17079"/>
                  </a:lnTo>
                  <a:lnTo>
                    <a:pt x="14287" y="17115"/>
                  </a:lnTo>
                  <a:lnTo>
                    <a:pt x="14287" y="17079"/>
                  </a:lnTo>
                  <a:lnTo>
                    <a:pt x="14299" y="17115"/>
                  </a:lnTo>
                  <a:lnTo>
                    <a:pt x="14299" y="17079"/>
                  </a:lnTo>
                  <a:lnTo>
                    <a:pt x="14311" y="17115"/>
                  </a:lnTo>
                  <a:lnTo>
                    <a:pt x="14311" y="17067"/>
                  </a:lnTo>
                  <a:lnTo>
                    <a:pt x="14323" y="17103"/>
                  </a:lnTo>
                  <a:lnTo>
                    <a:pt x="14323" y="17067"/>
                  </a:lnTo>
                  <a:lnTo>
                    <a:pt x="14335" y="17103"/>
                  </a:lnTo>
                  <a:lnTo>
                    <a:pt x="14335" y="17091"/>
                  </a:lnTo>
                  <a:lnTo>
                    <a:pt x="14335" y="17055"/>
                  </a:lnTo>
                  <a:lnTo>
                    <a:pt x="14347" y="17091"/>
                  </a:lnTo>
                  <a:lnTo>
                    <a:pt x="14347" y="17055"/>
                  </a:lnTo>
                  <a:lnTo>
                    <a:pt x="14359" y="17091"/>
                  </a:lnTo>
                  <a:lnTo>
                    <a:pt x="14359" y="17043"/>
                  </a:lnTo>
                  <a:lnTo>
                    <a:pt x="14371" y="17079"/>
                  </a:lnTo>
                  <a:lnTo>
                    <a:pt x="14371" y="17043"/>
                  </a:lnTo>
                  <a:lnTo>
                    <a:pt x="14383" y="17079"/>
                  </a:lnTo>
                  <a:lnTo>
                    <a:pt x="14383" y="17043"/>
                  </a:lnTo>
                  <a:lnTo>
                    <a:pt x="14395" y="17079"/>
                  </a:lnTo>
                  <a:lnTo>
                    <a:pt x="14395" y="17031"/>
                  </a:lnTo>
                  <a:lnTo>
                    <a:pt x="14408" y="17067"/>
                  </a:lnTo>
                  <a:lnTo>
                    <a:pt x="14408" y="17031"/>
                  </a:lnTo>
                  <a:lnTo>
                    <a:pt x="14420" y="17055"/>
                  </a:lnTo>
                  <a:lnTo>
                    <a:pt x="14420" y="17019"/>
                  </a:lnTo>
                  <a:lnTo>
                    <a:pt x="14432" y="17055"/>
                  </a:lnTo>
                  <a:lnTo>
                    <a:pt x="14432" y="17019"/>
                  </a:lnTo>
                  <a:lnTo>
                    <a:pt x="14444" y="17055"/>
                  </a:lnTo>
                  <a:lnTo>
                    <a:pt x="14444" y="17043"/>
                  </a:lnTo>
                  <a:lnTo>
                    <a:pt x="14444" y="17007"/>
                  </a:lnTo>
                  <a:lnTo>
                    <a:pt x="14456" y="17043"/>
                  </a:lnTo>
                  <a:lnTo>
                    <a:pt x="14456" y="17007"/>
                  </a:lnTo>
                  <a:lnTo>
                    <a:pt x="14468" y="17043"/>
                  </a:lnTo>
                  <a:lnTo>
                    <a:pt x="14468" y="16994"/>
                  </a:lnTo>
                  <a:lnTo>
                    <a:pt x="14480" y="17031"/>
                  </a:lnTo>
                  <a:lnTo>
                    <a:pt x="14480" y="16994"/>
                  </a:lnTo>
                  <a:lnTo>
                    <a:pt x="14492" y="17031"/>
                  </a:lnTo>
                  <a:lnTo>
                    <a:pt x="14492" y="16994"/>
                  </a:lnTo>
                  <a:lnTo>
                    <a:pt x="14504" y="17031"/>
                  </a:lnTo>
                  <a:lnTo>
                    <a:pt x="14504" y="16982"/>
                  </a:lnTo>
                  <a:lnTo>
                    <a:pt x="14516" y="17019"/>
                  </a:lnTo>
                  <a:lnTo>
                    <a:pt x="14516" y="16982"/>
                  </a:lnTo>
                  <a:lnTo>
                    <a:pt x="14528" y="17007"/>
                  </a:lnTo>
                  <a:lnTo>
                    <a:pt x="14528" y="16970"/>
                  </a:lnTo>
                  <a:lnTo>
                    <a:pt x="14541" y="17007"/>
                  </a:lnTo>
                  <a:lnTo>
                    <a:pt x="14541" y="16970"/>
                  </a:lnTo>
                  <a:lnTo>
                    <a:pt x="14553" y="17007"/>
                  </a:lnTo>
                  <a:lnTo>
                    <a:pt x="14553" y="16958"/>
                  </a:lnTo>
                  <a:lnTo>
                    <a:pt x="14565" y="16994"/>
                  </a:lnTo>
                  <a:lnTo>
                    <a:pt x="14565" y="16958"/>
                  </a:lnTo>
                  <a:lnTo>
                    <a:pt x="14577" y="16994"/>
                  </a:lnTo>
                  <a:lnTo>
                    <a:pt x="14577" y="16946"/>
                  </a:lnTo>
                  <a:lnTo>
                    <a:pt x="14589" y="16982"/>
                  </a:lnTo>
                  <a:lnTo>
                    <a:pt x="14589" y="16946"/>
                  </a:lnTo>
                  <a:lnTo>
                    <a:pt x="14601" y="16982"/>
                  </a:lnTo>
                  <a:lnTo>
                    <a:pt x="14601" y="16946"/>
                  </a:lnTo>
                  <a:lnTo>
                    <a:pt x="14613" y="16970"/>
                  </a:lnTo>
                  <a:lnTo>
                    <a:pt x="14613" y="16934"/>
                  </a:lnTo>
                  <a:lnTo>
                    <a:pt x="14625" y="16970"/>
                  </a:lnTo>
                  <a:lnTo>
                    <a:pt x="14625" y="16934"/>
                  </a:lnTo>
                  <a:lnTo>
                    <a:pt x="14637" y="16958"/>
                  </a:lnTo>
                  <a:lnTo>
                    <a:pt x="14637" y="16922"/>
                  </a:lnTo>
                  <a:lnTo>
                    <a:pt x="14649" y="16958"/>
                  </a:lnTo>
                  <a:lnTo>
                    <a:pt x="14649" y="16922"/>
                  </a:lnTo>
                  <a:lnTo>
                    <a:pt x="14661" y="16958"/>
                  </a:lnTo>
                  <a:lnTo>
                    <a:pt x="14661" y="16910"/>
                  </a:lnTo>
                  <a:lnTo>
                    <a:pt x="14673" y="16946"/>
                  </a:lnTo>
                  <a:lnTo>
                    <a:pt x="14673" y="16910"/>
                  </a:lnTo>
                  <a:lnTo>
                    <a:pt x="14686" y="16946"/>
                  </a:lnTo>
                  <a:lnTo>
                    <a:pt x="14686" y="16898"/>
                  </a:lnTo>
                  <a:lnTo>
                    <a:pt x="14698" y="16934"/>
                  </a:lnTo>
                  <a:lnTo>
                    <a:pt x="14698" y="16898"/>
                  </a:lnTo>
                  <a:lnTo>
                    <a:pt x="14710" y="16934"/>
                  </a:lnTo>
                  <a:lnTo>
                    <a:pt x="14710" y="16898"/>
                  </a:lnTo>
                  <a:lnTo>
                    <a:pt x="14722" y="16922"/>
                  </a:lnTo>
                  <a:lnTo>
                    <a:pt x="14722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4"/>
            <p:cNvSpPr/>
            <p:nvPr/>
          </p:nvSpPr>
          <p:spPr>
            <a:xfrm>
              <a:off x="1858883" y="517228"/>
              <a:ext cx="1133755" cy="1722394"/>
            </a:xfrm>
            <a:custGeom>
              <a:rect b="b" l="l" r="r" t="t"/>
              <a:pathLst>
                <a:path extrusionOk="0" h="27306" w="17974">
                  <a:moveTo>
                    <a:pt x="1" y="1"/>
                  </a:moveTo>
                  <a:lnTo>
                    <a:pt x="1" y="14469"/>
                  </a:lnTo>
                  <a:lnTo>
                    <a:pt x="17103" y="24344"/>
                  </a:lnTo>
                  <a:lnTo>
                    <a:pt x="17974" y="27305"/>
                  </a:lnTo>
                  <a:lnTo>
                    <a:pt x="17974" y="103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4"/>
            <p:cNvSpPr/>
            <p:nvPr/>
          </p:nvSpPr>
          <p:spPr>
            <a:xfrm>
              <a:off x="1885565" y="563779"/>
              <a:ext cx="1080391" cy="1474563"/>
            </a:xfrm>
            <a:custGeom>
              <a:rect b="b" l="l" r="r" t="t"/>
              <a:pathLst>
                <a:path extrusionOk="0" h="23377" w="17128">
                  <a:moveTo>
                    <a:pt x="1" y="0"/>
                  </a:moveTo>
                  <a:lnTo>
                    <a:pt x="1" y="13489"/>
                  </a:lnTo>
                  <a:lnTo>
                    <a:pt x="17043" y="23328"/>
                  </a:lnTo>
                  <a:lnTo>
                    <a:pt x="17116" y="23376"/>
                  </a:lnTo>
                  <a:lnTo>
                    <a:pt x="17128" y="98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4"/>
            <p:cNvSpPr/>
            <p:nvPr/>
          </p:nvSpPr>
          <p:spPr>
            <a:xfrm>
              <a:off x="1920636" y="695800"/>
              <a:ext cx="279118" cy="328003"/>
            </a:xfrm>
            <a:custGeom>
              <a:rect b="b" l="l" r="r" t="t"/>
              <a:pathLst>
                <a:path extrusionOk="0" h="5200" w="4425">
                  <a:moveTo>
                    <a:pt x="1315" y="0"/>
                  </a:moveTo>
                  <a:cubicBezTo>
                    <a:pt x="1129" y="0"/>
                    <a:pt x="954" y="43"/>
                    <a:pt x="798" y="131"/>
                  </a:cubicBezTo>
                  <a:cubicBezTo>
                    <a:pt x="1" y="590"/>
                    <a:pt x="1" y="2065"/>
                    <a:pt x="786" y="3419"/>
                  </a:cubicBezTo>
                  <a:cubicBezTo>
                    <a:pt x="1423" y="4509"/>
                    <a:pt x="2361" y="5199"/>
                    <a:pt x="3113" y="5199"/>
                  </a:cubicBezTo>
                  <a:cubicBezTo>
                    <a:pt x="3302" y="5199"/>
                    <a:pt x="3480" y="5155"/>
                    <a:pt x="3639" y="5063"/>
                  </a:cubicBezTo>
                  <a:cubicBezTo>
                    <a:pt x="4424" y="4615"/>
                    <a:pt x="4424" y="3141"/>
                    <a:pt x="3639" y="1775"/>
                  </a:cubicBezTo>
                  <a:cubicBezTo>
                    <a:pt x="3009" y="690"/>
                    <a:pt x="2068" y="0"/>
                    <a:pt x="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4"/>
            <p:cNvSpPr/>
            <p:nvPr/>
          </p:nvSpPr>
          <p:spPr>
            <a:xfrm>
              <a:off x="1996138" y="768843"/>
              <a:ext cx="128867" cy="151764"/>
            </a:xfrm>
            <a:custGeom>
              <a:rect b="b" l="l" r="r" t="t"/>
              <a:pathLst>
                <a:path extrusionOk="0" h="2406" w="2043">
                  <a:moveTo>
                    <a:pt x="602" y="1"/>
                  </a:moveTo>
                  <a:cubicBezTo>
                    <a:pt x="515" y="1"/>
                    <a:pt x="435" y="20"/>
                    <a:pt x="363" y="61"/>
                  </a:cubicBezTo>
                  <a:cubicBezTo>
                    <a:pt x="0" y="279"/>
                    <a:pt x="0" y="955"/>
                    <a:pt x="363" y="1584"/>
                  </a:cubicBezTo>
                  <a:cubicBezTo>
                    <a:pt x="654" y="2088"/>
                    <a:pt x="1092" y="2405"/>
                    <a:pt x="1441" y="2405"/>
                  </a:cubicBezTo>
                  <a:cubicBezTo>
                    <a:pt x="1528" y="2405"/>
                    <a:pt x="1608" y="2386"/>
                    <a:pt x="1680" y="2345"/>
                  </a:cubicBezTo>
                  <a:cubicBezTo>
                    <a:pt x="2043" y="2128"/>
                    <a:pt x="2043" y="1451"/>
                    <a:pt x="1680" y="822"/>
                  </a:cubicBezTo>
                  <a:cubicBezTo>
                    <a:pt x="1389" y="318"/>
                    <a:pt x="951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4"/>
            <p:cNvSpPr/>
            <p:nvPr/>
          </p:nvSpPr>
          <p:spPr>
            <a:xfrm>
              <a:off x="1986235" y="922625"/>
              <a:ext cx="147917" cy="100924"/>
            </a:xfrm>
            <a:custGeom>
              <a:rect b="b" l="l" r="r" t="t"/>
              <a:pathLst>
                <a:path extrusionOk="0" h="1600" w="2345">
                  <a:moveTo>
                    <a:pt x="531" y="1"/>
                  </a:moveTo>
                  <a:cubicBezTo>
                    <a:pt x="320" y="1"/>
                    <a:pt x="139" y="77"/>
                    <a:pt x="0" y="222"/>
                  </a:cubicBezTo>
                  <a:cubicBezTo>
                    <a:pt x="314" y="669"/>
                    <a:pt x="713" y="1044"/>
                    <a:pt x="1172" y="1334"/>
                  </a:cubicBezTo>
                  <a:cubicBezTo>
                    <a:pt x="1495" y="1517"/>
                    <a:pt x="1792" y="1599"/>
                    <a:pt x="2056" y="1599"/>
                  </a:cubicBezTo>
                  <a:cubicBezTo>
                    <a:pt x="2157" y="1599"/>
                    <a:pt x="2254" y="1587"/>
                    <a:pt x="2345" y="1563"/>
                  </a:cubicBezTo>
                  <a:cubicBezTo>
                    <a:pt x="2103" y="1007"/>
                    <a:pt x="1692" y="524"/>
                    <a:pt x="1172" y="198"/>
                  </a:cubicBezTo>
                  <a:cubicBezTo>
                    <a:pt x="941" y="65"/>
                    <a:pt x="724" y="1"/>
                    <a:pt x="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4"/>
            <p:cNvSpPr/>
            <p:nvPr/>
          </p:nvSpPr>
          <p:spPr>
            <a:xfrm>
              <a:off x="2093718" y="723238"/>
              <a:ext cx="108304" cy="139464"/>
            </a:xfrm>
            <a:custGeom>
              <a:rect b="b" l="l" r="r" t="t"/>
              <a:pathLst>
                <a:path extrusionOk="0" h="2211" w="1717">
                  <a:moveTo>
                    <a:pt x="477" y="1"/>
                  </a:moveTo>
                  <a:cubicBezTo>
                    <a:pt x="195" y="1"/>
                    <a:pt x="0" y="229"/>
                    <a:pt x="0" y="615"/>
                  </a:cubicBezTo>
                  <a:cubicBezTo>
                    <a:pt x="37" y="1219"/>
                    <a:pt x="351" y="1763"/>
                    <a:pt x="858" y="2089"/>
                  </a:cubicBezTo>
                  <a:cubicBezTo>
                    <a:pt x="1001" y="2171"/>
                    <a:pt x="1133" y="2210"/>
                    <a:pt x="1250" y="2210"/>
                  </a:cubicBezTo>
                  <a:cubicBezTo>
                    <a:pt x="1530" y="2210"/>
                    <a:pt x="1717" y="1986"/>
                    <a:pt x="1717" y="1594"/>
                  </a:cubicBezTo>
                  <a:cubicBezTo>
                    <a:pt x="1680" y="1002"/>
                    <a:pt x="1366" y="446"/>
                    <a:pt x="858" y="119"/>
                  </a:cubicBezTo>
                  <a:cubicBezTo>
                    <a:pt x="722" y="39"/>
                    <a:pt x="592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4"/>
            <p:cNvSpPr/>
            <p:nvPr/>
          </p:nvSpPr>
          <p:spPr>
            <a:xfrm>
              <a:off x="2114281" y="753578"/>
              <a:ext cx="67934" cy="78595"/>
            </a:xfrm>
            <a:custGeom>
              <a:rect b="b" l="l" r="r" t="t"/>
              <a:pathLst>
                <a:path extrusionOk="0" h="1246" w="1077">
                  <a:moveTo>
                    <a:pt x="520" y="1"/>
                  </a:moveTo>
                  <a:lnTo>
                    <a:pt x="520" y="593"/>
                  </a:lnTo>
                  <a:lnTo>
                    <a:pt x="1" y="303"/>
                  </a:lnTo>
                  <a:lnTo>
                    <a:pt x="1" y="339"/>
                  </a:lnTo>
                  <a:lnTo>
                    <a:pt x="520" y="629"/>
                  </a:lnTo>
                  <a:lnTo>
                    <a:pt x="520" y="1234"/>
                  </a:lnTo>
                  <a:lnTo>
                    <a:pt x="557" y="1246"/>
                  </a:lnTo>
                  <a:lnTo>
                    <a:pt x="557" y="654"/>
                  </a:lnTo>
                  <a:lnTo>
                    <a:pt x="1076" y="956"/>
                  </a:lnTo>
                  <a:lnTo>
                    <a:pt x="1076" y="919"/>
                  </a:lnTo>
                  <a:lnTo>
                    <a:pt x="557" y="617"/>
                  </a:lnTo>
                  <a:lnTo>
                    <a:pt x="557" y="13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4"/>
            <p:cNvSpPr/>
            <p:nvPr/>
          </p:nvSpPr>
          <p:spPr>
            <a:xfrm>
              <a:off x="2275127" y="881688"/>
              <a:ext cx="545999" cy="403381"/>
            </a:xfrm>
            <a:custGeom>
              <a:rect b="b" l="l" r="r" t="t"/>
              <a:pathLst>
                <a:path extrusionOk="0" h="6395" w="8656">
                  <a:moveTo>
                    <a:pt x="1" y="0"/>
                  </a:moveTo>
                  <a:lnTo>
                    <a:pt x="1" y="1390"/>
                  </a:lnTo>
                  <a:lnTo>
                    <a:pt x="8655" y="6394"/>
                  </a:lnTo>
                  <a:lnTo>
                    <a:pt x="8655" y="49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4"/>
            <p:cNvSpPr/>
            <p:nvPr/>
          </p:nvSpPr>
          <p:spPr>
            <a:xfrm>
              <a:off x="2275127" y="1020457"/>
              <a:ext cx="654240" cy="451383"/>
            </a:xfrm>
            <a:custGeom>
              <a:rect b="b" l="l" r="r" t="t"/>
              <a:pathLst>
                <a:path extrusionOk="0" h="7156" w="10372">
                  <a:moveTo>
                    <a:pt x="1" y="0"/>
                  </a:moveTo>
                  <a:lnTo>
                    <a:pt x="1" y="1173"/>
                  </a:lnTo>
                  <a:lnTo>
                    <a:pt x="10371" y="7156"/>
                  </a:lnTo>
                  <a:lnTo>
                    <a:pt x="10371" y="5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4"/>
            <p:cNvSpPr/>
            <p:nvPr/>
          </p:nvSpPr>
          <p:spPr>
            <a:xfrm>
              <a:off x="2116552" y="1243939"/>
              <a:ext cx="223484" cy="262844"/>
            </a:xfrm>
            <a:custGeom>
              <a:rect b="b" l="l" r="r" t="t"/>
              <a:pathLst>
                <a:path extrusionOk="0" h="4167" w="3543">
                  <a:moveTo>
                    <a:pt x="1047" y="1"/>
                  </a:moveTo>
                  <a:cubicBezTo>
                    <a:pt x="896" y="1"/>
                    <a:pt x="755" y="35"/>
                    <a:pt x="629" y="107"/>
                  </a:cubicBezTo>
                  <a:cubicBezTo>
                    <a:pt x="1" y="470"/>
                    <a:pt x="1" y="1655"/>
                    <a:pt x="629" y="2742"/>
                  </a:cubicBezTo>
                  <a:cubicBezTo>
                    <a:pt x="1133" y="3613"/>
                    <a:pt x="1891" y="4167"/>
                    <a:pt x="2496" y="4167"/>
                  </a:cubicBezTo>
                  <a:cubicBezTo>
                    <a:pt x="2647" y="4167"/>
                    <a:pt x="2788" y="4132"/>
                    <a:pt x="2914" y="4060"/>
                  </a:cubicBezTo>
                  <a:cubicBezTo>
                    <a:pt x="3542" y="3685"/>
                    <a:pt x="3542" y="2513"/>
                    <a:pt x="2914" y="1425"/>
                  </a:cubicBezTo>
                  <a:cubicBezTo>
                    <a:pt x="2411" y="554"/>
                    <a:pt x="1652" y="1"/>
                    <a:pt x="1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4"/>
            <p:cNvSpPr/>
            <p:nvPr/>
          </p:nvSpPr>
          <p:spPr>
            <a:xfrm>
              <a:off x="2169915" y="1329976"/>
              <a:ext cx="120541" cy="119027"/>
            </a:xfrm>
            <a:custGeom>
              <a:rect b="b" l="l" r="r" t="t"/>
              <a:pathLst>
                <a:path extrusionOk="0" h="1887" w="1911">
                  <a:moveTo>
                    <a:pt x="1657" y="1"/>
                  </a:moveTo>
                  <a:lnTo>
                    <a:pt x="762" y="1233"/>
                  </a:lnTo>
                  <a:lnTo>
                    <a:pt x="243" y="109"/>
                  </a:lnTo>
                  <a:lnTo>
                    <a:pt x="1" y="170"/>
                  </a:lnTo>
                  <a:lnTo>
                    <a:pt x="787" y="1886"/>
                  </a:lnTo>
                  <a:lnTo>
                    <a:pt x="1911" y="327"/>
                  </a:lnTo>
                  <a:lnTo>
                    <a:pt x="16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4"/>
            <p:cNvSpPr/>
            <p:nvPr/>
          </p:nvSpPr>
          <p:spPr>
            <a:xfrm>
              <a:off x="2520873" y="1470449"/>
              <a:ext cx="203425" cy="262718"/>
            </a:xfrm>
            <a:custGeom>
              <a:rect b="b" l="l" r="r" t="t"/>
              <a:pathLst>
                <a:path extrusionOk="0" h="4165" w="3225">
                  <a:moveTo>
                    <a:pt x="897" y="0"/>
                  </a:moveTo>
                  <a:cubicBezTo>
                    <a:pt x="366" y="0"/>
                    <a:pt x="0" y="425"/>
                    <a:pt x="9" y="1158"/>
                  </a:cubicBezTo>
                  <a:cubicBezTo>
                    <a:pt x="9" y="2185"/>
                    <a:pt x="734" y="3442"/>
                    <a:pt x="1629" y="3950"/>
                  </a:cubicBezTo>
                  <a:cubicBezTo>
                    <a:pt x="1882" y="4096"/>
                    <a:pt x="2121" y="4165"/>
                    <a:pt x="2334" y="4165"/>
                  </a:cubicBezTo>
                  <a:cubicBezTo>
                    <a:pt x="2862" y="4165"/>
                    <a:pt x="3224" y="3739"/>
                    <a:pt x="3224" y="3007"/>
                  </a:cubicBezTo>
                  <a:cubicBezTo>
                    <a:pt x="3224" y="1980"/>
                    <a:pt x="2499" y="723"/>
                    <a:pt x="1604" y="215"/>
                  </a:cubicBezTo>
                  <a:cubicBezTo>
                    <a:pt x="1351" y="69"/>
                    <a:pt x="1111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4"/>
            <p:cNvSpPr/>
            <p:nvPr/>
          </p:nvSpPr>
          <p:spPr>
            <a:xfrm>
              <a:off x="2566415" y="1502302"/>
              <a:ext cx="112846" cy="198253"/>
            </a:xfrm>
            <a:custGeom>
              <a:rect b="b" l="l" r="r" t="t"/>
              <a:pathLst>
                <a:path extrusionOk="0" h="3143" w="1789">
                  <a:moveTo>
                    <a:pt x="230" y="0"/>
                  </a:moveTo>
                  <a:lnTo>
                    <a:pt x="0" y="97"/>
                  </a:lnTo>
                  <a:lnTo>
                    <a:pt x="701" y="1463"/>
                  </a:lnTo>
                  <a:lnTo>
                    <a:pt x="0" y="2031"/>
                  </a:lnTo>
                  <a:lnTo>
                    <a:pt x="230" y="2381"/>
                  </a:lnTo>
                  <a:lnTo>
                    <a:pt x="895" y="1849"/>
                  </a:lnTo>
                  <a:lnTo>
                    <a:pt x="1559" y="3143"/>
                  </a:lnTo>
                  <a:lnTo>
                    <a:pt x="1789" y="3058"/>
                  </a:lnTo>
                  <a:lnTo>
                    <a:pt x="1088" y="1692"/>
                  </a:lnTo>
                  <a:lnTo>
                    <a:pt x="1789" y="1124"/>
                  </a:lnTo>
                  <a:lnTo>
                    <a:pt x="1559" y="762"/>
                  </a:lnTo>
                  <a:lnTo>
                    <a:pt x="895" y="1306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4"/>
            <p:cNvSpPr/>
            <p:nvPr/>
          </p:nvSpPr>
          <p:spPr>
            <a:xfrm>
              <a:off x="2631194" y="3404453"/>
              <a:ext cx="1810009" cy="1131484"/>
            </a:xfrm>
            <a:custGeom>
              <a:rect b="b" l="l" r="r" t="t"/>
              <a:pathLst>
                <a:path extrusionOk="0" h="17938" w="28695">
                  <a:moveTo>
                    <a:pt x="12619" y="1"/>
                  </a:moveTo>
                  <a:lnTo>
                    <a:pt x="8498" y="2334"/>
                  </a:lnTo>
                  <a:lnTo>
                    <a:pt x="10165" y="3458"/>
                  </a:lnTo>
                  <a:lnTo>
                    <a:pt x="0" y="9574"/>
                  </a:lnTo>
                  <a:lnTo>
                    <a:pt x="13949" y="17938"/>
                  </a:lnTo>
                  <a:lnTo>
                    <a:pt x="28695" y="8836"/>
                  </a:lnTo>
                  <a:lnTo>
                    <a:pt x="126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4"/>
            <p:cNvSpPr/>
            <p:nvPr/>
          </p:nvSpPr>
          <p:spPr>
            <a:xfrm>
              <a:off x="2569442" y="3048447"/>
              <a:ext cx="967546" cy="1220676"/>
            </a:xfrm>
            <a:custGeom>
              <a:rect b="b" l="l" r="r" t="t"/>
              <a:pathLst>
                <a:path extrusionOk="0" h="19352" w="15339">
                  <a:moveTo>
                    <a:pt x="15129" y="0"/>
                  </a:moveTo>
                  <a:cubicBezTo>
                    <a:pt x="15084" y="0"/>
                    <a:pt x="14996" y="69"/>
                    <a:pt x="14807" y="170"/>
                  </a:cubicBezTo>
                  <a:lnTo>
                    <a:pt x="9295" y="3300"/>
                  </a:lnTo>
                  <a:cubicBezTo>
                    <a:pt x="9235" y="3445"/>
                    <a:pt x="8691" y="3675"/>
                    <a:pt x="8497" y="3796"/>
                  </a:cubicBezTo>
                  <a:lnTo>
                    <a:pt x="6479" y="4956"/>
                  </a:lnTo>
                  <a:cubicBezTo>
                    <a:pt x="4823" y="5911"/>
                    <a:pt x="0" y="8667"/>
                    <a:pt x="0" y="8667"/>
                  </a:cubicBezTo>
                  <a:lnTo>
                    <a:pt x="25" y="10492"/>
                  </a:lnTo>
                  <a:cubicBezTo>
                    <a:pt x="25" y="10492"/>
                    <a:pt x="569" y="10806"/>
                    <a:pt x="798" y="10939"/>
                  </a:cubicBezTo>
                  <a:lnTo>
                    <a:pt x="2466" y="11906"/>
                  </a:lnTo>
                  <a:lnTo>
                    <a:pt x="7204" y="14638"/>
                  </a:lnTo>
                  <a:cubicBezTo>
                    <a:pt x="9875" y="16185"/>
                    <a:pt x="12667" y="17816"/>
                    <a:pt x="15339" y="19351"/>
                  </a:cubicBezTo>
                  <a:cubicBezTo>
                    <a:pt x="15339" y="15846"/>
                    <a:pt x="15194" y="12232"/>
                    <a:pt x="15194" y="8727"/>
                  </a:cubicBezTo>
                  <a:lnTo>
                    <a:pt x="15194" y="2079"/>
                  </a:lnTo>
                  <a:cubicBezTo>
                    <a:pt x="15194" y="1487"/>
                    <a:pt x="15266" y="846"/>
                    <a:pt x="15194" y="266"/>
                  </a:cubicBezTo>
                  <a:cubicBezTo>
                    <a:pt x="15175" y="75"/>
                    <a:pt x="15175" y="0"/>
                    <a:pt x="15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4"/>
            <p:cNvSpPr/>
            <p:nvPr/>
          </p:nvSpPr>
          <p:spPr>
            <a:xfrm>
              <a:off x="3198443" y="2786172"/>
              <a:ext cx="115180" cy="135743"/>
            </a:xfrm>
            <a:custGeom>
              <a:rect b="b" l="l" r="r" t="t"/>
              <a:pathLst>
                <a:path extrusionOk="0" h="2152" w="1826">
                  <a:moveTo>
                    <a:pt x="1825" y="0"/>
                  </a:moveTo>
                  <a:cubicBezTo>
                    <a:pt x="1825" y="0"/>
                    <a:pt x="617" y="726"/>
                    <a:pt x="0" y="1076"/>
                  </a:cubicBezTo>
                  <a:cubicBezTo>
                    <a:pt x="399" y="1306"/>
                    <a:pt x="1499" y="2152"/>
                    <a:pt x="1499" y="2152"/>
                  </a:cubicBezTo>
                  <a:lnTo>
                    <a:pt x="1825" y="1765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AA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4"/>
            <p:cNvSpPr/>
            <p:nvPr/>
          </p:nvSpPr>
          <p:spPr>
            <a:xfrm>
              <a:off x="2924690" y="2854800"/>
              <a:ext cx="601633" cy="401867"/>
            </a:xfrm>
            <a:custGeom>
              <a:rect b="b" l="l" r="r" t="t"/>
              <a:pathLst>
                <a:path extrusionOk="0" h="6371" w="9538">
                  <a:moveTo>
                    <a:pt x="4340" y="0"/>
                  </a:moveTo>
                  <a:cubicBezTo>
                    <a:pt x="4340" y="0"/>
                    <a:pt x="4292" y="24"/>
                    <a:pt x="3917" y="242"/>
                  </a:cubicBezTo>
                  <a:cubicBezTo>
                    <a:pt x="2769" y="895"/>
                    <a:pt x="13" y="2466"/>
                    <a:pt x="13" y="2466"/>
                  </a:cubicBezTo>
                  <a:lnTo>
                    <a:pt x="1" y="4206"/>
                  </a:lnTo>
                  <a:lnTo>
                    <a:pt x="3663" y="6370"/>
                  </a:lnTo>
                  <a:lnTo>
                    <a:pt x="4558" y="5862"/>
                  </a:lnTo>
                  <a:lnTo>
                    <a:pt x="6540" y="4726"/>
                  </a:lnTo>
                  <a:lnTo>
                    <a:pt x="9537" y="3022"/>
                  </a:lnTo>
                  <a:lnTo>
                    <a:pt x="5984" y="97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4"/>
            <p:cNvSpPr/>
            <p:nvPr/>
          </p:nvSpPr>
          <p:spPr>
            <a:xfrm>
              <a:off x="3527767" y="3046176"/>
              <a:ext cx="965275" cy="1221433"/>
            </a:xfrm>
            <a:custGeom>
              <a:rect b="b" l="l" r="r" t="t"/>
              <a:pathLst>
                <a:path extrusionOk="0" h="19364" w="15303">
                  <a:moveTo>
                    <a:pt x="1" y="0"/>
                  </a:moveTo>
                  <a:lnTo>
                    <a:pt x="1" y="9875"/>
                  </a:lnTo>
                  <a:cubicBezTo>
                    <a:pt x="1" y="12075"/>
                    <a:pt x="134" y="17562"/>
                    <a:pt x="134" y="17562"/>
                  </a:cubicBezTo>
                  <a:lnTo>
                    <a:pt x="134" y="19363"/>
                  </a:lnTo>
                  <a:lnTo>
                    <a:pt x="15290" y="10612"/>
                  </a:lnTo>
                  <a:lnTo>
                    <a:pt x="15303" y="88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4"/>
            <p:cNvSpPr/>
            <p:nvPr/>
          </p:nvSpPr>
          <p:spPr>
            <a:xfrm>
              <a:off x="2600728" y="3518812"/>
              <a:ext cx="1069668" cy="617655"/>
            </a:xfrm>
            <a:custGeom>
              <a:rect b="b" l="l" r="r" t="t"/>
              <a:pathLst>
                <a:path extrusionOk="0" h="9792" w="16958">
                  <a:moveTo>
                    <a:pt x="2115" y="1"/>
                  </a:moveTo>
                  <a:lnTo>
                    <a:pt x="0" y="1222"/>
                  </a:lnTo>
                  <a:lnTo>
                    <a:pt x="14831" y="9791"/>
                  </a:lnTo>
                  <a:lnTo>
                    <a:pt x="16958" y="8558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4"/>
            <p:cNvSpPr/>
            <p:nvPr/>
          </p:nvSpPr>
          <p:spPr>
            <a:xfrm>
              <a:off x="2568685" y="2785415"/>
              <a:ext cx="1924368" cy="1369349"/>
            </a:xfrm>
            <a:custGeom>
              <a:rect b="b" l="l" r="r" t="t"/>
              <a:pathLst>
                <a:path extrusionOk="0" h="21709" w="30508">
                  <a:moveTo>
                    <a:pt x="10915" y="6842"/>
                  </a:moveTo>
                  <a:lnTo>
                    <a:pt x="25757" y="15411"/>
                  </a:lnTo>
                  <a:lnTo>
                    <a:pt x="17720" y="20040"/>
                  </a:lnTo>
                  <a:lnTo>
                    <a:pt x="2877" y="11483"/>
                  </a:lnTo>
                  <a:lnTo>
                    <a:pt x="10915" y="6842"/>
                  </a:lnTo>
                  <a:close/>
                  <a:moveTo>
                    <a:pt x="2623" y="11628"/>
                  </a:moveTo>
                  <a:lnTo>
                    <a:pt x="17454" y="20185"/>
                  </a:lnTo>
                  <a:lnTo>
                    <a:pt x="15339" y="21418"/>
                  </a:lnTo>
                  <a:lnTo>
                    <a:pt x="508" y="12849"/>
                  </a:lnTo>
                  <a:lnTo>
                    <a:pt x="2623" y="11628"/>
                  </a:lnTo>
                  <a:close/>
                  <a:moveTo>
                    <a:pt x="11833" y="0"/>
                  </a:moveTo>
                  <a:lnTo>
                    <a:pt x="5657" y="3566"/>
                  </a:lnTo>
                  <a:lnTo>
                    <a:pt x="10866" y="6576"/>
                  </a:lnTo>
                  <a:lnTo>
                    <a:pt x="0" y="12849"/>
                  </a:lnTo>
                  <a:lnTo>
                    <a:pt x="15339" y="21708"/>
                  </a:lnTo>
                  <a:lnTo>
                    <a:pt x="30508" y="12945"/>
                  </a:lnTo>
                  <a:lnTo>
                    <a:pt x="10758" y="1535"/>
                  </a:lnTo>
                  <a:lnTo>
                    <a:pt x="11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4"/>
            <p:cNvSpPr/>
            <p:nvPr/>
          </p:nvSpPr>
          <p:spPr>
            <a:xfrm>
              <a:off x="3078724" y="2959508"/>
              <a:ext cx="221150" cy="124452"/>
            </a:xfrm>
            <a:custGeom>
              <a:rect b="b" l="l" r="r" t="t"/>
              <a:pathLst>
                <a:path extrusionOk="0" h="1973" w="3506">
                  <a:moveTo>
                    <a:pt x="2805" y="57"/>
                  </a:moveTo>
                  <a:cubicBezTo>
                    <a:pt x="2850" y="57"/>
                    <a:pt x="2895" y="69"/>
                    <a:pt x="2938" y="93"/>
                  </a:cubicBezTo>
                  <a:cubicBezTo>
                    <a:pt x="3034" y="129"/>
                    <a:pt x="3083" y="190"/>
                    <a:pt x="3034" y="226"/>
                  </a:cubicBezTo>
                  <a:lnTo>
                    <a:pt x="3010" y="238"/>
                  </a:lnTo>
                  <a:cubicBezTo>
                    <a:pt x="2986" y="226"/>
                    <a:pt x="2962" y="214"/>
                    <a:pt x="2925" y="190"/>
                  </a:cubicBezTo>
                  <a:cubicBezTo>
                    <a:pt x="2841" y="153"/>
                    <a:pt x="2756" y="129"/>
                    <a:pt x="2672" y="105"/>
                  </a:cubicBezTo>
                  <a:cubicBezTo>
                    <a:pt x="2672" y="105"/>
                    <a:pt x="2672" y="93"/>
                    <a:pt x="2672" y="93"/>
                  </a:cubicBezTo>
                  <a:cubicBezTo>
                    <a:pt x="2714" y="69"/>
                    <a:pt x="2759" y="57"/>
                    <a:pt x="2805" y="57"/>
                  </a:cubicBezTo>
                  <a:close/>
                  <a:moveTo>
                    <a:pt x="254" y="1181"/>
                  </a:moveTo>
                  <a:cubicBezTo>
                    <a:pt x="315" y="1205"/>
                    <a:pt x="375" y="1229"/>
                    <a:pt x="423" y="1253"/>
                  </a:cubicBezTo>
                  <a:lnTo>
                    <a:pt x="907" y="1447"/>
                  </a:lnTo>
                  <a:cubicBezTo>
                    <a:pt x="844" y="1462"/>
                    <a:pt x="778" y="1471"/>
                    <a:pt x="712" y="1471"/>
                  </a:cubicBezTo>
                  <a:cubicBezTo>
                    <a:pt x="627" y="1471"/>
                    <a:pt x="541" y="1456"/>
                    <a:pt x="460" y="1422"/>
                  </a:cubicBezTo>
                  <a:cubicBezTo>
                    <a:pt x="303" y="1362"/>
                    <a:pt x="218" y="1265"/>
                    <a:pt x="254" y="1181"/>
                  </a:cubicBezTo>
                  <a:close/>
                  <a:moveTo>
                    <a:pt x="2179" y="96"/>
                  </a:moveTo>
                  <a:cubicBezTo>
                    <a:pt x="2391" y="96"/>
                    <a:pt x="2601" y="128"/>
                    <a:pt x="2805" y="202"/>
                  </a:cubicBezTo>
                  <a:lnTo>
                    <a:pt x="2865" y="226"/>
                  </a:lnTo>
                  <a:cubicBezTo>
                    <a:pt x="3336" y="443"/>
                    <a:pt x="3433" y="830"/>
                    <a:pt x="3095" y="1132"/>
                  </a:cubicBezTo>
                  <a:lnTo>
                    <a:pt x="2925" y="1277"/>
                  </a:lnTo>
                  <a:cubicBezTo>
                    <a:pt x="2817" y="1362"/>
                    <a:pt x="2768" y="1507"/>
                    <a:pt x="2805" y="1640"/>
                  </a:cubicBezTo>
                  <a:cubicBezTo>
                    <a:pt x="2817" y="1737"/>
                    <a:pt x="2805" y="1773"/>
                    <a:pt x="2720" y="1858"/>
                  </a:cubicBezTo>
                  <a:cubicBezTo>
                    <a:pt x="2663" y="1903"/>
                    <a:pt x="2590" y="1927"/>
                    <a:pt x="2496" y="1927"/>
                  </a:cubicBezTo>
                  <a:cubicBezTo>
                    <a:pt x="2392" y="1927"/>
                    <a:pt x="2263" y="1897"/>
                    <a:pt x="2104" y="1833"/>
                  </a:cubicBezTo>
                  <a:lnTo>
                    <a:pt x="2091" y="1833"/>
                  </a:lnTo>
                  <a:lnTo>
                    <a:pt x="1064" y="1434"/>
                  </a:lnTo>
                  <a:lnTo>
                    <a:pt x="484" y="1205"/>
                  </a:lnTo>
                  <a:cubicBezTo>
                    <a:pt x="411" y="1181"/>
                    <a:pt x="339" y="1144"/>
                    <a:pt x="278" y="1108"/>
                  </a:cubicBezTo>
                  <a:lnTo>
                    <a:pt x="242" y="1096"/>
                  </a:lnTo>
                  <a:cubicBezTo>
                    <a:pt x="145" y="1024"/>
                    <a:pt x="121" y="963"/>
                    <a:pt x="206" y="891"/>
                  </a:cubicBezTo>
                  <a:cubicBezTo>
                    <a:pt x="303" y="806"/>
                    <a:pt x="423" y="758"/>
                    <a:pt x="544" y="746"/>
                  </a:cubicBezTo>
                  <a:cubicBezTo>
                    <a:pt x="726" y="709"/>
                    <a:pt x="895" y="649"/>
                    <a:pt x="1040" y="552"/>
                  </a:cubicBezTo>
                  <a:lnTo>
                    <a:pt x="1233" y="383"/>
                  </a:lnTo>
                  <a:cubicBezTo>
                    <a:pt x="1451" y="214"/>
                    <a:pt x="1717" y="117"/>
                    <a:pt x="1983" y="105"/>
                  </a:cubicBezTo>
                  <a:cubicBezTo>
                    <a:pt x="2048" y="99"/>
                    <a:pt x="2114" y="96"/>
                    <a:pt x="2179" y="96"/>
                  </a:cubicBezTo>
                  <a:close/>
                  <a:moveTo>
                    <a:pt x="2802" y="1"/>
                  </a:moveTo>
                  <a:cubicBezTo>
                    <a:pt x="2732" y="1"/>
                    <a:pt x="2662" y="19"/>
                    <a:pt x="2599" y="57"/>
                  </a:cubicBezTo>
                  <a:cubicBezTo>
                    <a:pt x="2587" y="69"/>
                    <a:pt x="2575" y="69"/>
                    <a:pt x="2575" y="81"/>
                  </a:cubicBezTo>
                  <a:cubicBezTo>
                    <a:pt x="2450" y="57"/>
                    <a:pt x="2320" y="44"/>
                    <a:pt x="2188" y="44"/>
                  </a:cubicBezTo>
                  <a:cubicBezTo>
                    <a:pt x="2116" y="44"/>
                    <a:pt x="2043" y="48"/>
                    <a:pt x="1971" y="57"/>
                  </a:cubicBezTo>
                  <a:cubicBezTo>
                    <a:pt x="1668" y="69"/>
                    <a:pt x="1390" y="177"/>
                    <a:pt x="1149" y="359"/>
                  </a:cubicBezTo>
                  <a:lnTo>
                    <a:pt x="967" y="516"/>
                  </a:lnTo>
                  <a:cubicBezTo>
                    <a:pt x="822" y="600"/>
                    <a:pt x="665" y="661"/>
                    <a:pt x="496" y="697"/>
                  </a:cubicBezTo>
                  <a:cubicBezTo>
                    <a:pt x="363" y="709"/>
                    <a:pt x="230" y="770"/>
                    <a:pt x="133" y="854"/>
                  </a:cubicBezTo>
                  <a:cubicBezTo>
                    <a:pt x="0" y="963"/>
                    <a:pt x="73" y="1060"/>
                    <a:pt x="182" y="1132"/>
                  </a:cubicBezTo>
                  <a:cubicBezTo>
                    <a:pt x="109" y="1253"/>
                    <a:pt x="194" y="1386"/>
                    <a:pt x="399" y="1471"/>
                  </a:cubicBezTo>
                  <a:cubicBezTo>
                    <a:pt x="496" y="1507"/>
                    <a:pt x="596" y="1525"/>
                    <a:pt x="695" y="1525"/>
                  </a:cubicBezTo>
                  <a:cubicBezTo>
                    <a:pt x="795" y="1525"/>
                    <a:pt x="895" y="1507"/>
                    <a:pt x="992" y="1471"/>
                  </a:cubicBezTo>
                  <a:lnTo>
                    <a:pt x="2043" y="1870"/>
                  </a:lnTo>
                  <a:cubicBezTo>
                    <a:pt x="2126" y="1900"/>
                    <a:pt x="2313" y="1973"/>
                    <a:pt x="2498" y="1973"/>
                  </a:cubicBezTo>
                  <a:cubicBezTo>
                    <a:pt x="2609" y="1973"/>
                    <a:pt x="2719" y="1947"/>
                    <a:pt x="2805" y="1870"/>
                  </a:cubicBezTo>
                  <a:cubicBezTo>
                    <a:pt x="2889" y="1821"/>
                    <a:pt x="2925" y="1725"/>
                    <a:pt x="2901" y="1628"/>
                  </a:cubicBezTo>
                  <a:cubicBezTo>
                    <a:pt x="2877" y="1507"/>
                    <a:pt x="2913" y="1386"/>
                    <a:pt x="3010" y="1302"/>
                  </a:cubicBezTo>
                  <a:lnTo>
                    <a:pt x="3179" y="1169"/>
                  </a:lnTo>
                  <a:cubicBezTo>
                    <a:pt x="3506" y="878"/>
                    <a:pt x="3457" y="516"/>
                    <a:pt x="3083" y="274"/>
                  </a:cubicBezTo>
                  <a:lnTo>
                    <a:pt x="3107" y="262"/>
                  </a:lnTo>
                  <a:cubicBezTo>
                    <a:pt x="3191" y="190"/>
                    <a:pt x="3131" y="93"/>
                    <a:pt x="2986" y="44"/>
                  </a:cubicBezTo>
                  <a:cubicBezTo>
                    <a:pt x="2928" y="16"/>
                    <a:pt x="2865" y="1"/>
                    <a:pt x="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4"/>
            <p:cNvSpPr/>
            <p:nvPr/>
          </p:nvSpPr>
          <p:spPr>
            <a:xfrm>
              <a:off x="3247958" y="2982090"/>
              <a:ext cx="115936" cy="67178"/>
            </a:xfrm>
            <a:custGeom>
              <a:rect b="b" l="l" r="r" t="t"/>
              <a:pathLst>
                <a:path extrusionOk="0" h="1065" w="1838">
                  <a:moveTo>
                    <a:pt x="919" y="1"/>
                  </a:moveTo>
                  <a:cubicBezTo>
                    <a:pt x="412" y="1"/>
                    <a:pt x="1" y="230"/>
                    <a:pt x="1" y="533"/>
                  </a:cubicBezTo>
                  <a:cubicBezTo>
                    <a:pt x="1" y="823"/>
                    <a:pt x="412" y="1064"/>
                    <a:pt x="919" y="1064"/>
                  </a:cubicBezTo>
                  <a:cubicBezTo>
                    <a:pt x="1427" y="1064"/>
                    <a:pt x="1838" y="823"/>
                    <a:pt x="1838" y="533"/>
                  </a:cubicBezTo>
                  <a:cubicBezTo>
                    <a:pt x="1838" y="230"/>
                    <a:pt x="1427" y="1"/>
                    <a:pt x="919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4"/>
            <p:cNvSpPr/>
            <p:nvPr/>
          </p:nvSpPr>
          <p:spPr>
            <a:xfrm>
              <a:off x="3263980" y="2992750"/>
              <a:ext cx="54184" cy="35954"/>
            </a:xfrm>
            <a:custGeom>
              <a:rect b="b" l="l" r="r" t="t"/>
              <a:pathLst>
                <a:path extrusionOk="0" h="570" w="859">
                  <a:moveTo>
                    <a:pt x="593" y="1"/>
                  </a:moveTo>
                  <a:lnTo>
                    <a:pt x="508" y="49"/>
                  </a:lnTo>
                  <a:lnTo>
                    <a:pt x="689" y="110"/>
                  </a:lnTo>
                  <a:lnTo>
                    <a:pt x="206" y="400"/>
                  </a:lnTo>
                  <a:lnTo>
                    <a:pt x="73" y="315"/>
                  </a:lnTo>
                  <a:lnTo>
                    <a:pt x="1" y="351"/>
                  </a:lnTo>
                  <a:lnTo>
                    <a:pt x="363" y="569"/>
                  </a:lnTo>
                  <a:lnTo>
                    <a:pt x="436" y="521"/>
                  </a:lnTo>
                  <a:lnTo>
                    <a:pt x="291" y="448"/>
                  </a:lnTo>
                  <a:lnTo>
                    <a:pt x="859" y="122"/>
                  </a:lnTo>
                  <a:lnTo>
                    <a:pt x="774" y="73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4"/>
            <p:cNvSpPr/>
            <p:nvPr/>
          </p:nvSpPr>
          <p:spPr>
            <a:xfrm>
              <a:off x="3296023" y="3011862"/>
              <a:ext cx="59482" cy="36648"/>
            </a:xfrm>
            <a:custGeom>
              <a:rect b="b" l="l" r="r" t="t"/>
              <a:pathLst>
                <a:path extrusionOk="0" h="581" w="943">
                  <a:moveTo>
                    <a:pt x="605" y="0"/>
                  </a:moveTo>
                  <a:lnTo>
                    <a:pt x="520" y="48"/>
                  </a:lnTo>
                  <a:cubicBezTo>
                    <a:pt x="568" y="61"/>
                    <a:pt x="617" y="73"/>
                    <a:pt x="653" y="85"/>
                  </a:cubicBezTo>
                  <a:cubicBezTo>
                    <a:pt x="701" y="97"/>
                    <a:pt x="725" y="109"/>
                    <a:pt x="762" y="121"/>
                  </a:cubicBezTo>
                  <a:cubicBezTo>
                    <a:pt x="798" y="145"/>
                    <a:pt x="810" y="169"/>
                    <a:pt x="822" y="194"/>
                  </a:cubicBezTo>
                  <a:cubicBezTo>
                    <a:pt x="822" y="218"/>
                    <a:pt x="810" y="242"/>
                    <a:pt x="774" y="266"/>
                  </a:cubicBezTo>
                  <a:cubicBezTo>
                    <a:pt x="750" y="278"/>
                    <a:pt x="725" y="278"/>
                    <a:pt x="689" y="290"/>
                  </a:cubicBezTo>
                  <a:cubicBezTo>
                    <a:pt x="665" y="290"/>
                    <a:pt x="617" y="302"/>
                    <a:pt x="556" y="302"/>
                  </a:cubicBezTo>
                  <a:lnTo>
                    <a:pt x="73" y="302"/>
                  </a:lnTo>
                  <a:lnTo>
                    <a:pt x="0" y="351"/>
                  </a:lnTo>
                  <a:lnTo>
                    <a:pt x="399" y="580"/>
                  </a:lnTo>
                  <a:lnTo>
                    <a:pt x="472" y="532"/>
                  </a:lnTo>
                  <a:lnTo>
                    <a:pt x="169" y="363"/>
                  </a:lnTo>
                  <a:lnTo>
                    <a:pt x="641" y="363"/>
                  </a:lnTo>
                  <a:cubicBezTo>
                    <a:pt x="701" y="351"/>
                    <a:pt x="737" y="351"/>
                    <a:pt x="774" y="339"/>
                  </a:cubicBezTo>
                  <a:cubicBezTo>
                    <a:pt x="810" y="339"/>
                    <a:pt x="834" y="326"/>
                    <a:pt x="858" y="302"/>
                  </a:cubicBezTo>
                  <a:cubicBezTo>
                    <a:pt x="919" y="278"/>
                    <a:pt x="943" y="242"/>
                    <a:pt x="931" y="194"/>
                  </a:cubicBezTo>
                  <a:cubicBezTo>
                    <a:pt x="931" y="157"/>
                    <a:pt x="895" y="121"/>
                    <a:pt x="834" y="85"/>
                  </a:cubicBezTo>
                  <a:cubicBezTo>
                    <a:pt x="798" y="61"/>
                    <a:pt x="774" y="48"/>
                    <a:pt x="737" y="36"/>
                  </a:cubicBezTo>
                  <a:cubicBezTo>
                    <a:pt x="701" y="24"/>
                    <a:pt x="653" y="12"/>
                    <a:pt x="60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4"/>
            <p:cNvSpPr/>
            <p:nvPr/>
          </p:nvSpPr>
          <p:spPr>
            <a:xfrm>
              <a:off x="3428673" y="3086545"/>
              <a:ext cx="618349" cy="356892"/>
            </a:xfrm>
            <a:custGeom>
              <a:rect b="b" l="l" r="r" t="t"/>
              <a:pathLst>
                <a:path extrusionOk="0" h="5658" w="9803">
                  <a:moveTo>
                    <a:pt x="1028" y="1"/>
                  </a:moveTo>
                  <a:lnTo>
                    <a:pt x="0" y="593"/>
                  </a:lnTo>
                  <a:lnTo>
                    <a:pt x="8775" y="5657"/>
                  </a:lnTo>
                  <a:lnTo>
                    <a:pt x="9803" y="5065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4"/>
            <p:cNvSpPr/>
            <p:nvPr/>
          </p:nvSpPr>
          <p:spPr>
            <a:xfrm>
              <a:off x="3332607" y="3146027"/>
              <a:ext cx="846311" cy="488788"/>
            </a:xfrm>
            <a:custGeom>
              <a:rect b="b" l="l" r="r" t="t"/>
              <a:pathLst>
                <a:path extrusionOk="0" h="7749" w="13417">
                  <a:moveTo>
                    <a:pt x="907" y="0"/>
                  </a:moveTo>
                  <a:lnTo>
                    <a:pt x="0" y="532"/>
                  </a:lnTo>
                  <a:lnTo>
                    <a:pt x="12510" y="7748"/>
                  </a:lnTo>
                  <a:lnTo>
                    <a:pt x="13417" y="7228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4"/>
            <p:cNvSpPr/>
            <p:nvPr/>
          </p:nvSpPr>
          <p:spPr>
            <a:xfrm>
              <a:off x="2750157" y="3216168"/>
              <a:ext cx="1443276" cy="833380"/>
            </a:xfrm>
            <a:custGeom>
              <a:rect b="b" l="l" r="r" t="t"/>
              <a:pathLst>
                <a:path extrusionOk="0" h="13212" w="22881">
                  <a:moveTo>
                    <a:pt x="8038" y="0"/>
                  </a:moveTo>
                  <a:lnTo>
                    <a:pt x="0" y="4642"/>
                  </a:lnTo>
                  <a:lnTo>
                    <a:pt x="14843" y="13211"/>
                  </a:lnTo>
                  <a:lnTo>
                    <a:pt x="22880" y="8570"/>
                  </a:lnTo>
                  <a:lnTo>
                    <a:pt x="8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4"/>
            <p:cNvSpPr/>
            <p:nvPr/>
          </p:nvSpPr>
          <p:spPr>
            <a:xfrm>
              <a:off x="2771477" y="3491374"/>
              <a:ext cx="1176458" cy="417888"/>
            </a:xfrm>
            <a:custGeom>
              <a:rect b="b" l="l" r="r" t="t"/>
              <a:pathLst>
                <a:path extrusionOk="0" h="6625" w="18651">
                  <a:moveTo>
                    <a:pt x="25" y="1"/>
                  </a:moveTo>
                  <a:lnTo>
                    <a:pt x="0" y="73"/>
                  </a:lnTo>
                  <a:lnTo>
                    <a:pt x="10456" y="1403"/>
                  </a:lnTo>
                  <a:lnTo>
                    <a:pt x="10456" y="4920"/>
                  </a:lnTo>
                  <a:lnTo>
                    <a:pt x="10576" y="4920"/>
                  </a:lnTo>
                  <a:lnTo>
                    <a:pt x="10576" y="3711"/>
                  </a:lnTo>
                  <a:lnTo>
                    <a:pt x="18167" y="4437"/>
                  </a:lnTo>
                  <a:lnTo>
                    <a:pt x="18530" y="6624"/>
                  </a:lnTo>
                  <a:lnTo>
                    <a:pt x="18650" y="6612"/>
                  </a:lnTo>
                  <a:lnTo>
                    <a:pt x="18276" y="4376"/>
                  </a:lnTo>
                  <a:lnTo>
                    <a:pt x="10576" y="3651"/>
                  </a:lnTo>
                  <a:lnTo>
                    <a:pt x="10576" y="134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4"/>
            <p:cNvSpPr/>
            <p:nvPr/>
          </p:nvSpPr>
          <p:spPr>
            <a:xfrm>
              <a:off x="3206012" y="3352226"/>
              <a:ext cx="133535" cy="69638"/>
            </a:xfrm>
            <a:custGeom>
              <a:rect b="b" l="l" r="r" t="t"/>
              <a:pathLst>
                <a:path extrusionOk="0" h="1104" w="2117">
                  <a:moveTo>
                    <a:pt x="1059" y="67"/>
                  </a:moveTo>
                  <a:cubicBezTo>
                    <a:pt x="1264" y="67"/>
                    <a:pt x="1469" y="116"/>
                    <a:pt x="1657" y="212"/>
                  </a:cubicBezTo>
                  <a:cubicBezTo>
                    <a:pt x="1983" y="394"/>
                    <a:pt x="1983" y="708"/>
                    <a:pt x="1657" y="901"/>
                  </a:cubicBezTo>
                  <a:cubicBezTo>
                    <a:pt x="1469" y="992"/>
                    <a:pt x="1264" y="1037"/>
                    <a:pt x="1059" y="1037"/>
                  </a:cubicBezTo>
                  <a:cubicBezTo>
                    <a:pt x="853" y="1037"/>
                    <a:pt x="648" y="992"/>
                    <a:pt x="460" y="901"/>
                  </a:cubicBezTo>
                  <a:cubicBezTo>
                    <a:pt x="134" y="708"/>
                    <a:pt x="134" y="394"/>
                    <a:pt x="460" y="212"/>
                  </a:cubicBezTo>
                  <a:cubicBezTo>
                    <a:pt x="648" y="116"/>
                    <a:pt x="853" y="67"/>
                    <a:pt x="1059" y="67"/>
                  </a:cubicBezTo>
                  <a:close/>
                  <a:moveTo>
                    <a:pt x="1059" y="1"/>
                  </a:moveTo>
                  <a:cubicBezTo>
                    <a:pt x="826" y="1"/>
                    <a:pt x="593" y="55"/>
                    <a:pt x="376" y="164"/>
                  </a:cubicBezTo>
                  <a:cubicBezTo>
                    <a:pt x="1" y="382"/>
                    <a:pt x="1" y="732"/>
                    <a:pt x="376" y="950"/>
                  </a:cubicBezTo>
                  <a:cubicBezTo>
                    <a:pt x="593" y="1052"/>
                    <a:pt x="826" y="1104"/>
                    <a:pt x="1059" y="1104"/>
                  </a:cubicBezTo>
                  <a:cubicBezTo>
                    <a:pt x="1291" y="1104"/>
                    <a:pt x="1524" y="1052"/>
                    <a:pt x="1741" y="950"/>
                  </a:cubicBezTo>
                  <a:cubicBezTo>
                    <a:pt x="2116" y="732"/>
                    <a:pt x="2116" y="382"/>
                    <a:pt x="1741" y="164"/>
                  </a:cubicBezTo>
                  <a:cubicBezTo>
                    <a:pt x="1524" y="55"/>
                    <a:pt x="1291" y="1"/>
                    <a:pt x="1059" y="1"/>
                  </a:cubicBez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4"/>
            <p:cNvSpPr/>
            <p:nvPr/>
          </p:nvSpPr>
          <p:spPr>
            <a:xfrm>
              <a:off x="3070334" y="3764308"/>
              <a:ext cx="541394" cy="311918"/>
            </a:xfrm>
            <a:custGeom>
              <a:rect b="b" l="l" r="r" t="t"/>
              <a:pathLst>
                <a:path extrusionOk="0" h="4945" w="8583">
                  <a:moveTo>
                    <a:pt x="883" y="1"/>
                  </a:moveTo>
                  <a:lnTo>
                    <a:pt x="0" y="509"/>
                  </a:lnTo>
                  <a:lnTo>
                    <a:pt x="7700" y="4944"/>
                  </a:lnTo>
                  <a:lnTo>
                    <a:pt x="8582" y="4449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4"/>
            <p:cNvSpPr/>
            <p:nvPr/>
          </p:nvSpPr>
          <p:spPr>
            <a:xfrm>
              <a:off x="2649487" y="3589711"/>
              <a:ext cx="889014" cy="513955"/>
            </a:xfrm>
            <a:custGeom>
              <a:rect b="b" l="l" r="r" t="t"/>
              <a:pathLst>
                <a:path extrusionOk="0" h="8148" w="14094">
                  <a:moveTo>
                    <a:pt x="279" y="1"/>
                  </a:moveTo>
                  <a:lnTo>
                    <a:pt x="1" y="170"/>
                  </a:lnTo>
                  <a:lnTo>
                    <a:pt x="13804" y="8148"/>
                  </a:lnTo>
                  <a:lnTo>
                    <a:pt x="14094" y="7978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4"/>
            <p:cNvSpPr/>
            <p:nvPr/>
          </p:nvSpPr>
          <p:spPr>
            <a:xfrm>
              <a:off x="2833986" y="3630963"/>
              <a:ext cx="107547" cy="56328"/>
            </a:xfrm>
            <a:custGeom>
              <a:rect b="b" l="l" r="r" t="t"/>
              <a:pathLst>
                <a:path extrusionOk="0" h="893" w="1705">
                  <a:moveTo>
                    <a:pt x="859" y="1"/>
                  </a:moveTo>
                  <a:cubicBezTo>
                    <a:pt x="663" y="1"/>
                    <a:pt x="469" y="49"/>
                    <a:pt x="291" y="145"/>
                  </a:cubicBezTo>
                  <a:cubicBezTo>
                    <a:pt x="1" y="326"/>
                    <a:pt x="13" y="604"/>
                    <a:pt x="327" y="773"/>
                  </a:cubicBezTo>
                  <a:cubicBezTo>
                    <a:pt x="487" y="853"/>
                    <a:pt x="664" y="893"/>
                    <a:pt x="842" y="893"/>
                  </a:cubicBezTo>
                  <a:cubicBezTo>
                    <a:pt x="1039" y="893"/>
                    <a:pt x="1237" y="844"/>
                    <a:pt x="1415" y="749"/>
                  </a:cubicBezTo>
                  <a:cubicBezTo>
                    <a:pt x="1705" y="568"/>
                    <a:pt x="1681" y="290"/>
                    <a:pt x="1378" y="121"/>
                  </a:cubicBezTo>
                  <a:cubicBezTo>
                    <a:pt x="1212" y="40"/>
                    <a:pt x="1035" y="1"/>
                    <a:pt x="859" y="1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4"/>
            <p:cNvSpPr/>
            <p:nvPr/>
          </p:nvSpPr>
          <p:spPr>
            <a:xfrm>
              <a:off x="2850008" y="3640803"/>
              <a:ext cx="70962" cy="37720"/>
            </a:xfrm>
            <a:custGeom>
              <a:rect b="b" l="l" r="r" t="t"/>
              <a:pathLst>
                <a:path extrusionOk="0" h="598" w="1125">
                  <a:moveTo>
                    <a:pt x="278" y="1"/>
                  </a:moveTo>
                  <a:cubicBezTo>
                    <a:pt x="254" y="13"/>
                    <a:pt x="242" y="25"/>
                    <a:pt x="218" y="37"/>
                  </a:cubicBezTo>
                  <a:cubicBezTo>
                    <a:pt x="0" y="170"/>
                    <a:pt x="25" y="375"/>
                    <a:pt x="254" y="508"/>
                  </a:cubicBezTo>
                  <a:cubicBezTo>
                    <a:pt x="378" y="567"/>
                    <a:pt x="514" y="598"/>
                    <a:pt x="649" y="598"/>
                  </a:cubicBezTo>
                  <a:cubicBezTo>
                    <a:pt x="791" y="598"/>
                    <a:pt x="934" y="564"/>
                    <a:pt x="1064" y="496"/>
                  </a:cubicBezTo>
                  <a:cubicBezTo>
                    <a:pt x="1088" y="484"/>
                    <a:pt x="1100" y="472"/>
                    <a:pt x="1124" y="448"/>
                  </a:cubicBezTo>
                  <a:cubicBezTo>
                    <a:pt x="1016" y="351"/>
                    <a:pt x="895" y="267"/>
                    <a:pt x="762" y="206"/>
                  </a:cubicBezTo>
                  <a:cubicBezTo>
                    <a:pt x="617" y="122"/>
                    <a:pt x="448" y="49"/>
                    <a:pt x="27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4"/>
            <p:cNvSpPr/>
            <p:nvPr/>
          </p:nvSpPr>
          <p:spPr>
            <a:xfrm>
              <a:off x="2853792" y="3655311"/>
              <a:ext cx="44280" cy="23402"/>
            </a:xfrm>
            <a:custGeom>
              <a:rect b="b" l="l" r="r" t="t"/>
              <a:pathLst>
                <a:path extrusionOk="0" h="371" w="702">
                  <a:moveTo>
                    <a:pt x="13" y="0"/>
                  </a:moveTo>
                  <a:lnTo>
                    <a:pt x="13" y="0"/>
                  </a:lnTo>
                  <a:cubicBezTo>
                    <a:pt x="1" y="121"/>
                    <a:pt x="85" y="230"/>
                    <a:pt x="194" y="278"/>
                  </a:cubicBezTo>
                  <a:cubicBezTo>
                    <a:pt x="319" y="336"/>
                    <a:pt x="458" y="371"/>
                    <a:pt x="595" y="371"/>
                  </a:cubicBezTo>
                  <a:cubicBezTo>
                    <a:pt x="631" y="371"/>
                    <a:pt x="667" y="368"/>
                    <a:pt x="702" y="363"/>
                  </a:cubicBezTo>
                  <a:cubicBezTo>
                    <a:pt x="666" y="254"/>
                    <a:pt x="581" y="170"/>
                    <a:pt x="472" y="121"/>
                  </a:cubicBezTo>
                  <a:cubicBezTo>
                    <a:pt x="327" y="49"/>
                    <a:pt x="170" y="13"/>
                    <a:pt x="13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4"/>
            <p:cNvSpPr/>
            <p:nvPr/>
          </p:nvSpPr>
          <p:spPr>
            <a:xfrm>
              <a:off x="2914030" y="3653229"/>
              <a:ext cx="16842" cy="11291"/>
            </a:xfrm>
            <a:custGeom>
              <a:rect b="b" l="l" r="r" t="t"/>
              <a:pathLst>
                <a:path extrusionOk="0" h="179" w="267">
                  <a:moveTo>
                    <a:pt x="13" y="0"/>
                  </a:moveTo>
                  <a:cubicBezTo>
                    <a:pt x="10" y="0"/>
                    <a:pt x="7" y="3"/>
                    <a:pt x="1" y="9"/>
                  </a:cubicBezTo>
                  <a:lnTo>
                    <a:pt x="1" y="21"/>
                  </a:lnTo>
                  <a:lnTo>
                    <a:pt x="158" y="166"/>
                  </a:lnTo>
                  <a:cubicBezTo>
                    <a:pt x="170" y="178"/>
                    <a:pt x="182" y="178"/>
                    <a:pt x="194" y="178"/>
                  </a:cubicBezTo>
                  <a:cubicBezTo>
                    <a:pt x="194" y="166"/>
                    <a:pt x="206" y="166"/>
                    <a:pt x="194" y="154"/>
                  </a:cubicBezTo>
                  <a:lnTo>
                    <a:pt x="73" y="46"/>
                  </a:lnTo>
                  <a:lnTo>
                    <a:pt x="73" y="46"/>
                  </a:lnTo>
                  <a:lnTo>
                    <a:pt x="230" y="82"/>
                  </a:lnTo>
                  <a:cubicBezTo>
                    <a:pt x="242" y="82"/>
                    <a:pt x="255" y="82"/>
                    <a:pt x="255" y="70"/>
                  </a:cubicBezTo>
                  <a:cubicBezTo>
                    <a:pt x="267" y="70"/>
                    <a:pt x="255" y="58"/>
                    <a:pt x="242" y="58"/>
                  </a:cubicBezTo>
                  <a:lnTo>
                    <a:pt x="25" y="9"/>
                  </a:lnTo>
                  <a:cubicBezTo>
                    <a:pt x="19" y="3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4"/>
            <p:cNvSpPr/>
            <p:nvPr/>
          </p:nvSpPr>
          <p:spPr>
            <a:xfrm>
              <a:off x="2876689" y="3634748"/>
              <a:ext cx="19869" cy="9209"/>
            </a:xfrm>
            <a:custGeom>
              <a:rect b="b" l="l" r="r" t="t"/>
              <a:pathLst>
                <a:path extrusionOk="0" h="146" w="315">
                  <a:moveTo>
                    <a:pt x="182" y="0"/>
                  </a:moveTo>
                  <a:cubicBezTo>
                    <a:pt x="170" y="12"/>
                    <a:pt x="170" y="24"/>
                    <a:pt x="170" y="24"/>
                  </a:cubicBezTo>
                  <a:lnTo>
                    <a:pt x="242" y="109"/>
                  </a:lnTo>
                  <a:lnTo>
                    <a:pt x="242" y="109"/>
                  </a:lnTo>
                  <a:lnTo>
                    <a:pt x="37" y="48"/>
                  </a:lnTo>
                  <a:cubicBezTo>
                    <a:pt x="31" y="42"/>
                    <a:pt x="25" y="39"/>
                    <a:pt x="19" y="39"/>
                  </a:cubicBezTo>
                  <a:cubicBezTo>
                    <a:pt x="13" y="39"/>
                    <a:pt x="6" y="42"/>
                    <a:pt x="0" y="48"/>
                  </a:cubicBezTo>
                  <a:cubicBezTo>
                    <a:pt x="0" y="48"/>
                    <a:pt x="0" y="61"/>
                    <a:pt x="0" y="61"/>
                  </a:cubicBezTo>
                  <a:lnTo>
                    <a:pt x="25" y="61"/>
                  </a:lnTo>
                  <a:lnTo>
                    <a:pt x="291" y="145"/>
                  </a:lnTo>
                  <a:lnTo>
                    <a:pt x="315" y="145"/>
                  </a:lnTo>
                  <a:lnTo>
                    <a:pt x="315" y="13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4"/>
            <p:cNvSpPr/>
            <p:nvPr/>
          </p:nvSpPr>
          <p:spPr>
            <a:xfrm>
              <a:off x="2761574" y="3589332"/>
              <a:ext cx="103762" cy="54247"/>
            </a:xfrm>
            <a:custGeom>
              <a:rect b="b" l="l" r="r" t="t"/>
              <a:pathLst>
                <a:path extrusionOk="0" h="860" w="1645">
                  <a:moveTo>
                    <a:pt x="822" y="1"/>
                  </a:moveTo>
                  <a:cubicBezTo>
                    <a:pt x="641" y="1"/>
                    <a:pt x="460" y="43"/>
                    <a:pt x="290" y="128"/>
                  </a:cubicBezTo>
                  <a:cubicBezTo>
                    <a:pt x="0" y="297"/>
                    <a:pt x="0" y="563"/>
                    <a:pt x="290" y="732"/>
                  </a:cubicBezTo>
                  <a:cubicBezTo>
                    <a:pt x="460" y="817"/>
                    <a:pt x="641" y="859"/>
                    <a:pt x="822" y="859"/>
                  </a:cubicBezTo>
                  <a:cubicBezTo>
                    <a:pt x="1004" y="859"/>
                    <a:pt x="1185" y="817"/>
                    <a:pt x="1354" y="732"/>
                  </a:cubicBezTo>
                  <a:cubicBezTo>
                    <a:pt x="1644" y="563"/>
                    <a:pt x="1644" y="297"/>
                    <a:pt x="1354" y="128"/>
                  </a:cubicBezTo>
                  <a:cubicBezTo>
                    <a:pt x="1185" y="43"/>
                    <a:pt x="1004" y="1"/>
                    <a:pt x="822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4"/>
            <p:cNvSpPr/>
            <p:nvPr/>
          </p:nvSpPr>
          <p:spPr>
            <a:xfrm>
              <a:off x="2790526" y="3598226"/>
              <a:ext cx="61059" cy="31980"/>
            </a:xfrm>
            <a:custGeom>
              <a:rect b="b" l="l" r="r" t="t"/>
              <a:pathLst>
                <a:path extrusionOk="0" h="507" w="968">
                  <a:moveTo>
                    <a:pt x="302" y="0"/>
                  </a:moveTo>
                  <a:cubicBezTo>
                    <a:pt x="142" y="0"/>
                    <a:pt x="1" y="96"/>
                    <a:pt x="1" y="229"/>
                  </a:cubicBezTo>
                  <a:cubicBezTo>
                    <a:pt x="1" y="313"/>
                    <a:pt x="13" y="398"/>
                    <a:pt x="61" y="470"/>
                  </a:cubicBezTo>
                  <a:cubicBezTo>
                    <a:pt x="194" y="494"/>
                    <a:pt x="327" y="507"/>
                    <a:pt x="472" y="507"/>
                  </a:cubicBezTo>
                  <a:cubicBezTo>
                    <a:pt x="774" y="494"/>
                    <a:pt x="968" y="362"/>
                    <a:pt x="823" y="253"/>
                  </a:cubicBezTo>
                  <a:cubicBezTo>
                    <a:pt x="765" y="211"/>
                    <a:pt x="690" y="193"/>
                    <a:pt x="618" y="193"/>
                  </a:cubicBezTo>
                  <a:cubicBezTo>
                    <a:pt x="584" y="193"/>
                    <a:pt x="551" y="197"/>
                    <a:pt x="520" y="204"/>
                  </a:cubicBezTo>
                  <a:cubicBezTo>
                    <a:pt x="532" y="168"/>
                    <a:pt x="569" y="84"/>
                    <a:pt x="436" y="23"/>
                  </a:cubicBezTo>
                  <a:cubicBezTo>
                    <a:pt x="391" y="7"/>
                    <a:pt x="346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4"/>
            <p:cNvSpPr/>
            <p:nvPr/>
          </p:nvSpPr>
          <p:spPr>
            <a:xfrm>
              <a:off x="2684557" y="3544737"/>
              <a:ext cx="107547" cy="55761"/>
            </a:xfrm>
            <a:custGeom>
              <a:rect b="b" l="l" r="r" t="t"/>
              <a:pathLst>
                <a:path extrusionOk="0" h="884" w="1705">
                  <a:moveTo>
                    <a:pt x="843" y="0"/>
                  </a:moveTo>
                  <a:cubicBezTo>
                    <a:pt x="669" y="0"/>
                    <a:pt x="496" y="37"/>
                    <a:pt x="339" y="110"/>
                  </a:cubicBezTo>
                  <a:cubicBezTo>
                    <a:pt x="25" y="279"/>
                    <a:pt x="1" y="557"/>
                    <a:pt x="279" y="738"/>
                  </a:cubicBezTo>
                  <a:cubicBezTo>
                    <a:pt x="460" y="835"/>
                    <a:pt x="658" y="884"/>
                    <a:pt x="858" y="884"/>
                  </a:cubicBezTo>
                  <a:cubicBezTo>
                    <a:pt x="1030" y="884"/>
                    <a:pt x="1204" y="847"/>
                    <a:pt x="1366" y="774"/>
                  </a:cubicBezTo>
                  <a:cubicBezTo>
                    <a:pt x="1669" y="605"/>
                    <a:pt x="1705" y="327"/>
                    <a:pt x="1427" y="146"/>
                  </a:cubicBezTo>
                  <a:cubicBezTo>
                    <a:pt x="1245" y="49"/>
                    <a:pt x="1043" y="0"/>
                    <a:pt x="84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4"/>
            <p:cNvSpPr/>
            <p:nvPr/>
          </p:nvSpPr>
          <p:spPr>
            <a:xfrm>
              <a:off x="2705877" y="3560380"/>
              <a:ext cx="27565" cy="14256"/>
            </a:xfrm>
            <a:custGeom>
              <a:rect b="b" l="l" r="r" t="t"/>
              <a:pathLst>
                <a:path extrusionOk="0" h="226" w="437">
                  <a:moveTo>
                    <a:pt x="315" y="1"/>
                  </a:moveTo>
                  <a:cubicBezTo>
                    <a:pt x="291" y="1"/>
                    <a:pt x="267" y="7"/>
                    <a:pt x="243" y="19"/>
                  </a:cubicBezTo>
                  <a:lnTo>
                    <a:pt x="49" y="115"/>
                  </a:lnTo>
                  <a:cubicBezTo>
                    <a:pt x="1" y="140"/>
                    <a:pt x="1" y="176"/>
                    <a:pt x="37" y="212"/>
                  </a:cubicBezTo>
                  <a:cubicBezTo>
                    <a:pt x="60" y="221"/>
                    <a:pt x="82" y="225"/>
                    <a:pt x="103" y="225"/>
                  </a:cubicBezTo>
                  <a:cubicBezTo>
                    <a:pt x="136" y="225"/>
                    <a:pt x="169" y="215"/>
                    <a:pt x="206" y="200"/>
                  </a:cubicBezTo>
                  <a:lnTo>
                    <a:pt x="388" y="103"/>
                  </a:lnTo>
                  <a:cubicBezTo>
                    <a:pt x="424" y="79"/>
                    <a:pt x="436" y="43"/>
                    <a:pt x="388" y="19"/>
                  </a:cubicBezTo>
                  <a:cubicBezTo>
                    <a:pt x="364" y="7"/>
                    <a:pt x="339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4"/>
            <p:cNvSpPr/>
            <p:nvPr/>
          </p:nvSpPr>
          <p:spPr>
            <a:xfrm>
              <a:off x="2718871" y="3562524"/>
              <a:ext cx="48065" cy="25357"/>
            </a:xfrm>
            <a:custGeom>
              <a:rect b="b" l="l" r="r" t="t"/>
              <a:pathLst>
                <a:path extrusionOk="0" h="402" w="762">
                  <a:moveTo>
                    <a:pt x="681" y="1"/>
                  </a:moveTo>
                  <a:cubicBezTo>
                    <a:pt x="661" y="1"/>
                    <a:pt x="643" y="7"/>
                    <a:pt x="629" y="21"/>
                  </a:cubicBezTo>
                  <a:cubicBezTo>
                    <a:pt x="617" y="21"/>
                    <a:pt x="617" y="33"/>
                    <a:pt x="605" y="33"/>
                  </a:cubicBezTo>
                  <a:lnTo>
                    <a:pt x="532" y="33"/>
                  </a:lnTo>
                  <a:lnTo>
                    <a:pt x="351" y="45"/>
                  </a:lnTo>
                  <a:cubicBezTo>
                    <a:pt x="315" y="45"/>
                    <a:pt x="291" y="57"/>
                    <a:pt x="266" y="69"/>
                  </a:cubicBezTo>
                  <a:lnTo>
                    <a:pt x="254" y="69"/>
                  </a:lnTo>
                  <a:lnTo>
                    <a:pt x="25" y="190"/>
                  </a:lnTo>
                  <a:cubicBezTo>
                    <a:pt x="0" y="202"/>
                    <a:pt x="0" y="214"/>
                    <a:pt x="25" y="227"/>
                  </a:cubicBezTo>
                  <a:lnTo>
                    <a:pt x="266" y="384"/>
                  </a:lnTo>
                  <a:cubicBezTo>
                    <a:pt x="284" y="396"/>
                    <a:pt x="300" y="402"/>
                    <a:pt x="315" y="402"/>
                  </a:cubicBezTo>
                  <a:cubicBezTo>
                    <a:pt x="330" y="402"/>
                    <a:pt x="345" y="396"/>
                    <a:pt x="363" y="384"/>
                  </a:cubicBezTo>
                  <a:cubicBezTo>
                    <a:pt x="375" y="384"/>
                    <a:pt x="375" y="372"/>
                    <a:pt x="387" y="372"/>
                  </a:cubicBezTo>
                  <a:lnTo>
                    <a:pt x="460" y="372"/>
                  </a:lnTo>
                  <a:cubicBezTo>
                    <a:pt x="472" y="359"/>
                    <a:pt x="484" y="359"/>
                    <a:pt x="484" y="347"/>
                  </a:cubicBezTo>
                  <a:cubicBezTo>
                    <a:pt x="508" y="347"/>
                    <a:pt x="532" y="347"/>
                    <a:pt x="556" y="335"/>
                  </a:cubicBezTo>
                  <a:cubicBezTo>
                    <a:pt x="581" y="335"/>
                    <a:pt x="593" y="311"/>
                    <a:pt x="581" y="299"/>
                  </a:cubicBezTo>
                  <a:cubicBezTo>
                    <a:pt x="605" y="299"/>
                    <a:pt x="641" y="299"/>
                    <a:pt x="665" y="287"/>
                  </a:cubicBezTo>
                  <a:cubicBezTo>
                    <a:pt x="689" y="275"/>
                    <a:pt x="701" y="251"/>
                    <a:pt x="665" y="227"/>
                  </a:cubicBezTo>
                  <a:lnTo>
                    <a:pt x="520" y="142"/>
                  </a:lnTo>
                  <a:lnTo>
                    <a:pt x="629" y="130"/>
                  </a:lnTo>
                  <a:cubicBezTo>
                    <a:pt x="653" y="118"/>
                    <a:pt x="665" y="118"/>
                    <a:pt x="689" y="106"/>
                  </a:cubicBezTo>
                  <a:cubicBezTo>
                    <a:pt x="701" y="94"/>
                    <a:pt x="726" y="81"/>
                    <a:pt x="738" y="69"/>
                  </a:cubicBezTo>
                  <a:cubicBezTo>
                    <a:pt x="750" y="45"/>
                    <a:pt x="762" y="21"/>
                    <a:pt x="726" y="9"/>
                  </a:cubicBezTo>
                  <a:cubicBezTo>
                    <a:pt x="711" y="4"/>
                    <a:pt x="696" y="1"/>
                    <a:pt x="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4"/>
            <p:cNvSpPr/>
            <p:nvPr/>
          </p:nvSpPr>
          <p:spPr>
            <a:xfrm>
              <a:off x="2987262" y="3719334"/>
              <a:ext cx="106790" cy="56013"/>
            </a:xfrm>
            <a:custGeom>
              <a:rect b="b" l="l" r="r" t="t"/>
              <a:pathLst>
                <a:path extrusionOk="0" h="888" w="1693">
                  <a:moveTo>
                    <a:pt x="860" y="1"/>
                  </a:moveTo>
                  <a:cubicBezTo>
                    <a:pt x="669" y="1"/>
                    <a:pt x="477" y="46"/>
                    <a:pt x="302" y="134"/>
                  </a:cubicBezTo>
                  <a:cubicBezTo>
                    <a:pt x="0" y="315"/>
                    <a:pt x="12" y="593"/>
                    <a:pt x="314" y="762"/>
                  </a:cubicBezTo>
                  <a:cubicBezTo>
                    <a:pt x="487" y="845"/>
                    <a:pt x="670" y="888"/>
                    <a:pt x="853" y="888"/>
                  </a:cubicBezTo>
                  <a:cubicBezTo>
                    <a:pt x="1042" y="888"/>
                    <a:pt x="1230" y="842"/>
                    <a:pt x="1402" y="750"/>
                  </a:cubicBezTo>
                  <a:cubicBezTo>
                    <a:pt x="1692" y="581"/>
                    <a:pt x="1680" y="303"/>
                    <a:pt x="1378" y="122"/>
                  </a:cubicBezTo>
                  <a:cubicBezTo>
                    <a:pt x="1215" y="40"/>
                    <a:pt x="1038" y="1"/>
                    <a:pt x="860" y="1"/>
                  </a:cubicBezTo>
                  <a:close/>
                </a:path>
              </a:pathLst>
            </a:custGeom>
            <a:solidFill>
              <a:srgbClr val="FD74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4"/>
            <p:cNvSpPr/>
            <p:nvPr/>
          </p:nvSpPr>
          <p:spPr>
            <a:xfrm>
              <a:off x="3007825" y="3753837"/>
              <a:ext cx="23717" cy="12868"/>
            </a:xfrm>
            <a:custGeom>
              <a:rect b="b" l="l" r="r" t="t"/>
              <a:pathLst>
                <a:path extrusionOk="0" h="204" w="376">
                  <a:moveTo>
                    <a:pt x="37" y="1"/>
                  </a:moveTo>
                  <a:cubicBezTo>
                    <a:pt x="28" y="1"/>
                    <a:pt x="18" y="4"/>
                    <a:pt x="12" y="10"/>
                  </a:cubicBezTo>
                  <a:cubicBezTo>
                    <a:pt x="0" y="10"/>
                    <a:pt x="12" y="34"/>
                    <a:pt x="12" y="34"/>
                  </a:cubicBezTo>
                  <a:lnTo>
                    <a:pt x="25" y="46"/>
                  </a:lnTo>
                  <a:cubicBezTo>
                    <a:pt x="133" y="82"/>
                    <a:pt x="230" y="131"/>
                    <a:pt x="315" y="203"/>
                  </a:cubicBezTo>
                  <a:lnTo>
                    <a:pt x="363" y="203"/>
                  </a:lnTo>
                  <a:cubicBezTo>
                    <a:pt x="375" y="191"/>
                    <a:pt x="375" y="179"/>
                    <a:pt x="375" y="179"/>
                  </a:cubicBezTo>
                  <a:cubicBezTo>
                    <a:pt x="278" y="94"/>
                    <a:pt x="170" y="46"/>
                    <a:pt x="61" y="10"/>
                  </a:cubicBezTo>
                  <a:cubicBezTo>
                    <a:pt x="55" y="4"/>
                    <a:pt x="46" y="1"/>
                    <a:pt x="37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4"/>
            <p:cNvSpPr/>
            <p:nvPr/>
          </p:nvSpPr>
          <p:spPr>
            <a:xfrm>
              <a:off x="3010096" y="3734599"/>
              <a:ext cx="16842" cy="16085"/>
            </a:xfrm>
            <a:custGeom>
              <a:rect b="b" l="l" r="r" t="t"/>
              <a:pathLst>
                <a:path extrusionOk="0" h="255" w="267">
                  <a:moveTo>
                    <a:pt x="97" y="0"/>
                  </a:moveTo>
                  <a:cubicBezTo>
                    <a:pt x="85" y="0"/>
                    <a:pt x="73" y="0"/>
                    <a:pt x="73" y="13"/>
                  </a:cubicBezTo>
                  <a:cubicBezTo>
                    <a:pt x="85" y="37"/>
                    <a:pt x="85" y="61"/>
                    <a:pt x="109" y="97"/>
                  </a:cubicBezTo>
                  <a:lnTo>
                    <a:pt x="61" y="97"/>
                  </a:lnTo>
                  <a:cubicBezTo>
                    <a:pt x="13" y="121"/>
                    <a:pt x="1" y="146"/>
                    <a:pt x="25" y="182"/>
                  </a:cubicBezTo>
                  <a:cubicBezTo>
                    <a:pt x="46" y="196"/>
                    <a:pt x="71" y="202"/>
                    <a:pt x="99" y="202"/>
                  </a:cubicBezTo>
                  <a:cubicBezTo>
                    <a:pt x="118" y="202"/>
                    <a:pt x="138" y="199"/>
                    <a:pt x="158" y="194"/>
                  </a:cubicBezTo>
                  <a:lnTo>
                    <a:pt x="170" y="194"/>
                  </a:lnTo>
                  <a:cubicBezTo>
                    <a:pt x="182" y="206"/>
                    <a:pt x="194" y="218"/>
                    <a:pt x="206" y="242"/>
                  </a:cubicBezTo>
                  <a:lnTo>
                    <a:pt x="218" y="254"/>
                  </a:lnTo>
                  <a:lnTo>
                    <a:pt x="254" y="254"/>
                  </a:lnTo>
                  <a:cubicBezTo>
                    <a:pt x="267" y="254"/>
                    <a:pt x="267" y="242"/>
                    <a:pt x="267" y="230"/>
                  </a:cubicBezTo>
                  <a:cubicBezTo>
                    <a:pt x="194" y="182"/>
                    <a:pt x="146" y="97"/>
                    <a:pt x="121" y="13"/>
                  </a:cubicBezTo>
                  <a:cubicBezTo>
                    <a:pt x="121" y="0"/>
                    <a:pt x="109" y="0"/>
                    <a:pt x="97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4"/>
            <p:cNvSpPr/>
            <p:nvPr/>
          </p:nvSpPr>
          <p:spPr>
            <a:xfrm>
              <a:off x="3034507" y="3755162"/>
              <a:ext cx="29773" cy="9525"/>
            </a:xfrm>
            <a:custGeom>
              <a:rect b="b" l="l" r="r" t="t"/>
              <a:pathLst>
                <a:path extrusionOk="0" h="151" w="472">
                  <a:moveTo>
                    <a:pt x="49" y="1"/>
                  </a:moveTo>
                  <a:cubicBezTo>
                    <a:pt x="37" y="1"/>
                    <a:pt x="25" y="1"/>
                    <a:pt x="12" y="13"/>
                  </a:cubicBezTo>
                  <a:cubicBezTo>
                    <a:pt x="0" y="13"/>
                    <a:pt x="12" y="25"/>
                    <a:pt x="25" y="25"/>
                  </a:cubicBezTo>
                  <a:lnTo>
                    <a:pt x="49" y="37"/>
                  </a:lnTo>
                  <a:cubicBezTo>
                    <a:pt x="73" y="49"/>
                    <a:pt x="97" y="49"/>
                    <a:pt x="121" y="61"/>
                  </a:cubicBezTo>
                  <a:cubicBezTo>
                    <a:pt x="97" y="98"/>
                    <a:pt x="109" y="122"/>
                    <a:pt x="158" y="146"/>
                  </a:cubicBezTo>
                  <a:cubicBezTo>
                    <a:pt x="167" y="149"/>
                    <a:pt x="179" y="151"/>
                    <a:pt x="191" y="151"/>
                  </a:cubicBezTo>
                  <a:cubicBezTo>
                    <a:pt x="224" y="151"/>
                    <a:pt x="264" y="139"/>
                    <a:pt x="290" y="122"/>
                  </a:cubicBezTo>
                  <a:cubicBezTo>
                    <a:pt x="290" y="110"/>
                    <a:pt x="290" y="98"/>
                    <a:pt x="290" y="98"/>
                  </a:cubicBezTo>
                  <a:cubicBezTo>
                    <a:pt x="339" y="98"/>
                    <a:pt x="387" y="110"/>
                    <a:pt x="436" y="110"/>
                  </a:cubicBezTo>
                  <a:cubicBezTo>
                    <a:pt x="448" y="110"/>
                    <a:pt x="460" y="98"/>
                    <a:pt x="472" y="98"/>
                  </a:cubicBezTo>
                  <a:cubicBezTo>
                    <a:pt x="472" y="85"/>
                    <a:pt x="460" y="73"/>
                    <a:pt x="448" y="73"/>
                  </a:cubicBezTo>
                  <a:cubicBezTo>
                    <a:pt x="315" y="73"/>
                    <a:pt x="170" y="49"/>
                    <a:pt x="4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4"/>
            <p:cNvSpPr/>
            <p:nvPr/>
          </p:nvSpPr>
          <p:spPr>
            <a:xfrm>
              <a:off x="2908732" y="3674297"/>
              <a:ext cx="107547" cy="55824"/>
            </a:xfrm>
            <a:custGeom>
              <a:rect b="b" l="l" r="r" t="t"/>
              <a:pathLst>
                <a:path extrusionOk="0" h="885" w="1705">
                  <a:moveTo>
                    <a:pt x="857" y="1"/>
                  </a:moveTo>
                  <a:cubicBezTo>
                    <a:pt x="658" y="1"/>
                    <a:pt x="459" y="50"/>
                    <a:pt x="278" y="147"/>
                  </a:cubicBezTo>
                  <a:cubicBezTo>
                    <a:pt x="0" y="328"/>
                    <a:pt x="24" y="606"/>
                    <a:pt x="339" y="775"/>
                  </a:cubicBezTo>
                  <a:cubicBezTo>
                    <a:pt x="496" y="848"/>
                    <a:pt x="668" y="885"/>
                    <a:pt x="842" y="885"/>
                  </a:cubicBezTo>
                  <a:cubicBezTo>
                    <a:pt x="1043" y="885"/>
                    <a:pt x="1245" y="836"/>
                    <a:pt x="1426" y="739"/>
                  </a:cubicBezTo>
                  <a:cubicBezTo>
                    <a:pt x="1704" y="558"/>
                    <a:pt x="1680" y="280"/>
                    <a:pt x="1366" y="110"/>
                  </a:cubicBezTo>
                  <a:cubicBezTo>
                    <a:pt x="1203" y="37"/>
                    <a:pt x="1030" y="1"/>
                    <a:pt x="857" y="1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4"/>
            <p:cNvSpPr/>
            <p:nvPr/>
          </p:nvSpPr>
          <p:spPr>
            <a:xfrm>
              <a:off x="2944559" y="3720848"/>
              <a:ext cx="24411" cy="14192"/>
            </a:xfrm>
            <a:custGeom>
              <a:rect b="b" l="l" r="r" t="t"/>
              <a:pathLst>
                <a:path extrusionOk="0" h="225" w="387">
                  <a:moveTo>
                    <a:pt x="387" y="1"/>
                  </a:moveTo>
                  <a:cubicBezTo>
                    <a:pt x="266" y="13"/>
                    <a:pt x="157" y="49"/>
                    <a:pt x="49" y="86"/>
                  </a:cubicBezTo>
                  <a:cubicBezTo>
                    <a:pt x="24" y="110"/>
                    <a:pt x="0" y="170"/>
                    <a:pt x="73" y="206"/>
                  </a:cubicBezTo>
                  <a:cubicBezTo>
                    <a:pt x="103" y="218"/>
                    <a:pt x="136" y="225"/>
                    <a:pt x="169" y="225"/>
                  </a:cubicBezTo>
                  <a:cubicBezTo>
                    <a:pt x="203" y="225"/>
                    <a:pt x="236" y="218"/>
                    <a:pt x="266" y="206"/>
                  </a:cubicBezTo>
                  <a:cubicBezTo>
                    <a:pt x="327" y="146"/>
                    <a:pt x="363" y="73"/>
                    <a:pt x="387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4"/>
            <p:cNvSpPr/>
            <p:nvPr/>
          </p:nvSpPr>
          <p:spPr>
            <a:xfrm>
              <a:off x="2935413" y="3707160"/>
              <a:ext cx="19869" cy="11480"/>
            </a:xfrm>
            <a:custGeom>
              <a:rect b="b" l="l" r="r" t="t"/>
              <a:pathLst>
                <a:path extrusionOk="0" h="182" w="315">
                  <a:moveTo>
                    <a:pt x="36" y="0"/>
                  </a:moveTo>
                  <a:cubicBezTo>
                    <a:pt x="24" y="0"/>
                    <a:pt x="12" y="0"/>
                    <a:pt x="0" y="25"/>
                  </a:cubicBezTo>
                  <a:cubicBezTo>
                    <a:pt x="0" y="25"/>
                    <a:pt x="12" y="37"/>
                    <a:pt x="24" y="37"/>
                  </a:cubicBezTo>
                  <a:cubicBezTo>
                    <a:pt x="73" y="49"/>
                    <a:pt x="121" y="61"/>
                    <a:pt x="157" y="85"/>
                  </a:cubicBezTo>
                  <a:cubicBezTo>
                    <a:pt x="206" y="97"/>
                    <a:pt x="230" y="133"/>
                    <a:pt x="254" y="170"/>
                  </a:cubicBezTo>
                  <a:lnTo>
                    <a:pt x="266" y="182"/>
                  </a:lnTo>
                  <a:lnTo>
                    <a:pt x="302" y="182"/>
                  </a:lnTo>
                  <a:cubicBezTo>
                    <a:pt x="314" y="182"/>
                    <a:pt x="314" y="170"/>
                    <a:pt x="314" y="157"/>
                  </a:cubicBezTo>
                  <a:cubicBezTo>
                    <a:pt x="290" y="109"/>
                    <a:pt x="254" y="73"/>
                    <a:pt x="206" y="61"/>
                  </a:cubicBezTo>
                  <a:cubicBezTo>
                    <a:pt x="157" y="25"/>
                    <a:pt x="97" y="12"/>
                    <a:pt x="3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4"/>
            <p:cNvSpPr/>
            <p:nvPr/>
          </p:nvSpPr>
          <p:spPr>
            <a:xfrm>
              <a:off x="2971998" y="3707097"/>
              <a:ext cx="14508" cy="7822"/>
            </a:xfrm>
            <a:custGeom>
              <a:rect b="b" l="l" r="r" t="t"/>
              <a:pathLst>
                <a:path extrusionOk="0" h="124" w="230">
                  <a:moveTo>
                    <a:pt x="135" y="0"/>
                  </a:moveTo>
                  <a:cubicBezTo>
                    <a:pt x="103" y="0"/>
                    <a:pt x="71" y="11"/>
                    <a:pt x="49" y="26"/>
                  </a:cubicBezTo>
                  <a:cubicBezTo>
                    <a:pt x="0" y="50"/>
                    <a:pt x="0" y="98"/>
                    <a:pt x="37" y="110"/>
                  </a:cubicBezTo>
                  <a:cubicBezTo>
                    <a:pt x="55" y="119"/>
                    <a:pt x="75" y="123"/>
                    <a:pt x="95" y="123"/>
                  </a:cubicBezTo>
                  <a:cubicBezTo>
                    <a:pt x="128" y="123"/>
                    <a:pt x="159" y="113"/>
                    <a:pt x="182" y="98"/>
                  </a:cubicBezTo>
                  <a:cubicBezTo>
                    <a:pt x="230" y="74"/>
                    <a:pt x="230" y="38"/>
                    <a:pt x="194" y="13"/>
                  </a:cubicBezTo>
                  <a:cubicBezTo>
                    <a:pt x="175" y="4"/>
                    <a:pt x="155" y="0"/>
                    <a:pt x="135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4"/>
            <p:cNvSpPr/>
            <p:nvPr/>
          </p:nvSpPr>
          <p:spPr>
            <a:xfrm>
              <a:off x="2984929" y="3703312"/>
              <a:ext cx="8452" cy="8452"/>
            </a:xfrm>
            <a:custGeom>
              <a:rect b="b" l="l" r="r" t="t"/>
              <a:pathLst>
                <a:path extrusionOk="0" h="134" w="134">
                  <a:moveTo>
                    <a:pt x="1" y="1"/>
                  </a:moveTo>
                  <a:cubicBezTo>
                    <a:pt x="1" y="13"/>
                    <a:pt x="1" y="25"/>
                    <a:pt x="13" y="25"/>
                  </a:cubicBezTo>
                  <a:cubicBezTo>
                    <a:pt x="13" y="25"/>
                    <a:pt x="25" y="25"/>
                    <a:pt x="37" y="37"/>
                  </a:cubicBezTo>
                  <a:cubicBezTo>
                    <a:pt x="73" y="49"/>
                    <a:pt x="85" y="73"/>
                    <a:pt x="85" y="122"/>
                  </a:cubicBezTo>
                  <a:lnTo>
                    <a:pt x="97" y="122"/>
                  </a:lnTo>
                  <a:cubicBezTo>
                    <a:pt x="97" y="134"/>
                    <a:pt x="110" y="134"/>
                    <a:pt x="110" y="134"/>
                  </a:cubicBezTo>
                  <a:cubicBezTo>
                    <a:pt x="122" y="134"/>
                    <a:pt x="134" y="134"/>
                    <a:pt x="134" y="122"/>
                  </a:cubicBezTo>
                  <a:cubicBezTo>
                    <a:pt x="134" y="73"/>
                    <a:pt x="110" y="37"/>
                    <a:pt x="61" y="13"/>
                  </a:cubicBezTo>
                  <a:lnTo>
                    <a:pt x="37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4"/>
            <p:cNvSpPr/>
            <p:nvPr/>
          </p:nvSpPr>
          <p:spPr>
            <a:xfrm>
              <a:off x="2937684" y="3689309"/>
              <a:ext cx="15328" cy="8074"/>
            </a:xfrm>
            <a:custGeom>
              <a:rect b="b" l="l" r="r" t="t"/>
              <a:pathLst>
                <a:path extrusionOk="0" h="128" w="243">
                  <a:moveTo>
                    <a:pt x="136" y="1"/>
                  </a:moveTo>
                  <a:cubicBezTo>
                    <a:pt x="106" y="1"/>
                    <a:pt x="75" y="10"/>
                    <a:pt x="49" y="30"/>
                  </a:cubicBezTo>
                  <a:cubicBezTo>
                    <a:pt x="12" y="54"/>
                    <a:pt x="0" y="90"/>
                    <a:pt x="49" y="114"/>
                  </a:cubicBezTo>
                  <a:cubicBezTo>
                    <a:pt x="67" y="123"/>
                    <a:pt x="86" y="127"/>
                    <a:pt x="104" y="127"/>
                  </a:cubicBezTo>
                  <a:cubicBezTo>
                    <a:pt x="134" y="127"/>
                    <a:pt x="164" y="117"/>
                    <a:pt x="194" y="102"/>
                  </a:cubicBezTo>
                  <a:cubicBezTo>
                    <a:pt x="242" y="66"/>
                    <a:pt x="242" y="30"/>
                    <a:pt x="206" y="17"/>
                  </a:cubicBezTo>
                  <a:cubicBezTo>
                    <a:pt x="184" y="7"/>
                    <a:pt x="160" y="1"/>
                    <a:pt x="13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4"/>
            <p:cNvSpPr/>
            <p:nvPr/>
          </p:nvSpPr>
          <p:spPr>
            <a:xfrm>
              <a:off x="2942983" y="3685020"/>
              <a:ext cx="15328" cy="4479"/>
            </a:xfrm>
            <a:custGeom>
              <a:rect b="b" l="l" r="r" t="t"/>
              <a:pathLst>
                <a:path extrusionOk="0" h="71" w="243">
                  <a:moveTo>
                    <a:pt x="25" y="1"/>
                  </a:moveTo>
                  <a:cubicBezTo>
                    <a:pt x="13" y="1"/>
                    <a:pt x="1" y="13"/>
                    <a:pt x="1" y="25"/>
                  </a:cubicBezTo>
                  <a:lnTo>
                    <a:pt x="13" y="25"/>
                  </a:lnTo>
                  <a:cubicBezTo>
                    <a:pt x="13" y="37"/>
                    <a:pt x="25" y="37"/>
                    <a:pt x="37" y="37"/>
                  </a:cubicBezTo>
                  <a:cubicBezTo>
                    <a:pt x="50" y="34"/>
                    <a:pt x="63" y="32"/>
                    <a:pt x="76" y="32"/>
                  </a:cubicBezTo>
                  <a:cubicBezTo>
                    <a:pt x="112" y="32"/>
                    <a:pt x="147" y="44"/>
                    <a:pt x="182" y="61"/>
                  </a:cubicBezTo>
                  <a:lnTo>
                    <a:pt x="194" y="61"/>
                  </a:lnTo>
                  <a:cubicBezTo>
                    <a:pt x="200" y="67"/>
                    <a:pt x="206" y="70"/>
                    <a:pt x="213" y="70"/>
                  </a:cubicBezTo>
                  <a:cubicBezTo>
                    <a:pt x="219" y="70"/>
                    <a:pt x="225" y="67"/>
                    <a:pt x="231" y="61"/>
                  </a:cubicBezTo>
                  <a:cubicBezTo>
                    <a:pt x="231" y="61"/>
                    <a:pt x="243" y="49"/>
                    <a:pt x="231" y="49"/>
                  </a:cubicBezTo>
                  <a:lnTo>
                    <a:pt x="206" y="37"/>
                  </a:lnTo>
                  <a:cubicBezTo>
                    <a:pt x="146" y="1"/>
                    <a:pt x="86" y="1"/>
                    <a:pt x="25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55"/>
          <p:cNvSpPr txBox="1"/>
          <p:nvPr>
            <p:ph type="title"/>
          </p:nvPr>
        </p:nvSpPr>
        <p:spPr>
          <a:xfrm>
            <a:off x="457200" y="2473550"/>
            <a:ext cx="82296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GRACIAS!!</a:t>
            </a:r>
            <a:endParaRPr sz="3700"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Contenidos</a:t>
            </a:r>
            <a:endParaRPr/>
          </a:p>
        </p:txBody>
      </p:sp>
      <p:sp>
        <p:nvSpPr>
          <p:cNvPr id="285" name="Google Shape;285;p39"/>
          <p:cNvSpPr txBox="1"/>
          <p:nvPr>
            <p:ph idx="2" type="title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Problematica</a:t>
            </a:r>
            <a:endParaRPr/>
          </a:p>
        </p:txBody>
      </p:sp>
      <p:sp>
        <p:nvSpPr>
          <p:cNvPr id="286" name="Google Shape;286;p39"/>
          <p:cNvSpPr txBox="1"/>
          <p:nvPr>
            <p:ph idx="1" type="subTitle"/>
          </p:nvPr>
        </p:nvSpPr>
        <p:spPr>
          <a:xfrm>
            <a:off x="1136550" y="2208253"/>
            <a:ext cx="22401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 que trata el proyecto en general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9"/>
          <p:cNvSpPr txBox="1"/>
          <p:nvPr>
            <p:ph idx="3" type="title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8" name="Google Shape;288;p39"/>
          <p:cNvSpPr txBox="1"/>
          <p:nvPr>
            <p:ph idx="4" type="title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289" name="Google Shape;289;p39"/>
          <p:cNvSpPr txBox="1"/>
          <p:nvPr>
            <p:ph idx="5" type="subTitle"/>
          </p:nvPr>
        </p:nvSpPr>
        <p:spPr>
          <a:xfrm>
            <a:off x="1136550" y="3945148"/>
            <a:ext cx="224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Cómo</a:t>
            </a:r>
            <a:r>
              <a:rPr lang="en"/>
              <a:t> aplicamos redes </a:t>
            </a:r>
            <a:r>
              <a:rPr lang="en"/>
              <a:t>neuronales a nuestro problema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idx="6" type="title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1" name="Google Shape;291;p39"/>
          <p:cNvSpPr txBox="1"/>
          <p:nvPr>
            <p:ph idx="7" type="title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92" name="Google Shape;292;p39"/>
          <p:cNvSpPr txBox="1"/>
          <p:nvPr>
            <p:ph idx="8" type="subTitle"/>
          </p:nvPr>
        </p:nvSpPr>
        <p:spPr>
          <a:xfrm>
            <a:off x="3442327" y="2208253"/>
            <a:ext cx="22401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Qué</a:t>
            </a:r>
            <a:r>
              <a:rPr lang="en"/>
              <a:t> </a:t>
            </a:r>
            <a:r>
              <a:rPr lang="en"/>
              <a:t>información</a:t>
            </a:r>
            <a:r>
              <a:rPr lang="en"/>
              <a:t> contiene el Dataset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9"/>
          <p:cNvSpPr txBox="1"/>
          <p:nvPr>
            <p:ph idx="9" type="title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4" name="Google Shape;294;p39"/>
          <p:cNvSpPr txBox="1"/>
          <p:nvPr>
            <p:ph idx="13" type="title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295" name="Google Shape;295;p39"/>
          <p:cNvSpPr txBox="1"/>
          <p:nvPr>
            <p:ph idx="14" type="subTitle"/>
          </p:nvPr>
        </p:nvSpPr>
        <p:spPr>
          <a:xfrm>
            <a:off x="3442327" y="3945148"/>
            <a:ext cx="224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Reducción</a:t>
            </a:r>
            <a:r>
              <a:rPr lang="en"/>
              <a:t> de dimensionalidad de datos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 txBox="1"/>
          <p:nvPr>
            <p:ph idx="15" type="title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97" name="Google Shape;297;p39"/>
          <p:cNvSpPr txBox="1"/>
          <p:nvPr>
            <p:ph idx="16" type="title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ML</a:t>
            </a:r>
            <a:endParaRPr/>
          </a:p>
        </p:txBody>
      </p:sp>
      <p:sp>
        <p:nvSpPr>
          <p:cNvPr id="298" name="Google Shape;298;p39"/>
          <p:cNvSpPr txBox="1"/>
          <p:nvPr>
            <p:ph idx="17" type="subTitle"/>
          </p:nvPr>
        </p:nvSpPr>
        <p:spPr>
          <a:xfrm>
            <a:off x="5768952" y="2161277"/>
            <a:ext cx="22401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Cuales modelos implementamos y porque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9"/>
          <p:cNvSpPr txBox="1"/>
          <p:nvPr>
            <p:ph idx="18" type="title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0" name="Google Shape;300;p39"/>
          <p:cNvSpPr txBox="1"/>
          <p:nvPr>
            <p:ph idx="19" type="title"/>
          </p:nvPr>
        </p:nvSpPr>
        <p:spPr>
          <a:xfrm>
            <a:off x="5768952" y="3602543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Aplicatividad</a:t>
            </a:r>
            <a:endParaRPr/>
          </a:p>
        </p:txBody>
      </p:sp>
      <p:sp>
        <p:nvSpPr>
          <p:cNvPr id="301" name="Google Shape;301;p39"/>
          <p:cNvSpPr txBox="1"/>
          <p:nvPr>
            <p:ph idx="20" type="subTitle"/>
          </p:nvPr>
        </p:nvSpPr>
        <p:spPr>
          <a:xfrm>
            <a:off x="5768952" y="3937632"/>
            <a:ext cx="224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 se puede lograr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 txBox="1"/>
          <p:nvPr>
            <p:ph idx="21" type="title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4605025" y="1365475"/>
            <a:ext cx="4264800" cy="1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Problematica</a:t>
            </a:r>
            <a:endParaRPr/>
          </a:p>
        </p:txBody>
      </p:sp>
      <p:sp>
        <p:nvSpPr>
          <p:cNvPr id="308" name="Google Shape;308;p40"/>
          <p:cNvSpPr txBox="1"/>
          <p:nvPr>
            <p:ph idx="1" type="subTitle"/>
          </p:nvPr>
        </p:nvSpPr>
        <p:spPr>
          <a:xfrm>
            <a:off x="5197175" y="2789875"/>
            <a:ext cx="38715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Predecir el valor futuro de una moneda en </a:t>
            </a:r>
            <a:r>
              <a:rPr lang="en"/>
              <a:t>específico</a:t>
            </a:r>
            <a:r>
              <a:rPr lang="en"/>
              <a:t>, utilizando su valor </a:t>
            </a:r>
            <a:r>
              <a:rPr lang="en"/>
              <a:t>histórico</a:t>
            </a:r>
            <a:r>
              <a:rPr lang="en"/>
              <a:t> como </a:t>
            </a:r>
            <a:r>
              <a:rPr lang="en"/>
              <a:t>Información</a:t>
            </a:r>
            <a:endParaRPr/>
          </a:p>
        </p:txBody>
      </p:sp>
      <p:grpSp>
        <p:nvGrpSpPr>
          <p:cNvPr id="309" name="Google Shape;309;p40"/>
          <p:cNvGrpSpPr/>
          <p:nvPr/>
        </p:nvGrpSpPr>
        <p:grpSpPr>
          <a:xfrm>
            <a:off x="457198" y="740196"/>
            <a:ext cx="4176135" cy="3663093"/>
            <a:chOff x="457198" y="740196"/>
            <a:chExt cx="4176135" cy="3663093"/>
          </a:xfrm>
        </p:grpSpPr>
        <p:sp>
          <p:nvSpPr>
            <p:cNvPr id="310" name="Google Shape;310;p40"/>
            <p:cNvSpPr/>
            <p:nvPr/>
          </p:nvSpPr>
          <p:spPr>
            <a:xfrm>
              <a:off x="4633259" y="4224847"/>
              <a:ext cx="67" cy="3467"/>
            </a:xfrm>
            <a:custGeom>
              <a:rect b="b" l="l" r="r" t="t"/>
              <a:pathLst>
                <a:path extrusionOk="0" h="52" w="1">
                  <a:moveTo>
                    <a:pt x="0" y="51"/>
                  </a:moveTo>
                  <a:cubicBezTo>
                    <a:pt x="0" y="41"/>
                    <a:pt x="0" y="31"/>
                    <a:pt x="0" y="2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4608653" y="4267857"/>
              <a:ext cx="16471" cy="69150"/>
            </a:xfrm>
            <a:custGeom>
              <a:rect b="b" l="l" r="r" t="t"/>
              <a:pathLst>
                <a:path extrusionOk="0" h="1037" w="247">
                  <a:moveTo>
                    <a:pt x="123" y="1"/>
                  </a:moveTo>
                  <a:cubicBezTo>
                    <a:pt x="51" y="1"/>
                    <a:pt x="0" y="52"/>
                    <a:pt x="0" y="124"/>
                  </a:cubicBezTo>
                  <a:lnTo>
                    <a:pt x="0" y="903"/>
                  </a:lnTo>
                  <a:cubicBezTo>
                    <a:pt x="0" y="975"/>
                    <a:pt x="51" y="1026"/>
                    <a:pt x="123" y="1036"/>
                  </a:cubicBezTo>
                  <a:cubicBezTo>
                    <a:pt x="185" y="1026"/>
                    <a:pt x="246" y="975"/>
                    <a:pt x="246" y="903"/>
                  </a:cubicBezTo>
                  <a:lnTo>
                    <a:pt x="246" y="124"/>
                  </a:lnTo>
                  <a:cubicBezTo>
                    <a:pt x="246" y="52"/>
                    <a:pt x="185" y="1"/>
                    <a:pt x="123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4583313" y="4282261"/>
              <a:ext cx="15804" cy="71150"/>
            </a:xfrm>
            <a:custGeom>
              <a:rect b="b" l="l" r="r" t="t"/>
              <a:pathLst>
                <a:path extrusionOk="0" h="1067" w="237">
                  <a:moveTo>
                    <a:pt x="124" y="0"/>
                  </a:moveTo>
                  <a:cubicBezTo>
                    <a:pt x="52" y="0"/>
                    <a:pt x="1" y="51"/>
                    <a:pt x="1" y="113"/>
                  </a:cubicBezTo>
                  <a:lnTo>
                    <a:pt x="1" y="943"/>
                  </a:lnTo>
                  <a:cubicBezTo>
                    <a:pt x="1" y="1005"/>
                    <a:pt x="52" y="1066"/>
                    <a:pt x="124" y="1066"/>
                  </a:cubicBezTo>
                  <a:cubicBezTo>
                    <a:pt x="185" y="1066"/>
                    <a:pt x="237" y="1005"/>
                    <a:pt x="237" y="943"/>
                  </a:cubicBezTo>
                  <a:lnTo>
                    <a:pt x="237" y="113"/>
                  </a:lnTo>
                  <a:cubicBezTo>
                    <a:pt x="237" y="51"/>
                    <a:pt x="185" y="0"/>
                    <a:pt x="124" y="0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4625057" y="4086078"/>
              <a:ext cx="67" cy="3467"/>
            </a:xfrm>
            <a:custGeom>
              <a:rect b="b" l="l" r="r" t="t"/>
              <a:pathLst>
                <a:path extrusionOk="0" h="52" w="1">
                  <a:moveTo>
                    <a:pt x="0" y="5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4599717" y="4129089"/>
              <a:ext cx="16471" cy="68483"/>
            </a:xfrm>
            <a:custGeom>
              <a:rect b="b" l="l" r="r" t="t"/>
              <a:pathLst>
                <a:path extrusionOk="0" h="1027" w="247">
                  <a:moveTo>
                    <a:pt x="124" y="1"/>
                  </a:moveTo>
                  <a:cubicBezTo>
                    <a:pt x="62" y="1"/>
                    <a:pt x="1" y="52"/>
                    <a:pt x="1" y="124"/>
                  </a:cubicBezTo>
                  <a:lnTo>
                    <a:pt x="1" y="903"/>
                  </a:lnTo>
                  <a:cubicBezTo>
                    <a:pt x="1" y="965"/>
                    <a:pt x="62" y="1026"/>
                    <a:pt x="124" y="1026"/>
                  </a:cubicBezTo>
                  <a:cubicBezTo>
                    <a:pt x="196" y="1026"/>
                    <a:pt x="247" y="965"/>
                    <a:pt x="247" y="903"/>
                  </a:cubicBezTo>
                  <a:lnTo>
                    <a:pt x="247" y="124"/>
                  </a:lnTo>
                  <a:cubicBezTo>
                    <a:pt x="247" y="52"/>
                    <a:pt x="196" y="1"/>
                    <a:pt x="124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5" name="Google Shape;315;p40"/>
            <p:cNvGrpSpPr/>
            <p:nvPr/>
          </p:nvGrpSpPr>
          <p:grpSpPr>
            <a:xfrm>
              <a:off x="457198" y="740196"/>
              <a:ext cx="4176135" cy="3663093"/>
              <a:chOff x="457198" y="740196"/>
              <a:chExt cx="4176135" cy="3663093"/>
            </a:xfrm>
          </p:grpSpPr>
          <p:sp>
            <p:nvSpPr>
              <p:cNvPr id="316" name="Google Shape;316;p40"/>
              <p:cNvSpPr/>
              <p:nvPr/>
            </p:nvSpPr>
            <p:spPr>
              <a:xfrm>
                <a:off x="1926811" y="2569164"/>
                <a:ext cx="170980" cy="1112264"/>
              </a:xfrm>
              <a:custGeom>
                <a:rect b="b" l="l" r="r" t="t"/>
                <a:pathLst>
                  <a:path extrusionOk="0" h="16680" w="2564">
                    <a:moveTo>
                      <a:pt x="0" y="0"/>
                    </a:moveTo>
                    <a:lnTo>
                      <a:pt x="0" y="16679"/>
                    </a:lnTo>
                    <a:lnTo>
                      <a:pt x="2563" y="16679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40"/>
              <p:cNvSpPr/>
              <p:nvPr/>
            </p:nvSpPr>
            <p:spPr>
              <a:xfrm>
                <a:off x="2200950" y="2338773"/>
                <a:ext cx="170980" cy="1342652"/>
              </a:xfrm>
              <a:custGeom>
                <a:rect b="b" l="l" r="r" t="t"/>
                <a:pathLst>
                  <a:path extrusionOk="0" h="20135" w="2564">
                    <a:moveTo>
                      <a:pt x="0" y="0"/>
                    </a:moveTo>
                    <a:lnTo>
                      <a:pt x="0" y="20134"/>
                    </a:lnTo>
                    <a:lnTo>
                      <a:pt x="2563" y="20134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40"/>
              <p:cNvSpPr/>
              <p:nvPr/>
            </p:nvSpPr>
            <p:spPr>
              <a:xfrm>
                <a:off x="2496961" y="2061904"/>
                <a:ext cx="171647" cy="1619518"/>
              </a:xfrm>
              <a:custGeom>
                <a:rect b="b" l="l" r="r" t="t"/>
                <a:pathLst>
                  <a:path extrusionOk="0" h="24287" w="2574">
                    <a:moveTo>
                      <a:pt x="0" y="1"/>
                    </a:moveTo>
                    <a:lnTo>
                      <a:pt x="0" y="24286"/>
                    </a:lnTo>
                    <a:lnTo>
                      <a:pt x="2573" y="24286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40"/>
              <p:cNvSpPr/>
              <p:nvPr/>
            </p:nvSpPr>
            <p:spPr>
              <a:xfrm>
                <a:off x="2771101" y="1782300"/>
                <a:ext cx="171647" cy="1899118"/>
              </a:xfrm>
              <a:custGeom>
                <a:rect b="b" l="l" r="r" t="t"/>
                <a:pathLst>
                  <a:path extrusionOk="0" h="28480" w="2574">
                    <a:moveTo>
                      <a:pt x="0" y="1"/>
                    </a:moveTo>
                    <a:lnTo>
                      <a:pt x="0" y="28479"/>
                    </a:lnTo>
                    <a:lnTo>
                      <a:pt x="2573" y="28479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40"/>
              <p:cNvSpPr/>
              <p:nvPr/>
            </p:nvSpPr>
            <p:spPr>
              <a:xfrm>
                <a:off x="3087584" y="1590252"/>
                <a:ext cx="171647" cy="2091163"/>
              </a:xfrm>
              <a:custGeom>
                <a:rect b="b" l="l" r="r" t="t"/>
                <a:pathLst>
                  <a:path extrusionOk="0" h="31360" w="2574">
                    <a:moveTo>
                      <a:pt x="1" y="0"/>
                    </a:moveTo>
                    <a:lnTo>
                      <a:pt x="1" y="31359"/>
                    </a:lnTo>
                    <a:lnTo>
                      <a:pt x="2574" y="3135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40"/>
              <p:cNvSpPr/>
              <p:nvPr/>
            </p:nvSpPr>
            <p:spPr>
              <a:xfrm>
                <a:off x="3423940" y="1256635"/>
                <a:ext cx="171647" cy="2424776"/>
              </a:xfrm>
              <a:custGeom>
                <a:rect b="b" l="l" r="r" t="t"/>
                <a:pathLst>
                  <a:path extrusionOk="0" h="36363" w="2574">
                    <a:moveTo>
                      <a:pt x="0" y="0"/>
                    </a:moveTo>
                    <a:lnTo>
                      <a:pt x="0" y="36362"/>
                    </a:lnTo>
                    <a:lnTo>
                      <a:pt x="2573" y="36362"/>
                    </a:lnTo>
                    <a:lnTo>
                      <a:pt x="257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40"/>
              <p:cNvSpPr/>
              <p:nvPr/>
            </p:nvSpPr>
            <p:spPr>
              <a:xfrm>
                <a:off x="1898803" y="897078"/>
                <a:ext cx="1737811" cy="1420537"/>
              </a:xfrm>
              <a:custGeom>
                <a:rect b="b" l="l" r="r" t="t"/>
                <a:pathLst>
                  <a:path extrusionOk="0" fill="none" h="21303" w="26060">
                    <a:moveTo>
                      <a:pt x="0" y="21303"/>
                    </a:moveTo>
                    <a:lnTo>
                      <a:pt x="1651" y="19078"/>
                    </a:lnTo>
                    <a:lnTo>
                      <a:pt x="5362" y="19078"/>
                    </a:lnTo>
                    <a:lnTo>
                      <a:pt x="12702" y="10908"/>
                    </a:lnTo>
                    <a:lnTo>
                      <a:pt x="16126" y="10908"/>
                    </a:lnTo>
                    <a:lnTo>
                      <a:pt x="26059" y="0"/>
                    </a:lnTo>
                  </a:path>
                </a:pathLst>
              </a:custGeom>
              <a:noFill/>
              <a:ln cap="flat" cmpd="sng" w="12825">
                <a:solidFill>
                  <a:schemeClr val="accent6"/>
                </a:solidFill>
                <a:prstDash val="solid"/>
                <a:miter lim="1025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40"/>
              <p:cNvSpPr/>
              <p:nvPr/>
            </p:nvSpPr>
            <p:spPr>
              <a:xfrm>
                <a:off x="3547639" y="868337"/>
                <a:ext cx="119033" cy="118295"/>
              </a:xfrm>
              <a:custGeom>
                <a:rect b="b" l="l" r="r" t="t"/>
                <a:pathLst>
                  <a:path extrusionOk="0" h="1774" w="1785">
                    <a:moveTo>
                      <a:pt x="1723" y="1"/>
                    </a:moveTo>
                    <a:lnTo>
                      <a:pt x="493" y="52"/>
                    </a:lnTo>
                    <a:lnTo>
                      <a:pt x="1" y="605"/>
                    </a:lnTo>
                    <a:lnTo>
                      <a:pt x="1231" y="544"/>
                    </a:lnTo>
                    <a:lnTo>
                      <a:pt x="1282" y="1774"/>
                    </a:lnTo>
                    <a:lnTo>
                      <a:pt x="1785" y="1231"/>
                    </a:lnTo>
                    <a:lnTo>
                      <a:pt x="1723" y="1"/>
                    </a:ln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40"/>
              <p:cNvSpPr/>
              <p:nvPr/>
            </p:nvSpPr>
            <p:spPr>
              <a:xfrm>
                <a:off x="1853658" y="2301164"/>
                <a:ext cx="62951" cy="53879"/>
              </a:xfrm>
              <a:custGeom>
                <a:rect b="b" l="l" r="r" t="t"/>
                <a:pathLst>
                  <a:path extrusionOk="0" h="808" w="944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8" y="764"/>
                      <a:pt x="428" y="808"/>
                      <a:pt x="535" y="808"/>
                    </a:cubicBezTo>
                    <a:cubicBezTo>
                      <a:pt x="724" y="808"/>
                      <a:pt x="907" y="673"/>
                      <a:pt x="933" y="452"/>
                    </a:cubicBezTo>
                    <a:cubicBezTo>
                      <a:pt x="944" y="226"/>
                      <a:pt x="769" y="2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40"/>
              <p:cNvSpPr/>
              <p:nvPr/>
            </p:nvSpPr>
            <p:spPr>
              <a:xfrm>
                <a:off x="1974690" y="2143924"/>
                <a:ext cx="62951" cy="53946"/>
              </a:xfrm>
              <a:custGeom>
                <a:rect b="b" l="l" r="r" t="t"/>
                <a:pathLst>
                  <a:path extrusionOk="0" h="809" w="944">
                    <a:moveTo>
                      <a:pt x="523" y="1"/>
                    </a:moveTo>
                    <a:cubicBezTo>
                      <a:pt x="185" y="1"/>
                      <a:pt x="0" y="411"/>
                      <a:pt x="226" y="667"/>
                    </a:cubicBezTo>
                    <a:cubicBezTo>
                      <a:pt x="311" y="764"/>
                      <a:pt x="422" y="808"/>
                      <a:pt x="529" y="808"/>
                    </a:cubicBezTo>
                    <a:cubicBezTo>
                      <a:pt x="717" y="808"/>
                      <a:pt x="897" y="673"/>
                      <a:pt x="923" y="452"/>
                    </a:cubicBezTo>
                    <a:cubicBezTo>
                      <a:pt x="943" y="216"/>
                      <a:pt x="759" y="21"/>
                      <a:pt x="523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40"/>
              <p:cNvSpPr/>
              <p:nvPr/>
            </p:nvSpPr>
            <p:spPr>
              <a:xfrm>
                <a:off x="2220755" y="2132988"/>
                <a:ext cx="62951" cy="53413"/>
              </a:xfrm>
              <a:custGeom>
                <a:rect b="b" l="l" r="r" t="t"/>
                <a:pathLst>
                  <a:path extrusionOk="0" h="801" w="944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7" y="759"/>
                      <a:pt x="425" y="801"/>
                      <a:pt x="532" y="801"/>
                    </a:cubicBezTo>
                    <a:cubicBezTo>
                      <a:pt x="721" y="801"/>
                      <a:pt x="907" y="668"/>
                      <a:pt x="934" y="452"/>
                    </a:cubicBezTo>
                    <a:cubicBezTo>
                      <a:pt x="944" y="216"/>
                      <a:pt x="769" y="1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40"/>
              <p:cNvSpPr/>
              <p:nvPr/>
            </p:nvSpPr>
            <p:spPr>
              <a:xfrm>
                <a:off x="2705416" y="1590252"/>
                <a:ext cx="63017" cy="53546"/>
              </a:xfrm>
              <a:custGeom>
                <a:rect b="b" l="l" r="r" t="t"/>
                <a:pathLst>
                  <a:path extrusionOk="0" h="803" w="945">
                    <a:moveTo>
                      <a:pt x="534" y="0"/>
                    </a:moveTo>
                    <a:cubicBezTo>
                      <a:pt x="185" y="0"/>
                      <a:pt x="1" y="410"/>
                      <a:pt x="226" y="666"/>
                    </a:cubicBezTo>
                    <a:cubicBezTo>
                      <a:pt x="309" y="760"/>
                      <a:pt x="418" y="803"/>
                      <a:pt x="526" y="803"/>
                    </a:cubicBezTo>
                    <a:cubicBezTo>
                      <a:pt x="714" y="803"/>
                      <a:pt x="898" y="672"/>
                      <a:pt x="924" y="451"/>
                    </a:cubicBezTo>
                    <a:cubicBezTo>
                      <a:pt x="944" y="215"/>
                      <a:pt x="760" y="21"/>
                      <a:pt x="534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40"/>
              <p:cNvSpPr/>
              <p:nvPr/>
            </p:nvSpPr>
            <p:spPr>
              <a:xfrm>
                <a:off x="2931743" y="1590252"/>
                <a:ext cx="62951" cy="53546"/>
              </a:xfrm>
              <a:custGeom>
                <a:rect b="b" l="l" r="r" t="t"/>
                <a:pathLst>
                  <a:path extrusionOk="0" h="803" w="944">
                    <a:moveTo>
                      <a:pt x="533" y="0"/>
                    </a:moveTo>
                    <a:cubicBezTo>
                      <a:pt x="185" y="0"/>
                      <a:pt x="0" y="410"/>
                      <a:pt x="226" y="666"/>
                    </a:cubicBezTo>
                    <a:cubicBezTo>
                      <a:pt x="312" y="760"/>
                      <a:pt x="422" y="803"/>
                      <a:pt x="531" y="803"/>
                    </a:cubicBezTo>
                    <a:cubicBezTo>
                      <a:pt x="719" y="803"/>
                      <a:pt x="900" y="672"/>
                      <a:pt x="933" y="451"/>
                    </a:cubicBezTo>
                    <a:cubicBezTo>
                      <a:pt x="943" y="215"/>
                      <a:pt x="769" y="21"/>
                      <a:pt x="533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40"/>
              <p:cNvSpPr/>
              <p:nvPr/>
            </p:nvSpPr>
            <p:spPr>
              <a:xfrm>
                <a:off x="3371259" y="2179800"/>
                <a:ext cx="525811" cy="350950"/>
              </a:xfrm>
              <a:custGeom>
                <a:rect b="b" l="l" r="r" t="t"/>
                <a:pathLst>
                  <a:path extrusionOk="0" h="5263" w="7885">
                    <a:moveTo>
                      <a:pt x="6688" y="0"/>
                    </a:moveTo>
                    <a:cubicBezTo>
                      <a:pt x="6313" y="0"/>
                      <a:pt x="5948" y="195"/>
                      <a:pt x="5752" y="539"/>
                    </a:cubicBezTo>
                    <a:lnTo>
                      <a:pt x="4224" y="3030"/>
                    </a:lnTo>
                    <a:lnTo>
                      <a:pt x="267" y="1677"/>
                    </a:lnTo>
                    <a:lnTo>
                      <a:pt x="1" y="2794"/>
                    </a:lnTo>
                    <a:cubicBezTo>
                      <a:pt x="1" y="2794"/>
                      <a:pt x="2815" y="5263"/>
                      <a:pt x="4589" y="5263"/>
                    </a:cubicBezTo>
                    <a:cubicBezTo>
                      <a:pt x="4698" y="5263"/>
                      <a:pt x="4802" y="5254"/>
                      <a:pt x="4901" y="5234"/>
                    </a:cubicBezTo>
                    <a:cubicBezTo>
                      <a:pt x="6101" y="4988"/>
                      <a:pt x="7095" y="2702"/>
                      <a:pt x="7648" y="1441"/>
                    </a:cubicBezTo>
                    <a:cubicBezTo>
                      <a:pt x="7884" y="908"/>
                      <a:pt x="7669" y="293"/>
                      <a:pt x="7156" y="27"/>
                    </a:cubicBezTo>
                    <a:lnTo>
                      <a:pt x="7156" y="27"/>
                    </a:lnTo>
                    <a:lnTo>
                      <a:pt x="7197" y="129"/>
                    </a:lnTo>
                    <a:cubicBezTo>
                      <a:pt x="7036" y="42"/>
                      <a:pt x="6861" y="0"/>
                      <a:pt x="6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40"/>
              <p:cNvSpPr/>
              <p:nvPr/>
            </p:nvSpPr>
            <p:spPr>
              <a:xfrm>
                <a:off x="3248893" y="1927937"/>
                <a:ext cx="209258" cy="413632"/>
              </a:xfrm>
              <a:custGeom>
                <a:rect b="b" l="l" r="r" t="t"/>
                <a:pathLst>
                  <a:path extrusionOk="0" h="6203" w="3138">
                    <a:moveTo>
                      <a:pt x="831" y="0"/>
                    </a:moveTo>
                    <a:lnTo>
                      <a:pt x="1" y="328"/>
                    </a:lnTo>
                    <a:lnTo>
                      <a:pt x="2307" y="6202"/>
                    </a:lnTo>
                    <a:lnTo>
                      <a:pt x="3138" y="5874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8081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40"/>
              <p:cNvSpPr/>
              <p:nvPr/>
            </p:nvSpPr>
            <p:spPr>
              <a:xfrm>
                <a:off x="3271499" y="2020360"/>
                <a:ext cx="317221" cy="608411"/>
              </a:xfrm>
              <a:custGeom>
                <a:rect b="b" l="l" r="r" t="t"/>
                <a:pathLst>
                  <a:path extrusionOk="0" h="9124" w="4757">
                    <a:moveTo>
                      <a:pt x="1085" y="1"/>
                    </a:moveTo>
                    <a:cubicBezTo>
                      <a:pt x="1017" y="1"/>
                      <a:pt x="948" y="13"/>
                      <a:pt x="882" y="39"/>
                    </a:cubicBezTo>
                    <a:lnTo>
                      <a:pt x="441" y="213"/>
                    </a:lnTo>
                    <a:cubicBezTo>
                      <a:pt x="144" y="336"/>
                      <a:pt x="0" y="665"/>
                      <a:pt x="113" y="962"/>
                    </a:cubicBezTo>
                    <a:lnTo>
                      <a:pt x="3137" y="8763"/>
                    </a:lnTo>
                    <a:cubicBezTo>
                      <a:pt x="3223" y="8982"/>
                      <a:pt x="3441" y="9124"/>
                      <a:pt x="3671" y="9124"/>
                    </a:cubicBezTo>
                    <a:cubicBezTo>
                      <a:pt x="3742" y="9124"/>
                      <a:pt x="3815" y="9110"/>
                      <a:pt x="3885" y="9081"/>
                    </a:cubicBezTo>
                    <a:lnTo>
                      <a:pt x="4316" y="8907"/>
                    </a:lnTo>
                    <a:cubicBezTo>
                      <a:pt x="4613" y="8794"/>
                      <a:pt x="4757" y="8466"/>
                      <a:pt x="4644" y="8169"/>
                    </a:cubicBezTo>
                    <a:lnTo>
                      <a:pt x="1620" y="367"/>
                    </a:lnTo>
                    <a:cubicBezTo>
                      <a:pt x="1533" y="139"/>
                      <a:pt x="1313" y="1"/>
                      <a:pt x="10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40"/>
              <p:cNvSpPr/>
              <p:nvPr/>
            </p:nvSpPr>
            <p:spPr>
              <a:xfrm>
                <a:off x="3203148" y="1860920"/>
                <a:ext cx="127168" cy="108092"/>
              </a:xfrm>
              <a:custGeom>
                <a:rect b="b" l="l" r="r" t="t"/>
                <a:pathLst>
                  <a:path extrusionOk="0" h="1621" w="1907">
                    <a:moveTo>
                      <a:pt x="1507" y="1"/>
                    </a:moveTo>
                    <a:lnTo>
                      <a:pt x="0" y="595"/>
                    </a:lnTo>
                    <a:lnTo>
                      <a:pt x="400" y="1620"/>
                    </a:lnTo>
                    <a:lnTo>
                      <a:pt x="1907" y="1026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40"/>
              <p:cNvSpPr/>
              <p:nvPr/>
            </p:nvSpPr>
            <p:spPr>
              <a:xfrm>
                <a:off x="2558444" y="984500"/>
                <a:ext cx="1058358" cy="957294"/>
              </a:xfrm>
              <a:custGeom>
                <a:rect b="b" l="l" r="r" t="t"/>
                <a:pathLst>
                  <a:path extrusionOk="0" h="14356" w="15871">
                    <a:moveTo>
                      <a:pt x="7756" y="1651"/>
                    </a:moveTo>
                    <a:cubicBezTo>
                      <a:pt x="7781" y="1651"/>
                      <a:pt x="7807" y="1651"/>
                      <a:pt x="7833" y="1652"/>
                    </a:cubicBezTo>
                    <a:cubicBezTo>
                      <a:pt x="10068" y="1693"/>
                      <a:pt x="12057" y="3077"/>
                      <a:pt x="12877" y="5158"/>
                    </a:cubicBezTo>
                    <a:cubicBezTo>
                      <a:pt x="13994" y="7987"/>
                      <a:pt x="12600" y="11196"/>
                      <a:pt x="9760" y="12323"/>
                    </a:cubicBezTo>
                    <a:cubicBezTo>
                      <a:pt x="9105" y="12578"/>
                      <a:pt x="8422" y="12702"/>
                      <a:pt x="7745" y="12702"/>
                    </a:cubicBezTo>
                    <a:cubicBezTo>
                      <a:pt x="6270" y="12702"/>
                      <a:pt x="4824" y="12114"/>
                      <a:pt x="3763" y="11011"/>
                    </a:cubicBezTo>
                    <a:cubicBezTo>
                      <a:pt x="2215" y="9412"/>
                      <a:pt x="1785" y="7023"/>
                      <a:pt x="2666" y="4973"/>
                    </a:cubicBezTo>
                    <a:cubicBezTo>
                      <a:pt x="3548" y="2947"/>
                      <a:pt x="5551" y="1651"/>
                      <a:pt x="7756" y="1651"/>
                    </a:cubicBezTo>
                    <a:close/>
                    <a:moveTo>
                      <a:pt x="7737" y="0"/>
                    </a:moveTo>
                    <a:cubicBezTo>
                      <a:pt x="4886" y="0"/>
                      <a:pt x="2301" y="1701"/>
                      <a:pt x="1159" y="4317"/>
                    </a:cubicBezTo>
                    <a:cubicBezTo>
                      <a:pt x="1" y="6982"/>
                      <a:pt x="565" y="10078"/>
                      <a:pt x="2574" y="12159"/>
                    </a:cubicBezTo>
                    <a:cubicBezTo>
                      <a:pt x="3957" y="13592"/>
                      <a:pt x="5836" y="14356"/>
                      <a:pt x="7748" y="14356"/>
                    </a:cubicBezTo>
                    <a:cubicBezTo>
                      <a:pt x="8628" y="14356"/>
                      <a:pt x="9516" y="14194"/>
                      <a:pt x="10365" y="13861"/>
                    </a:cubicBezTo>
                    <a:cubicBezTo>
                      <a:pt x="14056" y="12406"/>
                      <a:pt x="15870" y="8233"/>
                      <a:pt x="14414" y="4543"/>
                    </a:cubicBezTo>
                    <a:cubicBezTo>
                      <a:pt x="13348" y="1847"/>
                      <a:pt x="10765" y="53"/>
                      <a:pt x="7864" y="1"/>
                    </a:cubicBezTo>
                    <a:cubicBezTo>
                      <a:pt x="7821" y="1"/>
                      <a:pt x="7779" y="0"/>
                      <a:pt x="7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40"/>
              <p:cNvSpPr/>
              <p:nvPr/>
            </p:nvSpPr>
            <p:spPr>
              <a:xfrm>
                <a:off x="2679476" y="1094594"/>
                <a:ext cx="789617" cy="736975"/>
              </a:xfrm>
              <a:custGeom>
                <a:rect b="b" l="l" r="r" t="t"/>
                <a:pathLst>
                  <a:path extrusionOk="0" h="11052" w="11841">
                    <a:moveTo>
                      <a:pt x="5918" y="1"/>
                    </a:moveTo>
                    <a:cubicBezTo>
                      <a:pt x="3224" y="1"/>
                      <a:pt x="871" y="1960"/>
                      <a:pt x="462" y="4706"/>
                    </a:cubicBezTo>
                    <a:cubicBezTo>
                      <a:pt x="0" y="7720"/>
                      <a:pt x="2081" y="10529"/>
                      <a:pt x="5095" y="10990"/>
                    </a:cubicBezTo>
                    <a:cubicBezTo>
                      <a:pt x="5373" y="11032"/>
                      <a:pt x="5648" y="11052"/>
                      <a:pt x="5920" y="11052"/>
                    </a:cubicBezTo>
                    <a:cubicBezTo>
                      <a:pt x="8615" y="11052"/>
                      <a:pt x="10970" y="9084"/>
                      <a:pt x="11380" y="6346"/>
                    </a:cubicBezTo>
                    <a:cubicBezTo>
                      <a:pt x="11841" y="3332"/>
                      <a:pt x="9760" y="513"/>
                      <a:pt x="6746" y="62"/>
                    </a:cubicBezTo>
                    <a:cubicBezTo>
                      <a:pt x="6467" y="21"/>
                      <a:pt x="6191" y="1"/>
                      <a:pt x="5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40"/>
              <p:cNvSpPr/>
              <p:nvPr/>
            </p:nvSpPr>
            <p:spPr>
              <a:xfrm>
                <a:off x="3715817" y="2150592"/>
                <a:ext cx="369235" cy="629816"/>
              </a:xfrm>
              <a:custGeom>
                <a:rect b="b" l="l" r="r" t="t"/>
                <a:pathLst>
                  <a:path extrusionOk="0" h="9445" w="5537">
                    <a:moveTo>
                      <a:pt x="2412" y="1"/>
                    </a:moveTo>
                    <a:cubicBezTo>
                      <a:pt x="1857" y="1"/>
                      <a:pt x="1549" y="280"/>
                      <a:pt x="1549" y="280"/>
                    </a:cubicBezTo>
                    <a:cubicBezTo>
                      <a:pt x="1549" y="280"/>
                      <a:pt x="185" y="547"/>
                      <a:pt x="113" y="3519"/>
                    </a:cubicBezTo>
                    <a:cubicBezTo>
                      <a:pt x="52" y="5765"/>
                      <a:pt x="1" y="9445"/>
                      <a:pt x="1" y="9445"/>
                    </a:cubicBezTo>
                    <a:lnTo>
                      <a:pt x="4891" y="9445"/>
                    </a:lnTo>
                    <a:cubicBezTo>
                      <a:pt x="4891" y="9445"/>
                      <a:pt x="5536" y="1982"/>
                      <a:pt x="4152" y="793"/>
                    </a:cubicBezTo>
                    <a:cubicBezTo>
                      <a:pt x="3439" y="174"/>
                      <a:pt x="2849" y="1"/>
                      <a:pt x="24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40"/>
              <p:cNvSpPr/>
              <p:nvPr/>
            </p:nvSpPr>
            <p:spPr>
              <a:xfrm>
                <a:off x="3715150" y="1929270"/>
                <a:ext cx="198988" cy="263929"/>
              </a:xfrm>
              <a:custGeom>
                <a:rect b="b" l="l" r="r" t="t"/>
                <a:pathLst>
                  <a:path extrusionOk="0" h="3958" w="2984">
                    <a:moveTo>
                      <a:pt x="298" y="1"/>
                    </a:moveTo>
                    <a:cubicBezTo>
                      <a:pt x="298" y="1"/>
                      <a:pt x="0" y="2051"/>
                      <a:pt x="339" y="2533"/>
                    </a:cubicBezTo>
                    <a:cubicBezTo>
                      <a:pt x="677" y="3025"/>
                      <a:pt x="1518" y="3066"/>
                      <a:pt x="1518" y="3066"/>
                    </a:cubicBezTo>
                    <a:lnTo>
                      <a:pt x="1559" y="3958"/>
                    </a:lnTo>
                    <a:lnTo>
                      <a:pt x="2748" y="3548"/>
                    </a:lnTo>
                    <a:lnTo>
                      <a:pt x="2789" y="2533"/>
                    </a:lnTo>
                    <a:lnTo>
                      <a:pt x="2984" y="7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40"/>
              <p:cNvSpPr/>
              <p:nvPr/>
            </p:nvSpPr>
            <p:spPr>
              <a:xfrm>
                <a:off x="3698079" y="1871322"/>
                <a:ext cx="273475" cy="217318"/>
              </a:xfrm>
              <a:custGeom>
                <a:rect b="b" l="l" r="r" t="t"/>
                <a:pathLst>
                  <a:path extrusionOk="0" h="3259" w="4101">
                    <a:moveTo>
                      <a:pt x="1771" y="0"/>
                    </a:moveTo>
                    <a:cubicBezTo>
                      <a:pt x="1023" y="0"/>
                      <a:pt x="215" y="60"/>
                      <a:pt x="215" y="60"/>
                    </a:cubicBezTo>
                    <a:cubicBezTo>
                      <a:pt x="215" y="60"/>
                      <a:pt x="0" y="439"/>
                      <a:pt x="564" y="870"/>
                    </a:cubicBezTo>
                    <a:lnTo>
                      <a:pt x="2061" y="911"/>
                    </a:lnTo>
                    <a:cubicBezTo>
                      <a:pt x="1938" y="1249"/>
                      <a:pt x="1938" y="1618"/>
                      <a:pt x="2081" y="1956"/>
                    </a:cubicBezTo>
                    <a:cubicBezTo>
                      <a:pt x="2163" y="2120"/>
                      <a:pt x="2286" y="2264"/>
                      <a:pt x="2440" y="2377"/>
                    </a:cubicBezTo>
                    <a:cubicBezTo>
                      <a:pt x="2440" y="2377"/>
                      <a:pt x="2519" y="1905"/>
                      <a:pt x="2801" y="1905"/>
                    </a:cubicBezTo>
                    <a:cubicBezTo>
                      <a:pt x="2807" y="1905"/>
                      <a:pt x="2813" y="1905"/>
                      <a:pt x="2819" y="1905"/>
                    </a:cubicBezTo>
                    <a:cubicBezTo>
                      <a:pt x="3014" y="1926"/>
                      <a:pt x="3096" y="2295"/>
                      <a:pt x="2973" y="2592"/>
                    </a:cubicBezTo>
                    <a:cubicBezTo>
                      <a:pt x="2935" y="2743"/>
                      <a:pt x="2802" y="2851"/>
                      <a:pt x="2653" y="2851"/>
                    </a:cubicBezTo>
                    <a:cubicBezTo>
                      <a:pt x="2640" y="2851"/>
                      <a:pt x="2627" y="2850"/>
                      <a:pt x="2614" y="2848"/>
                    </a:cubicBezTo>
                    <a:lnTo>
                      <a:pt x="2614" y="2848"/>
                    </a:lnTo>
                    <a:lnTo>
                      <a:pt x="3055" y="3258"/>
                    </a:lnTo>
                    <a:cubicBezTo>
                      <a:pt x="3055" y="3258"/>
                      <a:pt x="4101" y="1331"/>
                      <a:pt x="3424" y="849"/>
                    </a:cubicBezTo>
                    <a:cubicBezTo>
                      <a:pt x="3404" y="531"/>
                      <a:pt x="3219" y="244"/>
                      <a:pt x="2922" y="111"/>
                    </a:cubicBezTo>
                    <a:cubicBezTo>
                      <a:pt x="2727" y="26"/>
                      <a:pt x="2261" y="0"/>
                      <a:pt x="1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0"/>
              <p:cNvSpPr/>
              <p:nvPr/>
            </p:nvSpPr>
            <p:spPr>
              <a:xfrm>
                <a:off x="3816310" y="2102247"/>
                <a:ext cx="42478" cy="56080"/>
              </a:xfrm>
              <a:custGeom>
                <a:rect b="b" l="l" r="r" t="t"/>
                <a:pathLst>
                  <a:path extrusionOk="0" h="841" w="637">
                    <a:moveTo>
                      <a:pt x="626" y="0"/>
                    </a:moveTo>
                    <a:cubicBezTo>
                      <a:pt x="575" y="308"/>
                      <a:pt x="1" y="472"/>
                      <a:pt x="1" y="472"/>
                    </a:cubicBezTo>
                    <a:lnTo>
                      <a:pt x="21" y="841"/>
                    </a:lnTo>
                    <a:cubicBezTo>
                      <a:pt x="636" y="697"/>
                      <a:pt x="626" y="1"/>
                      <a:pt x="626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0"/>
              <p:cNvSpPr/>
              <p:nvPr/>
            </p:nvSpPr>
            <p:spPr>
              <a:xfrm>
                <a:off x="3810175" y="2137789"/>
                <a:ext cx="108763" cy="70483"/>
              </a:xfrm>
              <a:custGeom>
                <a:rect b="b" l="l" r="r" t="t"/>
                <a:pathLst>
                  <a:path extrusionOk="0" h="1057" w="1631">
                    <a:moveTo>
                      <a:pt x="1374" y="0"/>
                    </a:moveTo>
                    <a:lnTo>
                      <a:pt x="287" y="667"/>
                    </a:lnTo>
                    <a:lnTo>
                      <a:pt x="123" y="410"/>
                    </a:lnTo>
                    <a:lnTo>
                      <a:pt x="0" y="585"/>
                    </a:lnTo>
                    <a:lnTo>
                      <a:pt x="0" y="933"/>
                    </a:lnTo>
                    <a:lnTo>
                      <a:pt x="277" y="800"/>
                    </a:lnTo>
                    <a:lnTo>
                      <a:pt x="790" y="1056"/>
                    </a:lnTo>
                    <a:lnTo>
                      <a:pt x="1630" y="298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40"/>
              <p:cNvSpPr/>
              <p:nvPr/>
            </p:nvSpPr>
            <p:spPr>
              <a:xfrm>
                <a:off x="4046704" y="3710784"/>
                <a:ext cx="90291" cy="52679"/>
              </a:xfrm>
              <a:custGeom>
                <a:rect b="b" l="l" r="r" t="t"/>
                <a:pathLst>
                  <a:path extrusionOk="0" h="790" w="1354">
                    <a:moveTo>
                      <a:pt x="0" y="0"/>
                    </a:moveTo>
                    <a:lnTo>
                      <a:pt x="185" y="789"/>
                    </a:lnTo>
                    <a:lnTo>
                      <a:pt x="1354" y="789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40"/>
              <p:cNvSpPr/>
              <p:nvPr/>
            </p:nvSpPr>
            <p:spPr>
              <a:xfrm>
                <a:off x="3933208" y="3763397"/>
                <a:ext cx="224995" cy="116961"/>
              </a:xfrm>
              <a:custGeom>
                <a:rect b="b" l="l" r="r" t="t"/>
                <a:pathLst>
                  <a:path extrusionOk="0" h="1754" w="3374">
                    <a:moveTo>
                      <a:pt x="1887" y="0"/>
                    </a:moveTo>
                    <a:lnTo>
                      <a:pt x="1805" y="103"/>
                    </a:lnTo>
                    <a:cubicBezTo>
                      <a:pt x="180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40"/>
              <p:cNvSpPr/>
              <p:nvPr/>
            </p:nvSpPr>
            <p:spPr>
              <a:xfrm>
                <a:off x="3813576" y="3710051"/>
                <a:ext cx="78688" cy="53413"/>
              </a:xfrm>
              <a:custGeom>
                <a:rect b="b" l="l" r="r" t="t"/>
                <a:pathLst>
                  <a:path extrusionOk="0" h="801" w="1180">
                    <a:moveTo>
                      <a:pt x="1" y="1"/>
                    </a:moveTo>
                    <a:lnTo>
                      <a:pt x="1" y="800"/>
                    </a:lnTo>
                    <a:lnTo>
                      <a:pt x="1180" y="800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40"/>
              <p:cNvSpPr/>
              <p:nvPr/>
            </p:nvSpPr>
            <p:spPr>
              <a:xfrm>
                <a:off x="3688476" y="3763397"/>
                <a:ext cx="224995" cy="116961"/>
              </a:xfrm>
              <a:custGeom>
                <a:rect b="b" l="l" r="r" t="t"/>
                <a:pathLst>
                  <a:path extrusionOk="0" h="1754" w="3374">
                    <a:moveTo>
                      <a:pt x="1877" y="0"/>
                    </a:moveTo>
                    <a:lnTo>
                      <a:pt x="1795" y="103"/>
                    </a:lnTo>
                    <a:cubicBezTo>
                      <a:pt x="179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40"/>
              <p:cNvSpPr/>
              <p:nvPr/>
            </p:nvSpPr>
            <p:spPr>
              <a:xfrm>
                <a:off x="3482689" y="2193003"/>
                <a:ext cx="551085" cy="373022"/>
              </a:xfrm>
              <a:custGeom>
                <a:rect b="b" l="l" r="r" t="t"/>
                <a:pathLst>
                  <a:path extrusionOk="0" h="5594" w="8264">
                    <a:moveTo>
                      <a:pt x="7070" y="1"/>
                    </a:moveTo>
                    <a:cubicBezTo>
                      <a:pt x="6609" y="1"/>
                      <a:pt x="6180" y="296"/>
                      <a:pt x="6029" y="751"/>
                    </a:cubicBezTo>
                    <a:lnTo>
                      <a:pt x="5106" y="3581"/>
                    </a:lnTo>
                    <a:lnTo>
                      <a:pt x="103" y="2955"/>
                    </a:lnTo>
                    <a:lnTo>
                      <a:pt x="1" y="4462"/>
                    </a:lnTo>
                    <a:cubicBezTo>
                      <a:pt x="1" y="4462"/>
                      <a:pt x="3056" y="5593"/>
                      <a:pt x="5033" y="5593"/>
                    </a:cubicBezTo>
                    <a:cubicBezTo>
                      <a:pt x="5445" y="5593"/>
                      <a:pt x="5810" y="5544"/>
                      <a:pt x="6090" y="5426"/>
                    </a:cubicBezTo>
                    <a:cubicBezTo>
                      <a:pt x="7218" y="4944"/>
                      <a:pt x="7854" y="2668"/>
                      <a:pt x="8141" y="1325"/>
                    </a:cubicBezTo>
                    <a:cubicBezTo>
                      <a:pt x="8264" y="761"/>
                      <a:pt x="7925" y="198"/>
                      <a:pt x="7372" y="44"/>
                    </a:cubicBezTo>
                    <a:cubicBezTo>
                      <a:pt x="7271" y="15"/>
                      <a:pt x="7170" y="1"/>
                      <a:pt x="7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40"/>
              <p:cNvSpPr/>
              <p:nvPr/>
            </p:nvSpPr>
            <p:spPr>
              <a:xfrm>
                <a:off x="3363057" y="2357178"/>
                <a:ext cx="128635" cy="133432"/>
              </a:xfrm>
              <a:custGeom>
                <a:rect b="b" l="l" r="r" t="t"/>
                <a:pathLst>
                  <a:path extrusionOk="0" h="2001" w="1929">
                    <a:moveTo>
                      <a:pt x="781" y="1"/>
                    </a:moveTo>
                    <a:cubicBezTo>
                      <a:pt x="728" y="1"/>
                      <a:pt x="687" y="7"/>
                      <a:pt x="667" y="22"/>
                    </a:cubicBezTo>
                    <a:cubicBezTo>
                      <a:pt x="585" y="83"/>
                      <a:pt x="698" y="268"/>
                      <a:pt x="852" y="288"/>
                    </a:cubicBezTo>
                    <a:cubicBezTo>
                      <a:pt x="964" y="309"/>
                      <a:pt x="1067" y="350"/>
                      <a:pt x="1159" y="401"/>
                    </a:cubicBezTo>
                    <a:cubicBezTo>
                      <a:pt x="1159" y="401"/>
                      <a:pt x="541" y="232"/>
                      <a:pt x="259" y="232"/>
                    </a:cubicBezTo>
                    <a:cubicBezTo>
                      <a:pt x="200" y="232"/>
                      <a:pt x="155" y="240"/>
                      <a:pt x="134" y="257"/>
                    </a:cubicBezTo>
                    <a:cubicBezTo>
                      <a:pt x="1" y="350"/>
                      <a:pt x="83" y="575"/>
                      <a:pt x="298" y="626"/>
                    </a:cubicBezTo>
                    <a:cubicBezTo>
                      <a:pt x="298" y="626"/>
                      <a:pt x="73" y="647"/>
                      <a:pt x="73" y="852"/>
                    </a:cubicBezTo>
                    <a:cubicBezTo>
                      <a:pt x="62" y="1047"/>
                      <a:pt x="319" y="1108"/>
                      <a:pt x="319" y="1108"/>
                    </a:cubicBezTo>
                    <a:cubicBezTo>
                      <a:pt x="257" y="1242"/>
                      <a:pt x="308" y="1395"/>
                      <a:pt x="421" y="1488"/>
                    </a:cubicBezTo>
                    <a:cubicBezTo>
                      <a:pt x="442" y="1631"/>
                      <a:pt x="534" y="1754"/>
                      <a:pt x="667" y="1805"/>
                    </a:cubicBezTo>
                    <a:cubicBezTo>
                      <a:pt x="1036" y="1887"/>
                      <a:pt x="1416" y="1959"/>
                      <a:pt x="1795" y="2000"/>
                    </a:cubicBezTo>
                    <a:lnTo>
                      <a:pt x="1928" y="503"/>
                    </a:lnTo>
                    <a:cubicBezTo>
                      <a:pt x="1928" y="503"/>
                      <a:pt x="1549" y="165"/>
                      <a:pt x="1303" y="93"/>
                    </a:cubicBezTo>
                    <a:cubicBezTo>
                      <a:pt x="1133" y="42"/>
                      <a:pt x="916" y="1"/>
                      <a:pt x="78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40"/>
              <p:cNvSpPr/>
              <p:nvPr/>
            </p:nvSpPr>
            <p:spPr>
              <a:xfrm>
                <a:off x="3331649" y="2251284"/>
                <a:ext cx="91625" cy="117828"/>
              </a:xfrm>
              <a:custGeom>
                <a:rect b="b" l="l" r="r" t="t"/>
                <a:pathLst>
                  <a:path extrusionOk="0" h="1767" w="1374">
                    <a:moveTo>
                      <a:pt x="321" y="0"/>
                    </a:moveTo>
                    <a:cubicBezTo>
                      <a:pt x="237" y="0"/>
                      <a:pt x="153" y="43"/>
                      <a:pt x="113" y="123"/>
                    </a:cubicBezTo>
                    <a:cubicBezTo>
                      <a:pt x="82" y="246"/>
                      <a:pt x="93" y="379"/>
                      <a:pt x="144" y="492"/>
                    </a:cubicBezTo>
                    <a:cubicBezTo>
                      <a:pt x="144" y="492"/>
                      <a:pt x="0" y="605"/>
                      <a:pt x="113" y="841"/>
                    </a:cubicBezTo>
                    <a:cubicBezTo>
                      <a:pt x="82" y="913"/>
                      <a:pt x="93" y="1015"/>
                      <a:pt x="144" y="1087"/>
                    </a:cubicBezTo>
                    <a:cubicBezTo>
                      <a:pt x="144" y="1087"/>
                      <a:pt x="21" y="1353"/>
                      <a:pt x="349" y="1579"/>
                    </a:cubicBezTo>
                    <a:cubicBezTo>
                      <a:pt x="540" y="1697"/>
                      <a:pt x="755" y="1767"/>
                      <a:pt x="973" y="1767"/>
                    </a:cubicBezTo>
                    <a:cubicBezTo>
                      <a:pt x="1000" y="1767"/>
                      <a:pt x="1028" y="1766"/>
                      <a:pt x="1056" y="1763"/>
                    </a:cubicBezTo>
                    <a:lnTo>
                      <a:pt x="943" y="1446"/>
                    </a:lnTo>
                    <a:cubicBezTo>
                      <a:pt x="1087" y="1446"/>
                      <a:pt x="1230" y="1364"/>
                      <a:pt x="1179" y="1251"/>
                    </a:cubicBezTo>
                    <a:cubicBezTo>
                      <a:pt x="1138" y="1148"/>
                      <a:pt x="882" y="1128"/>
                      <a:pt x="882" y="1128"/>
                    </a:cubicBezTo>
                    <a:lnTo>
                      <a:pt x="882" y="1128"/>
                    </a:lnTo>
                    <a:cubicBezTo>
                      <a:pt x="882" y="1128"/>
                      <a:pt x="901" y="1129"/>
                      <a:pt x="931" y="1129"/>
                    </a:cubicBezTo>
                    <a:cubicBezTo>
                      <a:pt x="1019" y="1129"/>
                      <a:pt x="1200" y="1118"/>
                      <a:pt x="1230" y="1025"/>
                    </a:cubicBezTo>
                    <a:cubicBezTo>
                      <a:pt x="1251" y="954"/>
                      <a:pt x="1220" y="882"/>
                      <a:pt x="1159" y="841"/>
                    </a:cubicBezTo>
                    <a:cubicBezTo>
                      <a:pt x="1292" y="841"/>
                      <a:pt x="1374" y="687"/>
                      <a:pt x="1200" y="595"/>
                    </a:cubicBezTo>
                    <a:cubicBezTo>
                      <a:pt x="1086" y="531"/>
                      <a:pt x="845" y="521"/>
                      <a:pt x="707" y="521"/>
                    </a:cubicBezTo>
                    <a:cubicBezTo>
                      <a:pt x="646" y="521"/>
                      <a:pt x="605" y="523"/>
                      <a:pt x="605" y="523"/>
                    </a:cubicBezTo>
                    <a:lnTo>
                      <a:pt x="574" y="451"/>
                    </a:lnTo>
                    <a:cubicBezTo>
                      <a:pt x="605" y="448"/>
                      <a:pt x="635" y="447"/>
                      <a:pt x="665" y="447"/>
                    </a:cubicBezTo>
                    <a:cubicBezTo>
                      <a:pt x="748" y="447"/>
                      <a:pt x="830" y="457"/>
                      <a:pt x="913" y="472"/>
                    </a:cubicBezTo>
                    <a:cubicBezTo>
                      <a:pt x="927" y="473"/>
                      <a:pt x="942" y="474"/>
                      <a:pt x="957" y="474"/>
                    </a:cubicBezTo>
                    <a:cubicBezTo>
                      <a:pt x="1133" y="474"/>
                      <a:pt x="1325" y="364"/>
                      <a:pt x="1107" y="185"/>
                    </a:cubicBezTo>
                    <a:cubicBezTo>
                      <a:pt x="918" y="27"/>
                      <a:pt x="595" y="9"/>
                      <a:pt x="457" y="9"/>
                    </a:cubicBezTo>
                    <a:cubicBezTo>
                      <a:pt x="415" y="9"/>
                      <a:pt x="390" y="10"/>
                      <a:pt x="390" y="10"/>
                    </a:cubicBezTo>
                    <a:cubicBezTo>
                      <a:pt x="368" y="4"/>
                      <a:pt x="344" y="0"/>
                      <a:pt x="321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40"/>
              <p:cNvSpPr/>
              <p:nvPr/>
            </p:nvSpPr>
            <p:spPr>
              <a:xfrm>
                <a:off x="1875531" y="1801438"/>
                <a:ext cx="242067" cy="233189"/>
              </a:xfrm>
              <a:custGeom>
                <a:rect b="b" l="l" r="r" t="t"/>
                <a:pathLst>
                  <a:path extrusionOk="0" h="3497" w="3630">
                    <a:moveTo>
                      <a:pt x="1787" y="1169"/>
                    </a:moveTo>
                    <a:cubicBezTo>
                      <a:pt x="1793" y="1169"/>
                      <a:pt x="1799" y="1169"/>
                      <a:pt x="1805" y="1169"/>
                    </a:cubicBezTo>
                    <a:cubicBezTo>
                      <a:pt x="2338" y="1190"/>
                      <a:pt x="2584" y="1836"/>
                      <a:pt x="2194" y="2205"/>
                    </a:cubicBezTo>
                    <a:cubicBezTo>
                      <a:pt x="2074" y="2322"/>
                      <a:pt x="1928" y="2374"/>
                      <a:pt x="1785" y="2374"/>
                    </a:cubicBezTo>
                    <a:cubicBezTo>
                      <a:pt x="1476" y="2374"/>
                      <a:pt x="1180" y="2131"/>
                      <a:pt x="1180" y="1774"/>
                    </a:cubicBezTo>
                    <a:cubicBezTo>
                      <a:pt x="1190" y="1442"/>
                      <a:pt x="1457" y="1169"/>
                      <a:pt x="1787" y="1169"/>
                    </a:cubicBezTo>
                    <a:close/>
                    <a:moveTo>
                      <a:pt x="1928" y="1"/>
                    </a:moveTo>
                    <a:lnTo>
                      <a:pt x="1651" y="667"/>
                    </a:lnTo>
                    <a:cubicBezTo>
                      <a:pt x="1569" y="677"/>
                      <a:pt x="1487" y="698"/>
                      <a:pt x="1405" y="729"/>
                    </a:cubicBezTo>
                    <a:lnTo>
                      <a:pt x="821" y="288"/>
                    </a:lnTo>
                    <a:lnTo>
                      <a:pt x="400" y="759"/>
                    </a:lnTo>
                    <a:lnTo>
                      <a:pt x="800" y="1262"/>
                    </a:lnTo>
                    <a:cubicBezTo>
                      <a:pt x="749" y="1354"/>
                      <a:pt x="718" y="1467"/>
                      <a:pt x="687" y="1569"/>
                    </a:cubicBezTo>
                    <a:lnTo>
                      <a:pt x="1" y="1815"/>
                    </a:lnTo>
                    <a:lnTo>
                      <a:pt x="206" y="2410"/>
                    </a:lnTo>
                    <a:lnTo>
                      <a:pt x="841" y="2338"/>
                    </a:lnTo>
                    <a:cubicBezTo>
                      <a:pt x="903" y="2430"/>
                      <a:pt x="975" y="2512"/>
                      <a:pt x="1046" y="2584"/>
                    </a:cubicBezTo>
                    <a:lnTo>
                      <a:pt x="923" y="3271"/>
                    </a:lnTo>
                    <a:lnTo>
                      <a:pt x="1579" y="3496"/>
                    </a:lnTo>
                    <a:lnTo>
                      <a:pt x="1877" y="2871"/>
                    </a:lnTo>
                    <a:cubicBezTo>
                      <a:pt x="1989" y="2861"/>
                      <a:pt x="2102" y="2840"/>
                      <a:pt x="2205" y="2799"/>
                    </a:cubicBezTo>
                    <a:lnTo>
                      <a:pt x="2738" y="3261"/>
                    </a:lnTo>
                    <a:lnTo>
                      <a:pt x="3179" y="2810"/>
                    </a:lnTo>
                    <a:lnTo>
                      <a:pt x="2820" y="2287"/>
                    </a:lnTo>
                    <a:cubicBezTo>
                      <a:pt x="2892" y="2154"/>
                      <a:pt x="2933" y="2000"/>
                      <a:pt x="2943" y="1846"/>
                    </a:cubicBezTo>
                    <a:lnTo>
                      <a:pt x="3630" y="1549"/>
                    </a:lnTo>
                    <a:lnTo>
                      <a:pt x="3394" y="975"/>
                    </a:lnTo>
                    <a:lnTo>
                      <a:pt x="2707" y="1087"/>
                    </a:lnTo>
                    <a:cubicBezTo>
                      <a:pt x="2656" y="1016"/>
                      <a:pt x="2584" y="944"/>
                      <a:pt x="2502" y="893"/>
                    </a:cubicBezTo>
                    <a:lnTo>
                      <a:pt x="2594" y="175"/>
                    </a:lnTo>
                    <a:lnTo>
                      <a:pt x="19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40"/>
              <p:cNvSpPr/>
              <p:nvPr/>
            </p:nvSpPr>
            <p:spPr>
              <a:xfrm>
                <a:off x="1388135" y="3273274"/>
                <a:ext cx="47213" cy="629616"/>
              </a:xfrm>
              <a:custGeom>
                <a:rect b="b" l="l" r="r" t="t"/>
                <a:pathLst>
                  <a:path extrusionOk="0" h="9442" w="708">
                    <a:moveTo>
                      <a:pt x="0" y="0"/>
                    </a:moveTo>
                    <a:lnTo>
                      <a:pt x="0" y="9442"/>
                    </a:lnTo>
                    <a:lnTo>
                      <a:pt x="708" y="9442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40"/>
              <p:cNvSpPr/>
              <p:nvPr/>
            </p:nvSpPr>
            <p:spPr>
              <a:xfrm>
                <a:off x="1155674" y="3156378"/>
                <a:ext cx="503939" cy="151769"/>
              </a:xfrm>
              <a:custGeom>
                <a:rect b="b" l="l" r="r" t="t"/>
                <a:pathLst>
                  <a:path extrusionOk="0" h="2276" w="7557">
                    <a:moveTo>
                      <a:pt x="70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558"/>
                    </a:lnTo>
                    <a:cubicBezTo>
                      <a:pt x="1" y="1958"/>
                      <a:pt x="319" y="2276"/>
                      <a:pt x="708" y="2276"/>
                    </a:cubicBezTo>
                    <a:lnTo>
                      <a:pt x="6849" y="2276"/>
                    </a:lnTo>
                    <a:cubicBezTo>
                      <a:pt x="7238" y="2276"/>
                      <a:pt x="7556" y="1958"/>
                      <a:pt x="7556" y="1558"/>
                    </a:cubicBezTo>
                    <a:lnTo>
                      <a:pt x="7556" y="707"/>
                    </a:lnTo>
                    <a:cubicBezTo>
                      <a:pt x="7556" y="318"/>
                      <a:pt x="7238" y="0"/>
                      <a:pt x="68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0"/>
              <p:cNvSpPr/>
              <p:nvPr/>
            </p:nvSpPr>
            <p:spPr>
              <a:xfrm>
                <a:off x="1416142" y="2432597"/>
                <a:ext cx="399977" cy="544729"/>
              </a:xfrm>
              <a:custGeom>
                <a:rect b="b" l="l" r="r" t="t"/>
                <a:pathLst>
                  <a:path extrusionOk="0" h="8169" w="5998">
                    <a:moveTo>
                      <a:pt x="645" y="0"/>
                    </a:moveTo>
                    <a:cubicBezTo>
                      <a:pt x="392" y="0"/>
                      <a:pt x="159" y="151"/>
                      <a:pt x="1" y="428"/>
                    </a:cubicBezTo>
                    <a:cubicBezTo>
                      <a:pt x="1" y="428"/>
                      <a:pt x="93" y="6231"/>
                      <a:pt x="175" y="6579"/>
                    </a:cubicBezTo>
                    <a:cubicBezTo>
                      <a:pt x="247" y="6918"/>
                      <a:pt x="5137" y="8168"/>
                      <a:pt x="5137" y="8168"/>
                    </a:cubicBezTo>
                    <a:lnTo>
                      <a:pt x="5998" y="7051"/>
                    </a:lnTo>
                    <a:lnTo>
                      <a:pt x="1897" y="5523"/>
                    </a:lnTo>
                    <a:cubicBezTo>
                      <a:pt x="1897" y="5523"/>
                      <a:pt x="1784" y="910"/>
                      <a:pt x="1323" y="367"/>
                    </a:cubicBezTo>
                    <a:cubicBezTo>
                      <a:pt x="1107" y="117"/>
                      <a:pt x="868" y="0"/>
                      <a:pt x="6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40"/>
              <p:cNvSpPr/>
              <p:nvPr/>
            </p:nvSpPr>
            <p:spPr>
              <a:xfrm>
                <a:off x="1820183" y="3719586"/>
                <a:ext cx="163845" cy="96089"/>
              </a:xfrm>
              <a:custGeom>
                <a:rect b="b" l="l" r="r" t="t"/>
                <a:pathLst>
                  <a:path extrusionOk="0" h="1441" w="2457">
                    <a:moveTo>
                      <a:pt x="812" y="0"/>
                    </a:moveTo>
                    <a:cubicBezTo>
                      <a:pt x="503" y="0"/>
                      <a:pt x="175" y="114"/>
                      <a:pt x="175" y="114"/>
                    </a:cubicBezTo>
                    <a:lnTo>
                      <a:pt x="0" y="1129"/>
                    </a:lnTo>
                    <a:cubicBezTo>
                      <a:pt x="236" y="1160"/>
                      <a:pt x="472" y="1211"/>
                      <a:pt x="687" y="1303"/>
                    </a:cubicBezTo>
                    <a:cubicBezTo>
                      <a:pt x="869" y="1374"/>
                      <a:pt x="1436" y="1441"/>
                      <a:pt x="1875" y="1441"/>
                    </a:cubicBezTo>
                    <a:cubicBezTo>
                      <a:pt x="2201" y="1441"/>
                      <a:pt x="2456" y="1404"/>
                      <a:pt x="2430" y="1303"/>
                    </a:cubicBezTo>
                    <a:cubicBezTo>
                      <a:pt x="2379" y="1057"/>
                      <a:pt x="1220" y="114"/>
                      <a:pt x="1220" y="114"/>
                    </a:cubicBezTo>
                    <a:cubicBezTo>
                      <a:pt x="1118" y="29"/>
                      <a:pt x="967" y="0"/>
                      <a:pt x="812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40"/>
              <p:cNvSpPr/>
              <p:nvPr/>
            </p:nvSpPr>
            <p:spPr>
              <a:xfrm>
                <a:off x="1809246" y="3754528"/>
                <a:ext cx="294014" cy="133565"/>
              </a:xfrm>
              <a:custGeom>
                <a:rect b="b" l="l" r="r" t="t"/>
                <a:pathLst>
                  <a:path extrusionOk="0" h="2003" w="4409">
                    <a:moveTo>
                      <a:pt x="267" y="0"/>
                    </a:moveTo>
                    <a:lnTo>
                      <a:pt x="164" y="195"/>
                    </a:lnTo>
                    <a:cubicBezTo>
                      <a:pt x="164" y="195"/>
                      <a:pt x="0" y="513"/>
                      <a:pt x="164" y="1169"/>
                    </a:cubicBezTo>
                    <a:cubicBezTo>
                      <a:pt x="339" y="1815"/>
                      <a:pt x="482" y="1999"/>
                      <a:pt x="482" y="1999"/>
                    </a:cubicBezTo>
                    <a:lnTo>
                      <a:pt x="738" y="1948"/>
                    </a:lnTo>
                    <a:lnTo>
                      <a:pt x="738" y="1220"/>
                    </a:lnTo>
                    <a:cubicBezTo>
                      <a:pt x="738" y="1220"/>
                      <a:pt x="1230" y="1497"/>
                      <a:pt x="1384" y="1722"/>
                    </a:cubicBezTo>
                    <a:cubicBezTo>
                      <a:pt x="1521" y="1924"/>
                      <a:pt x="2124" y="2002"/>
                      <a:pt x="2573" y="2002"/>
                    </a:cubicBezTo>
                    <a:cubicBezTo>
                      <a:pt x="2627" y="2002"/>
                      <a:pt x="2679" y="2001"/>
                      <a:pt x="2727" y="1999"/>
                    </a:cubicBezTo>
                    <a:cubicBezTo>
                      <a:pt x="3168" y="1979"/>
                      <a:pt x="3855" y="1999"/>
                      <a:pt x="4132" y="1794"/>
                    </a:cubicBezTo>
                    <a:cubicBezTo>
                      <a:pt x="4408" y="1589"/>
                      <a:pt x="3332" y="1056"/>
                      <a:pt x="2963" y="912"/>
                    </a:cubicBezTo>
                    <a:cubicBezTo>
                      <a:pt x="2594" y="779"/>
                      <a:pt x="2522" y="646"/>
                      <a:pt x="2522" y="646"/>
                    </a:cubicBezTo>
                    <a:cubicBezTo>
                      <a:pt x="2330" y="677"/>
                      <a:pt x="2136" y="692"/>
                      <a:pt x="1942" y="692"/>
                    </a:cubicBezTo>
                    <a:cubicBezTo>
                      <a:pt x="1682" y="692"/>
                      <a:pt x="1422" y="664"/>
                      <a:pt x="1169" y="605"/>
                    </a:cubicBezTo>
                    <a:cubicBezTo>
                      <a:pt x="462" y="441"/>
                      <a:pt x="267" y="0"/>
                      <a:pt x="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0"/>
              <p:cNvSpPr/>
              <p:nvPr/>
            </p:nvSpPr>
            <p:spPr>
              <a:xfrm>
                <a:off x="1601391" y="2990203"/>
                <a:ext cx="389040" cy="762314"/>
              </a:xfrm>
              <a:custGeom>
                <a:rect b="b" l="l" r="r" t="t"/>
                <a:pathLst>
                  <a:path extrusionOk="0" h="11432" w="5834">
                    <a:moveTo>
                      <a:pt x="421" y="1"/>
                    </a:moveTo>
                    <a:lnTo>
                      <a:pt x="1" y="2451"/>
                    </a:lnTo>
                    <a:lnTo>
                      <a:pt x="2902" y="3322"/>
                    </a:lnTo>
                    <a:cubicBezTo>
                      <a:pt x="2902" y="3322"/>
                      <a:pt x="2994" y="3620"/>
                      <a:pt x="2871" y="5363"/>
                    </a:cubicBezTo>
                    <a:cubicBezTo>
                      <a:pt x="2738" y="7403"/>
                      <a:pt x="3425" y="11257"/>
                      <a:pt x="3425" y="11257"/>
                    </a:cubicBezTo>
                    <a:cubicBezTo>
                      <a:pt x="3425" y="11257"/>
                      <a:pt x="3973" y="11431"/>
                      <a:pt x="4287" y="11431"/>
                    </a:cubicBezTo>
                    <a:cubicBezTo>
                      <a:pt x="4411" y="11431"/>
                      <a:pt x="4498" y="11404"/>
                      <a:pt x="4501" y="11329"/>
                    </a:cubicBezTo>
                    <a:cubicBezTo>
                      <a:pt x="4798" y="5680"/>
                      <a:pt x="5834" y="3230"/>
                      <a:pt x="4101" y="1590"/>
                    </a:cubicBezTo>
                    <a:cubicBezTo>
                      <a:pt x="3353" y="883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0"/>
              <p:cNvSpPr/>
              <p:nvPr/>
            </p:nvSpPr>
            <p:spPr>
              <a:xfrm>
                <a:off x="1913807" y="3734390"/>
                <a:ext cx="163845" cy="96356"/>
              </a:xfrm>
              <a:custGeom>
                <a:rect b="b" l="l" r="r" t="t"/>
                <a:pathLst>
                  <a:path extrusionOk="0" h="1445" w="2457">
                    <a:moveTo>
                      <a:pt x="797" y="1"/>
                    </a:moveTo>
                    <a:cubicBezTo>
                      <a:pt x="488" y="1"/>
                      <a:pt x="165" y="107"/>
                      <a:pt x="165" y="107"/>
                    </a:cubicBezTo>
                    <a:lnTo>
                      <a:pt x="1" y="1132"/>
                    </a:lnTo>
                    <a:cubicBezTo>
                      <a:pt x="236" y="1163"/>
                      <a:pt x="462" y="1214"/>
                      <a:pt x="688" y="1307"/>
                    </a:cubicBezTo>
                    <a:cubicBezTo>
                      <a:pt x="870" y="1377"/>
                      <a:pt x="1436" y="1444"/>
                      <a:pt x="1875" y="1444"/>
                    </a:cubicBezTo>
                    <a:cubicBezTo>
                      <a:pt x="2201" y="1444"/>
                      <a:pt x="2457" y="1407"/>
                      <a:pt x="2430" y="1307"/>
                    </a:cubicBezTo>
                    <a:cubicBezTo>
                      <a:pt x="2379" y="1061"/>
                      <a:pt x="1221" y="118"/>
                      <a:pt x="1221" y="118"/>
                    </a:cubicBezTo>
                    <a:cubicBezTo>
                      <a:pt x="1115" y="30"/>
                      <a:pt x="958" y="1"/>
                      <a:pt x="797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0"/>
              <p:cNvSpPr/>
              <p:nvPr/>
            </p:nvSpPr>
            <p:spPr>
              <a:xfrm>
                <a:off x="1902871" y="3769532"/>
                <a:ext cx="294014" cy="133632"/>
              </a:xfrm>
              <a:custGeom>
                <a:rect b="b" l="l" r="r" t="t"/>
                <a:pathLst>
                  <a:path extrusionOk="0" h="2004" w="4409">
                    <a:moveTo>
                      <a:pt x="267" y="1"/>
                    </a:moveTo>
                    <a:lnTo>
                      <a:pt x="165" y="195"/>
                    </a:lnTo>
                    <a:cubicBezTo>
                      <a:pt x="165" y="195"/>
                      <a:pt x="1" y="513"/>
                      <a:pt x="165" y="1169"/>
                    </a:cubicBezTo>
                    <a:cubicBezTo>
                      <a:pt x="339" y="1815"/>
                      <a:pt x="482" y="2000"/>
                      <a:pt x="482" y="2000"/>
                    </a:cubicBezTo>
                    <a:lnTo>
                      <a:pt x="739" y="1938"/>
                    </a:lnTo>
                    <a:lnTo>
                      <a:pt x="739" y="1221"/>
                    </a:lnTo>
                    <a:cubicBezTo>
                      <a:pt x="739" y="1221"/>
                      <a:pt x="1231" y="1497"/>
                      <a:pt x="1374" y="1723"/>
                    </a:cubicBezTo>
                    <a:cubicBezTo>
                      <a:pt x="1512" y="1924"/>
                      <a:pt x="2123" y="2003"/>
                      <a:pt x="2573" y="2003"/>
                    </a:cubicBezTo>
                    <a:cubicBezTo>
                      <a:pt x="2627" y="2003"/>
                      <a:pt x="2679" y="2002"/>
                      <a:pt x="2728" y="2000"/>
                    </a:cubicBezTo>
                    <a:cubicBezTo>
                      <a:pt x="3168" y="1979"/>
                      <a:pt x="3855" y="2000"/>
                      <a:pt x="4132" y="1795"/>
                    </a:cubicBezTo>
                    <a:cubicBezTo>
                      <a:pt x="4409" y="1590"/>
                      <a:pt x="3332" y="1057"/>
                      <a:pt x="2963" y="913"/>
                    </a:cubicBezTo>
                    <a:cubicBezTo>
                      <a:pt x="2594" y="780"/>
                      <a:pt x="2523" y="646"/>
                      <a:pt x="2523" y="646"/>
                    </a:cubicBezTo>
                    <a:cubicBezTo>
                      <a:pt x="2330" y="677"/>
                      <a:pt x="2136" y="693"/>
                      <a:pt x="1943" y="693"/>
                    </a:cubicBezTo>
                    <a:cubicBezTo>
                      <a:pt x="1682" y="693"/>
                      <a:pt x="1422" y="664"/>
                      <a:pt x="1169" y="605"/>
                    </a:cubicBezTo>
                    <a:cubicBezTo>
                      <a:pt x="462" y="441"/>
                      <a:pt x="267" y="1"/>
                      <a:pt x="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0"/>
              <p:cNvSpPr/>
              <p:nvPr/>
            </p:nvSpPr>
            <p:spPr>
              <a:xfrm>
                <a:off x="1593189" y="3046951"/>
                <a:ext cx="403311" cy="705768"/>
              </a:xfrm>
              <a:custGeom>
                <a:rect b="b" l="l" r="r" t="t"/>
                <a:pathLst>
                  <a:path extrusionOk="0" h="10584" w="6048">
                    <a:moveTo>
                      <a:pt x="1" y="1"/>
                    </a:moveTo>
                    <a:lnTo>
                      <a:pt x="21" y="2492"/>
                    </a:lnTo>
                    <a:lnTo>
                      <a:pt x="3035" y="2830"/>
                    </a:lnTo>
                    <a:cubicBezTo>
                      <a:pt x="3035" y="2830"/>
                      <a:pt x="3179" y="3107"/>
                      <a:pt x="3363" y="4840"/>
                    </a:cubicBezTo>
                    <a:cubicBezTo>
                      <a:pt x="3599" y="6869"/>
                      <a:pt x="4962" y="10539"/>
                      <a:pt x="4962" y="10539"/>
                    </a:cubicBezTo>
                    <a:cubicBezTo>
                      <a:pt x="4962" y="10539"/>
                      <a:pt x="5280" y="10583"/>
                      <a:pt x="5569" y="10583"/>
                    </a:cubicBezTo>
                    <a:cubicBezTo>
                      <a:pt x="5819" y="10583"/>
                      <a:pt x="6048" y="10550"/>
                      <a:pt x="6029" y="10427"/>
                    </a:cubicBezTo>
                    <a:cubicBezTo>
                      <a:pt x="5321" y="4809"/>
                      <a:pt x="5895" y="2215"/>
                      <a:pt x="3907" y="913"/>
                    </a:cubicBezTo>
                    <a:cubicBezTo>
                      <a:pt x="3045" y="34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0"/>
              <p:cNvSpPr/>
              <p:nvPr/>
            </p:nvSpPr>
            <p:spPr>
              <a:xfrm>
                <a:off x="1170077" y="2415192"/>
                <a:ext cx="365100" cy="556732"/>
              </a:xfrm>
              <a:custGeom>
                <a:rect b="b" l="l" r="r" t="t"/>
                <a:pathLst>
                  <a:path extrusionOk="0" h="8349" w="5475">
                    <a:moveTo>
                      <a:pt x="2422" y="1"/>
                    </a:moveTo>
                    <a:cubicBezTo>
                      <a:pt x="1375" y="1"/>
                      <a:pt x="309" y="181"/>
                      <a:pt x="195" y="689"/>
                    </a:cubicBezTo>
                    <a:cubicBezTo>
                      <a:pt x="0" y="1592"/>
                      <a:pt x="1251" y="4626"/>
                      <a:pt x="1251" y="4626"/>
                    </a:cubicBezTo>
                    <a:lnTo>
                      <a:pt x="1507" y="5549"/>
                    </a:lnTo>
                    <a:lnTo>
                      <a:pt x="1323" y="6174"/>
                    </a:lnTo>
                    <a:cubicBezTo>
                      <a:pt x="974" y="6645"/>
                      <a:pt x="595" y="7814"/>
                      <a:pt x="595" y="7814"/>
                    </a:cubicBezTo>
                    <a:cubicBezTo>
                      <a:pt x="595" y="7814"/>
                      <a:pt x="2854" y="8348"/>
                      <a:pt x="3909" y="8348"/>
                    </a:cubicBezTo>
                    <a:cubicBezTo>
                      <a:pt x="3995" y="8348"/>
                      <a:pt x="4073" y="8345"/>
                      <a:pt x="4142" y="8337"/>
                    </a:cubicBezTo>
                    <a:cubicBezTo>
                      <a:pt x="5044" y="8245"/>
                      <a:pt x="5269" y="7814"/>
                      <a:pt x="5269" y="7814"/>
                    </a:cubicBezTo>
                    <a:lnTo>
                      <a:pt x="4808" y="4646"/>
                    </a:lnTo>
                    <a:cubicBezTo>
                      <a:pt x="4808" y="4646"/>
                      <a:pt x="5474" y="3406"/>
                      <a:pt x="5218" y="2483"/>
                    </a:cubicBezTo>
                    <a:cubicBezTo>
                      <a:pt x="4993" y="1735"/>
                      <a:pt x="4716" y="987"/>
                      <a:pt x="4398" y="269"/>
                    </a:cubicBezTo>
                    <a:cubicBezTo>
                      <a:pt x="4076" y="115"/>
                      <a:pt x="3254" y="1"/>
                      <a:pt x="2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0"/>
              <p:cNvSpPr/>
              <p:nvPr/>
            </p:nvSpPr>
            <p:spPr>
              <a:xfrm>
                <a:off x="1318383" y="2189069"/>
                <a:ext cx="202456" cy="272798"/>
              </a:xfrm>
              <a:custGeom>
                <a:rect b="b" l="l" r="r" t="t"/>
                <a:pathLst>
                  <a:path extrusionOk="0" h="4091" w="3036">
                    <a:moveTo>
                      <a:pt x="288" y="0"/>
                    </a:moveTo>
                    <a:lnTo>
                      <a:pt x="185" y="2502"/>
                    </a:lnTo>
                    <a:lnTo>
                      <a:pt x="52" y="3158"/>
                    </a:lnTo>
                    <a:cubicBezTo>
                      <a:pt x="1" y="3435"/>
                      <a:pt x="154" y="3711"/>
                      <a:pt x="421" y="3804"/>
                    </a:cubicBezTo>
                    <a:lnTo>
                      <a:pt x="1231" y="4091"/>
                    </a:lnTo>
                    <a:lnTo>
                      <a:pt x="1385" y="3188"/>
                    </a:lnTo>
                    <a:cubicBezTo>
                      <a:pt x="1385" y="3188"/>
                      <a:pt x="1425" y="3191"/>
                      <a:pt x="1493" y="3191"/>
                    </a:cubicBezTo>
                    <a:cubicBezTo>
                      <a:pt x="1734" y="3191"/>
                      <a:pt x="2323" y="3154"/>
                      <a:pt x="2635" y="2809"/>
                    </a:cubicBezTo>
                    <a:cubicBezTo>
                      <a:pt x="3035" y="2358"/>
                      <a:pt x="2994" y="267"/>
                      <a:pt x="2994" y="267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0"/>
              <p:cNvSpPr/>
              <p:nvPr/>
            </p:nvSpPr>
            <p:spPr>
              <a:xfrm>
                <a:off x="1366263" y="2364713"/>
                <a:ext cx="44479" cy="61615"/>
              </a:xfrm>
              <a:custGeom>
                <a:rect b="b" l="l" r="r" t="t"/>
                <a:pathLst>
                  <a:path extrusionOk="0" h="924" w="667">
                    <a:moveTo>
                      <a:pt x="103" y="1"/>
                    </a:moveTo>
                    <a:cubicBezTo>
                      <a:pt x="103" y="1"/>
                      <a:pt x="0" y="688"/>
                      <a:pt x="605" y="924"/>
                    </a:cubicBezTo>
                    <a:lnTo>
                      <a:pt x="667" y="554"/>
                    </a:lnTo>
                    <a:cubicBezTo>
                      <a:pt x="667" y="554"/>
                      <a:pt x="113" y="319"/>
                      <a:pt x="103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0"/>
              <p:cNvSpPr/>
              <p:nvPr/>
            </p:nvSpPr>
            <p:spPr>
              <a:xfrm>
                <a:off x="1277372" y="2126186"/>
                <a:ext cx="240733" cy="224920"/>
              </a:xfrm>
              <a:custGeom>
                <a:rect b="b" l="l" r="r" t="t"/>
                <a:pathLst>
                  <a:path extrusionOk="0" h="3373" w="3610">
                    <a:moveTo>
                      <a:pt x="1713" y="0"/>
                    </a:moveTo>
                    <a:cubicBezTo>
                      <a:pt x="1169" y="10"/>
                      <a:pt x="421" y="123"/>
                      <a:pt x="206" y="1097"/>
                    </a:cubicBezTo>
                    <a:cubicBezTo>
                      <a:pt x="1" y="2071"/>
                      <a:pt x="800" y="3373"/>
                      <a:pt x="800" y="3373"/>
                    </a:cubicBezTo>
                    <a:lnTo>
                      <a:pt x="1220" y="3035"/>
                    </a:lnTo>
                    <a:cubicBezTo>
                      <a:pt x="1220" y="3035"/>
                      <a:pt x="995" y="2973"/>
                      <a:pt x="923" y="2584"/>
                    </a:cubicBezTo>
                    <a:cubicBezTo>
                      <a:pt x="882" y="2348"/>
                      <a:pt x="923" y="2112"/>
                      <a:pt x="1026" y="1907"/>
                    </a:cubicBezTo>
                    <a:cubicBezTo>
                      <a:pt x="1075" y="1824"/>
                      <a:pt x="1138" y="1775"/>
                      <a:pt x="1198" y="1775"/>
                    </a:cubicBezTo>
                    <a:cubicBezTo>
                      <a:pt x="1213" y="1775"/>
                      <a:pt x="1227" y="1778"/>
                      <a:pt x="1241" y="1784"/>
                    </a:cubicBezTo>
                    <a:cubicBezTo>
                      <a:pt x="1272" y="1804"/>
                      <a:pt x="1303" y="1835"/>
                      <a:pt x="1323" y="1876"/>
                    </a:cubicBezTo>
                    <a:cubicBezTo>
                      <a:pt x="1395" y="2030"/>
                      <a:pt x="1426" y="2194"/>
                      <a:pt x="1426" y="2368"/>
                    </a:cubicBezTo>
                    <a:cubicBezTo>
                      <a:pt x="2020" y="2112"/>
                      <a:pt x="1907" y="1210"/>
                      <a:pt x="1907" y="1210"/>
                    </a:cubicBezTo>
                    <a:lnTo>
                      <a:pt x="1907" y="1210"/>
                    </a:lnTo>
                    <a:cubicBezTo>
                      <a:pt x="2256" y="1323"/>
                      <a:pt x="2615" y="1394"/>
                      <a:pt x="2994" y="1425"/>
                    </a:cubicBezTo>
                    <a:cubicBezTo>
                      <a:pt x="3005" y="1425"/>
                      <a:pt x="3016" y="1425"/>
                      <a:pt x="3026" y="1425"/>
                    </a:cubicBezTo>
                    <a:cubicBezTo>
                      <a:pt x="3491" y="1425"/>
                      <a:pt x="3609" y="1210"/>
                      <a:pt x="3609" y="1210"/>
                    </a:cubicBezTo>
                    <a:cubicBezTo>
                      <a:pt x="3578" y="1077"/>
                      <a:pt x="3527" y="964"/>
                      <a:pt x="3466" y="861"/>
                    </a:cubicBezTo>
                    <a:cubicBezTo>
                      <a:pt x="3271" y="595"/>
                      <a:pt x="3025" y="390"/>
                      <a:pt x="2727" y="256"/>
                    </a:cubicBezTo>
                    <a:cubicBezTo>
                      <a:pt x="2410" y="92"/>
                      <a:pt x="2061" y="10"/>
                      <a:pt x="17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40"/>
              <p:cNvSpPr/>
              <p:nvPr/>
            </p:nvSpPr>
            <p:spPr>
              <a:xfrm>
                <a:off x="1200819" y="2093845"/>
                <a:ext cx="131303" cy="165506"/>
              </a:xfrm>
              <a:custGeom>
                <a:rect b="b" l="l" r="r" t="t"/>
                <a:pathLst>
                  <a:path extrusionOk="0" h="2482" w="1969">
                    <a:moveTo>
                      <a:pt x="1095" y="0"/>
                    </a:moveTo>
                    <a:cubicBezTo>
                      <a:pt x="440" y="0"/>
                      <a:pt x="188" y="582"/>
                      <a:pt x="257" y="1418"/>
                    </a:cubicBezTo>
                    <a:cubicBezTo>
                      <a:pt x="317" y="2161"/>
                      <a:pt x="93" y="2220"/>
                      <a:pt x="22" y="2220"/>
                    </a:cubicBezTo>
                    <a:cubicBezTo>
                      <a:pt x="8" y="2220"/>
                      <a:pt x="0" y="2218"/>
                      <a:pt x="0" y="2218"/>
                    </a:cubicBezTo>
                    <a:lnTo>
                      <a:pt x="0" y="2218"/>
                    </a:lnTo>
                    <a:cubicBezTo>
                      <a:pt x="0" y="2218"/>
                      <a:pt x="149" y="2482"/>
                      <a:pt x="420" y="2482"/>
                    </a:cubicBezTo>
                    <a:cubicBezTo>
                      <a:pt x="482" y="2482"/>
                      <a:pt x="551" y="2468"/>
                      <a:pt x="626" y="2433"/>
                    </a:cubicBezTo>
                    <a:cubicBezTo>
                      <a:pt x="1015" y="2248"/>
                      <a:pt x="1405" y="1756"/>
                      <a:pt x="1077" y="1039"/>
                    </a:cubicBezTo>
                    <a:cubicBezTo>
                      <a:pt x="931" y="725"/>
                      <a:pt x="1040" y="598"/>
                      <a:pt x="1214" y="598"/>
                    </a:cubicBezTo>
                    <a:cubicBezTo>
                      <a:pt x="1431" y="598"/>
                      <a:pt x="1749" y="796"/>
                      <a:pt x="1794" y="1069"/>
                    </a:cubicBezTo>
                    <a:lnTo>
                      <a:pt x="1969" y="854"/>
                    </a:lnTo>
                    <a:cubicBezTo>
                      <a:pt x="1969" y="854"/>
                      <a:pt x="1907" y="44"/>
                      <a:pt x="1179" y="3"/>
                    </a:cubicBezTo>
                    <a:cubicBezTo>
                      <a:pt x="1151" y="1"/>
                      <a:pt x="1122" y="0"/>
                      <a:pt x="10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0"/>
              <p:cNvSpPr/>
              <p:nvPr/>
            </p:nvSpPr>
            <p:spPr>
              <a:xfrm>
                <a:off x="1331387" y="2142524"/>
                <a:ext cx="177115" cy="120429"/>
              </a:xfrm>
              <a:custGeom>
                <a:rect b="b" l="l" r="r" t="t"/>
                <a:pathLst>
                  <a:path extrusionOk="0" h="1806" w="2656">
                    <a:moveTo>
                      <a:pt x="1877" y="1"/>
                    </a:moveTo>
                    <a:cubicBezTo>
                      <a:pt x="1454" y="1"/>
                      <a:pt x="1042" y="123"/>
                      <a:pt x="698" y="350"/>
                    </a:cubicBezTo>
                    <a:cubicBezTo>
                      <a:pt x="0" y="821"/>
                      <a:pt x="154" y="1805"/>
                      <a:pt x="154" y="1805"/>
                    </a:cubicBezTo>
                    <a:lnTo>
                      <a:pt x="226" y="1652"/>
                    </a:lnTo>
                    <a:cubicBezTo>
                      <a:pt x="273" y="1573"/>
                      <a:pt x="326" y="1525"/>
                      <a:pt x="381" y="1525"/>
                    </a:cubicBezTo>
                    <a:cubicBezTo>
                      <a:pt x="397" y="1525"/>
                      <a:pt x="414" y="1529"/>
                      <a:pt x="431" y="1539"/>
                    </a:cubicBezTo>
                    <a:cubicBezTo>
                      <a:pt x="472" y="1559"/>
                      <a:pt x="503" y="1590"/>
                      <a:pt x="523" y="1621"/>
                    </a:cubicBezTo>
                    <a:cubicBezTo>
                      <a:pt x="585" y="1170"/>
                      <a:pt x="903" y="791"/>
                      <a:pt x="1343" y="647"/>
                    </a:cubicBezTo>
                    <a:cubicBezTo>
                      <a:pt x="1619" y="544"/>
                      <a:pt x="1866" y="511"/>
                      <a:pt x="2069" y="511"/>
                    </a:cubicBezTo>
                    <a:cubicBezTo>
                      <a:pt x="2432" y="511"/>
                      <a:pt x="2656" y="616"/>
                      <a:pt x="2656" y="616"/>
                    </a:cubicBezTo>
                    <a:cubicBezTo>
                      <a:pt x="2471" y="350"/>
                      <a:pt x="2215" y="134"/>
                      <a:pt x="1928" y="1"/>
                    </a:cubicBezTo>
                    <a:cubicBezTo>
                      <a:pt x="1911" y="1"/>
                      <a:pt x="1894" y="1"/>
                      <a:pt x="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0"/>
              <p:cNvSpPr/>
              <p:nvPr/>
            </p:nvSpPr>
            <p:spPr>
              <a:xfrm>
                <a:off x="1163876" y="2931989"/>
                <a:ext cx="529212" cy="281133"/>
              </a:xfrm>
              <a:custGeom>
                <a:rect b="b" l="l" r="r" t="t"/>
                <a:pathLst>
                  <a:path extrusionOk="0" h="4216" w="7936">
                    <a:moveTo>
                      <a:pt x="3882" y="0"/>
                    </a:moveTo>
                    <a:cubicBezTo>
                      <a:pt x="2496" y="0"/>
                      <a:pt x="688" y="64"/>
                      <a:pt x="688" y="64"/>
                    </a:cubicBezTo>
                    <a:cubicBezTo>
                      <a:pt x="688" y="64"/>
                      <a:pt x="1" y="1192"/>
                      <a:pt x="267" y="2514"/>
                    </a:cubicBezTo>
                    <a:cubicBezTo>
                      <a:pt x="544" y="3837"/>
                      <a:pt x="2041" y="4216"/>
                      <a:pt x="3363" y="4216"/>
                    </a:cubicBezTo>
                    <a:lnTo>
                      <a:pt x="6459" y="4216"/>
                    </a:lnTo>
                    <a:lnTo>
                      <a:pt x="7935" y="1069"/>
                    </a:lnTo>
                    <a:cubicBezTo>
                      <a:pt x="7935" y="1069"/>
                      <a:pt x="6244" y="279"/>
                      <a:pt x="5362" y="64"/>
                    </a:cubicBezTo>
                    <a:cubicBezTo>
                      <a:pt x="5161" y="16"/>
                      <a:pt x="4574" y="0"/>
                      <a:pt x="3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0"/>
              <p:cNvSpPr/>
              <p:nvPr/>
            </p:nvSpPr>
            <p:spPr>
              <a:xfrm>
                <a:off x="1450352" y="2938990"/>
                <a:ext cx="236598" cy="117628"/>
              </a:xfrm>
              <a:custGeom>
                <a:rect b="b" l="l" r="r" t="t"/>
                <a:pathLst>
                  <a:path extrusionOk="0" h="1764" w="3548">
                    <a:moveTo>
                      <a:pt x="3547" y="0"/>
                    </a:moveTo>
                    <a:lnTo>
                      <a:pt x="0" y="769"/>
                    </a:lnTo>
                    <a:lnTo>
                      <a:pt x="2963" y="1763"/>
                    </a:lnTo>
                    <a:lnTo>
                      <a:pt x="3547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0"/>
              <p:cNvSpPr/>
              <p:nvPr/>
            </p:nvSpPr>
            <p:spPr>
              <a:xfrm>
                <a:off x="1168877" y="2432263"/>
                <a:ext cx="379304" cy="545063"/>
              </a:xfrm>
              <a:custGeom>
                <a:rect b="b" l="l" r="r" t="t"/>
                <a:pathLst>
                  <a:path extrusionOk="0" h="8174" w="5688">
                    <a:moveTo>
                      <a:pt x="868" y="1"/>
                    </a:moveTo>
                    <a:cubicBezTo>
                      <a:pt x="430" y="1"/>
                      <a:pt x="1" y="350"/>
                      <a:pt x="8" y="864"/>
                    </a:cubicBezTo>
                    <a:cubicBezTo>
                      <a:pt x="39" y="2340"/>
                      <a:pt x="110" y="6174"/>
                      <a:pt x="172" y="6441"/>
                    </a:cubicBezTo>
                    <a:cubicBezTo>
                      <a:pt x="244" y="6779"/>
                      <a:pt x="5134" y="8173"/>
                      <a:pt x="5134" y="8173"/>
                    </a:cubicBezTo>
                    <a:lnTo>
                      <a:pt x="5687" y="7087"/>
                    </a:lnTo>
                    <a:lnTo>
                      <a:pt x="1884" y="5395"/>
                    </a:lnTo>
                    <a:cubicBezTo>
                      <a:pt x="1884" y="5395"/>
                      <a:pt x="1945" y="843"/>
                      <a:pt x="1484" y="300"/>
                    </a:cubicBezTo>
                    <a:lnTo>
                      <a:pt x="1474" y="280"/>
                    </a:lnTo>
                    <a:cubicBezTo>
                      <a:pt x="1304" y="86"/>
                      <a:pt x="1085" y="1"/>
                      <a:pt x="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0"/>
              <p:cNvSpPr/>
              <p:nvPr/>
            </p:nvSpPr>
            <p:spPr>
              <a:xfrm>
                <a:off x="1510501" y="2895913"/>
                <a:ext cx="198321" cy="123096"/>
              </a:xfrm>
              <a:custGeom>
                <a:rect b="b" l="l" r="r" t="t"/>
                <a:pathLst>
                  <a:path extrusionOk="0" h="1846" w="2974">
                    <a:moveTo>
                      <a:pt x="2061" y="0"/>
                    </a:moveTo>
                    <a:lnTo>
                      <a:pt x="564" y="134"/>
                    </a:lnTo>
                    <a:cubicBezTo>
                      <a:pt x="62" y="318"/>
                      <a:pt x="0" y="1220"/>
                      <a:pt x="0" y="1220"/>
                    </a:cubicBezTo>
                    <a:cubicBezTo>
                      <a:pt x="154" y="1261"/>
                      <a:pt x="318" y="1292"/>
                      <a:pt x="472" y="1292"/>
                    </a:cubicBezTo>
                    <a:cubicBezTo>
                      <a:pt x="738" y="1312"/>
                      <a:pt x="1436" y="1323"/>
                      <a:pt x="1436" y="1323"/>
                    </a:cubicBezTo>
                    <a:lnTo>
                      <a:pt x="1559" y="1528"/>
                    </a:lnTo>
                    <a:lnTo>
                      <a:pt x="1538" y="1774"/>
                    </a:lnTo>
                    <a:lnTo>
                      <a:pt x="1774" y="1846"/>
                    </a:lnTo>
                    <a:lnTo>
                      <a:pt x="1846" y="1651"/>
                    </a:lnTo>
                    <a:lnTo>
                      <a:pt x="2163" y="1784"/>
                    </a:lnTo>
                    <a:lnTo>
                      <a:pt x="2245" y="1620"/>
                    </a:lnTo>
                    <a:lnTo>
                      <a:pt x="2471" y="1682"/>
                    </a:lnTo>
                    <a:lnTo>
                      <a:pt x="2532" y="1220"/>
                    </a:lnTo>
                    <a:lnTo>
                      <a:pt x="2358" y="708"/>
                    </a:lnTo>
                    <a:lnTo>
                      <a:pt x="2645" y="984"/>
                    </a:lnTo>
                    <a:lnTo>
                      <a:pt x="2737" y="1415"/>
                    </a:lnTo>
                    <a:lnTo>
                      <a:pt x="2973" y="1415"/>
                    </a:lnTo>
                    <a:lnTo>
                      <a:pt x="2973" y="544"/>
                    </a:lnTo>
                    <a:lnTo>
                      <a:pt x="2061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0"/>
              <p:cNvSpPr/>
              <p:nvPr/>
            </p:nvSpPr>
            <p:spPr>
              <a:xfrm>
                <a:off x="1647870" y="2725003"/>
                <a:ext cx="399977" cy="331612"/>
              </a:xfrm>
              <a:custGeom>
                <a:rect b="b" l="l" r="r" t="t"/>
                <a:pathLst>
                  <a:path extrusionOk="0" h="4973" w="5998">
                    <a:moveTo>
                      <a:pt x="5998" y="0"/>
                    </a:moveTo>
                    <a:lnTo>
                      <a:pt x="1600" y="154"/>
                    </a:lnTo>
                    <a:lnTo>
                      <a:pt x="1" y="4972"/>
                    </a:lnTo>
                    <a:lnTo>
                      <a:pt x="4573" y="4665"/>
                    </a:lnTo>
                    <a:lnTo>
                      <a:pt x="5998" y="0"/>
                    </a:lnTo>
                    <a:close/>
                  </a:path>
                </a:pathLst>
              </a:custGeom>
              <a:solidFill>
                <a:srgbClr val="A6A9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0"/>
              <p:cNvSpPr/>
              <p:nvPr/>
            </p:nvSpPr>
            <p:spPr>
              <a:xfrm>
                <a:off x="1616462" y="2949926"/>
                <a:ext cx="26007" cy="59547"/>
              </a:xfrm>
              <a:custGeom>
                <a:rect b="b" l="l" r="r" t="t"/>
                <a:pathLst>
                  <a:path extrusionOk="0" h="893" w="390">
                    <a:moveTo>
                      <a:pt x="62" y="0"/>
                    </a:moveTo>
                    <a:lnTo>
                      <a:pt x="0" y="41"/>
                    </a:lnTo>
                    <a:lnTo>
                      <a:pt x="246" y="338"/>
                    </a:lnTo>
                    <a:lnTo>
                      <a:pt x="287" y="718"/>
                    </a:lnTo>
                    <a:lnTo>
                      <a:pt x="257" y="831"/>
                    </a:lnTo>
                    <a:lnTo>
                      <a:pt x="390" y="892"/>
                    </a:lnTo>
                    <a:lnTo>
                      <a:pt x="359" y="287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0"/>
              <p:cNvSpPr/>
              <p:nvPr/>
            </p:nvSpPr>
            <p:spPr>
              <a:xfrm>
                <a:off x="1636934" y="2938990"/>
                <a:ext cx="28808" cy="65015"/>
              </a:xfrm>
              <a:custGeom>
                <a:rect b="b" l="l" r="r" t="t"/>
                <a:pathLst>
                  <a:path extrusionOk="0" h="975" w="432">
                    <a:moveTo>
                      <a:pt x="83" y="0"/>
                    </a:moveTo>
                    <a:lnTo>
                      <a:pt x="1" y="41"/>
                    </a:lnTo>
                    <a:lnTo>
                      <a:pt x="298" y="420"/>
                    </a:lnTo>
                    <a:lnTo>
                      <a:pt x="349" y="974"/>
                    </a:lnTo>
                    <a:lnTo>
                      <a:pt x="431" y="974"/>
                    </a:lnTo>
                    <a:lnTo>
                      <a:pt x="380" y="37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0"/>
              <p:cNvSpPr/>
              <p:nvPr/>
            </p:nvSpPr>
            <p:spPr>
              <a:xfrm>
                <a:off x="1659540" y="2923920"/>
                <a:ext cx="23940" cy="33541"/>
              </a:xfrm>
              <a:custGeom>
                <a:rect b="b" l="l" r="r" t="t"/>
                <a:pathLst>
                  <a:path extrusionOk="0" h="503" w="359">
                    <a:moveTo>
                      <a:pt x="0" y="1"/>
                    </a:moveTo>
                    <a:lnTo>
                      <a:pt x="123" y="288"/>
                    </a:lnTo>
                    <a:lnTo>
                      <a:pt x="349" y="503"/>
                    </a:lnTo>
                    <a:lnTo>
                      <a:pt x="359" y="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0"/>
              <p:cNvSpPr/>
              <p:nvPr/>
            </p:nvSpPr>
            <p:spPr>
              <a:xfrm>
                <a:off x="1308114" y="3830414"/>
                <a:ext cx="214726" cy="72484"/>
              </a:xfrm>
              <a:custGeom>
                <a:rect b="b" l="l" r="r" t="t"/>
                <a:pathLst>
                  <a:path extrusionOk="0" h="1087" w="3220">
                    <a:moveTo>
                      <a:pt x="69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087"/>
                    </a:lnTo>
                    <a:lnTo>
                      <a:pt x="3220" y="1087"/>
                    </a:lnTo>
                    <a:lnTo>
                      <a:pt x="3220" y="707"/>
                    </a:lnTo>
                    <a:cubicBezTo>
                      <a:pt x="3220" y="318"/>
                      <a:pt x="2912" y="0"/>
                      <a:pt x="2523" y="0"/>
                    </a:cubicBez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40"/>
              <p:cNvSpPr/>
              <p:nvPr/>
            </p:nvSpPr>
            <p:spPr>
              <a:xfrm>
                <a:off x="1297178" y="2389319"/>
                <a:ext cx="103295" cy="104491"/>
              </a:xfrm>
              <a:custGeom>
                <a:rect b="b" l="l" r="r" t="t"/>
                <a:pathLst>
                  <a:path extrusionOk="0" h="1567" w="1549">
                    <a:moveTo>
                      <a:pt x="401" y="1"/>
                    </a:moveTo>
                    <a:lnTo>
                      <a:pt x="1" y="391"/>
                    </a:lnTo>
                    <a:cubicBezTo>
                      <a:pt x="1" y="391"/>
                      <a:pt x="349" y="1375"/>
                      <a:pt x="718" y="1539"/>
                    </a:cubicBezTo>
                    <a:cubicBezTo>
                      <a:pt x="760" y="1558"/>
                      <a:pt x="803" y="1566"/>
                      <a:pt x="847" y="1566"/>
                    </a:cubicBezTo>
                    <a:cubicBezTo>
                      <a:pt x="1180" y="1566"/>
                      <a:pt x="1549" y="1077"/>
                      <a:pt x="1549" y="1077"/>
                    </a:cubicBezTo>
                    <a:cubicBezTo>
                      <a:pt x="1118" y="903"/>
                      <a:pt x="401" y="1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40"/>
              <p:cNvSpPr/>
              <p:nvPr/>
            </p:nvSpPr>
            <p:spPr>
              <a:xfrm>
                <a:off x="1400405" y="2409191"/>
                <a:ext cx="55482" cy="70950"/>
              </a:xfrm>
              <a:custGeom>
                <a:rect b="b" l="l" r="r" t="t"/>
                <a:pathLst>
                  <a:path extrusionOk="0" h="1064" w="832">
                    <a:moveTo>
                      <a:pt x="134" y="0"/>
                    </a:moveTo>
                    <a:lnTo>
                      <a:pt x="1" y="779"/>
                    </a:lnTo>
                    <a:lnTo>
                      <a:pt x="42" y="831"/>
                    </a:lnTo>
                    <a:cubicBezTo>
                      <a:pt x="42" y="831"/>
                      <a:pt x="251" y="1063"/>
                      <a:pt x="474" y="1063"/>
                    </a:cubicBezTo>
                    <a:cubicBezTo>
                      <a:pt x="508" y="1063"/>
                      <a:pt x="541" y="1058"/>
                      <a:pt x="575" y="1046"/>
                    </a:cubicBezTo>
                    <a:cubicBezTo>
                      <a:pt x="831" y="954"/>
                      <a:pt x="380" y="257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40"/>
              <p:cNvSpPr/>
              <p:nvPr/>
            </p:nvSpPr>
            <p:spPr>
              <a:xfrm>
                <a:off x="4028233" y="4146894"/>
                <a:ext cx="604366" cy="256394"/>
              </a:xfrm>
              <a:custGeom>
                <a:rect b="b" l="l" r="r" t="t"/>
                <a:pathLst>
                  <a:path extrusionOk="0" h="3845" w="9063">
                    <a:moveTo>
                      <a:pt x="4532" y="0"/>
                    </a:moveTo>
                    <a:cubicBezTo>
                      <a:pt x="2092" y="0"/>
                      <a:pt x="103" y="523"/>
                      <a:pt x="1" y="1169"/>
                    </a:cubicBezTo>
                    <a:lnTo>
                      <a:pt x="1" y="1220"/>
                    </a:lnTo>
                    <a:lnTo>
                      <a:pt x="1" y="2625"/>
                    </a:lnTo>
                    <a:lnTo>
                      <a:pt x="1" y="2635"/>
                    </a:lnTo>
                    <a:lnTo>
                      <a:pt x="1" y="2656"/>
                    </a:lnTo>
                    <a:cubicBezTo>
                      <a:pt x="4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76"/>
                    </a:cubicBezTo>
                    <a:lnTo>
                      <a:pt x="9063" y="2666"/>
                    </a:lnTo>
                    <a:lnTo>
                      <a:pt x="9063" y="2635"/>
                    </a:lnTo>
                    <a:cubicBezTo>
                      <a:pt x="9063" y="2625"/>
                      <a:pt x="9063" y="2604"/>
                      <a:pt x="9063" y="2594"/>
                    </a:cubicBezTo>
                    <a:lnTo>
                      <a:pt x="9063" y="1220"/>
                    </a:lnTo>
                    <a:lnTo>
                      <a:pt x="9063" y="1169"/>
                    </a:lnTo>
                    <a:cubicBezTo>
                      <a:pt x="8971" y="513"/>
                      <a:pt x="6982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0"/>
              <p:cNvSpPr/>
              <p:nvPr/>
            </p:nvSpPr>
            <p:spPr>
              <a:xfrm>
                <a:off x="4028233" y="4229581"/>
                <a:ext cx="605100" cy="173708"/>
              </a:xfrm>
              <a:custGeom>
                <a:rect b="b" l="l" r="r" t="t"/>
                <a:pathLst>
                  <a:path extrusionOk="0" h="2605" w="9074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6"/>
                    </a:lnTo>
                    <a:cubicBezTo>
                      <a:pt x="42" y="2072"/>
                      <a:pt x="2061" y="2605"/>
                      <a:pt x="4542" y="2605"/>
                    </a:cubicBezTo>
                    <a:cubicBezTo>
                      <a:pt x="6992" y="2605"/>
                      <a:pt x="8981" y="2092"/>
                      <a:pt x="9073" y="1436"/>
                    </a:cubicBezTo>
                    <a:lnTo>
                      <a:pt x="9073" y="1426"/>
                    </a:lnTo>
                    <a:lnTo>
                      <a:pt x="9073" y="1395"/>
                    </a:ln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1" y="677"/>
                      <a:pt x="6992" y="1200"/>
                      <a:pt x="4542" y="1200"/>
                    </a:cubicBezTo>
                    <a:cubicBezTo>
                      <a:pt x="206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0"/>
              <p:cNvSpPr/>
              <p:nvPr/>
            </p:nvSpPr>
            <p:spPr>
              <a:xfrm>
                <a:off x="4028233" y="4224847"/>
                <a:ext cx="67" cy="3467"/>
              </a:xfrm>
              <a:custGeom>
                <a:rect b="b" l="l" r="r" t="t"/>
                <a:pathLst>
                  <a:path extrusionOk="0" h="52" w="1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0"/>
              <p:cNvSpPr/>
              <p:nvPr/>
            </p:nvSpPr>
            <p:spPr>
              <a:xfrm>
                <a:off x="4110921" y="4170833"/>
                <a:ext cx="440321" cy="111493"/>
              </a:xfrm>
              <a:custGeom>
                <a:rect b="b" l="l" r="r" t="t"/>
                <a:pathLst>
                  <a:path extrusionOk="0" h="1672" w="6603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7" y="1671"/>
                      <a:pt x="6603" y="1292"/>
                      <a:pt x="6603" y="841"/>
                    </a:cubicBezTo>
                    <a:cubicBezTo>
                      <a:pt x="6603" y="380"/>
                      <a:pt x="5127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40"/>
              <p:cNvSpPr/>
              <p:nvPr/>
            </p:nvSpPr>
            <p:spPr>
              <a:xfrm>
                <a:off x="4038502" y="4267857"/>
                <a:ext cx="16471" cy="66416"/>
              </a:xfrm>
              <a:custGeom>
                <a:rect b="b" l="l" r="r" t="t"/>
                <a:pathLst>
                  <a:path extrusionOk="0" h="996" w="247">
                    <a:moveTo>
                      <a:pt x="123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872"/>
                    </a:lnTo>
                    <a:cubicBezTo>
                      <a:pt x="0" y="934"/>
                      <a:pt x="52" y="995"/>
                      <a:pt x="123" y="995"/>
                    </a:cubicBezTo>
                    <a:cubicBezTo>
                      <a:pt x="185" y="995"/>
                      <a:pt x="246" y="934"/>
                      <a:pt x="246" y="872"/>
                    </a:cubicBezTo>
                    <a:lnTo>
                      <a:pt x="246" y="11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40"/>
              <p:cNvSpPr/>
              <p:nvPr/>
            </p:nvSpPr>
            <p:spPr>
              <a:xfrm>
                <a:off x="4063775" y="4281527"/>
                <a:ext cx="16471" cy="71884"/>
              </a:xfrm>
              <a:custGeom>
                <a:rect b="b" l="l" r="r" t="t"/>
                <a:pathLst>
                  <a:path extrusionOk="0" h="1078" w="247">
                    <a:moveTo>
                      <a:pt x="124" y="1"/>
                    </a:moveTo>
                    <a:cubicBezTo>
                      <a:pt x="52" y="1"/>
                      <a:pt x="1" y="62"/>
                      <a:pt x="1" y="13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3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40"/>
              <p:cNvSpPr/>
              <p:nvPr/>
            </p:nvSpPr>
            <p:spPr>
              <a:xfrm>
                <a:off x="4091783" y="4292530"/>
                <a:ext cx="16471" cy="71817"/>
              </a:xfrm>
              <a:custGeom>
                <a:rect b="b" l="l" r="r" t="t"/>
                <a:pathLst>
                  <a:path extrusionOk="0" h="1077" w="247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62" y="1076"/>
                      <a:pt x="124" y="1076"/>
                    </a:cubicBezTo>
                    <a:cubicBezTo>
                      <a:pt x="185" y="1076"/>
                      <a:pt x="237" y="1025"/>
                      <a:pt x="247" y="953"/>
                    </a:cubicBezTo>
                    <a:lnTo>
                      <a:pt x="24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40"/>
              <p:cNvSpPr/>
              <p:nvPr/>
            </p:nvSpPr>
            <p:spPr>
              <a:xfrm>
                <a:off x="4123258" y="4300732"/>
                <a:ext cx="16471" cy="71150"/>
              </a:xfrm>
              <a:custGeom>
                <a:rect b="b" l="l" r="r" t="t"/>
                <a:pathLst>
                  <a:path extrusionOk="0" h="1067" w="247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15"/>
                      <a:pt x="62" y="1066"/>
                      <a:pt x="124" y="1066"/>
                    </a:cubicBezTo>
                    <a:cubicBezTo>
                      <a:pt x="185" y="1066"/>
                      <a:pt x="236" y="1015"/>
                      <a:pt x="247" y="953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40"/>
              <p:cNvSpPr/>
              <p:nvPr/>
            </p:nvSpPr>
            <p:spPr>
              <a:xfrm>
                <a:off x="4149931" y="4306867"/>
                <a:ext cx="17138" cy="74551"/>
              </a:xfrm>
              <a:custGeom>
                <a:rect b="b" l="l" r="r" t="t"/>
                <a:pathLst>
                  <a:path extrusionOk="0" h="1118" w="257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0" y="1056"/>
                      <a:pt x="62" y="1118"/>
                      <a:pt x="134" y="1118"/>
                    </a:cubicBezTo>
                    <a:cubicBezTo>
                      <a:pt x="205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62"/>
                      <a:pt x="20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40"/>
              <p:cNvSpPr/>
              <p:nvPr/>
            </p:nvSpPr>
            <p:spPr>
              <a:xfrm>
                <a:off x="4183407" y="4312269"/>
                <a:ext cx="16471" cy="74684"/>
              </a:xfrm>
              <a:custGeom>
                <a:rect b="b" l="l" r="r" t="t"/>
                <a:pathLst>
                  <a:path extrusionOk="0" h="1120" w="247">
                    <a:moveTo>
                      <a:pt x="137" y="0"/>
                    </a:moveTo>
                    <a:cubicBezTo>
                      <a:pt x="133" y="0"/>
                      <a:pt x="128" y="1"/>
                      <a:pt x="124" y="1"/>
                    </a:cubicBezTo>
                    <a:cubicBezTo>
                      <a:pt x="52" y="1"/>
                      <a:pt x="1" y="53"/>
                      <a:pt x="1" y="124"/>
                    </a:cubicBezTo>
                    <a:lnTo>
                      <a:pt x="1" y="996"/>
                    </a:lnTo>
                    <a:cubicBezTo>
                      <a:pt x="1" y="1067"/>
                      <a:pt x="52" y="1119"/>
                      <a:pt x="124" y="1119"/>
                    </a:cubicBezTo>
                    <a:cubicBezTo>
                      <a:pt x="129" y="1120"/>
                      <a:pt x="134" y="1120"/>
                      <a:pt x="139" y="1120"/>
                    </a:cubicBezTo>
                    <a:cubicBezTo>
                      <a:pt x="195" y="1120"/>
                      <a:pt x="247" y="1072"/>
                      <a:pt x="247" y="1006"/>
                    </a:cubicBezTo>
                    <a:lnTo>
                      <a:pt x="247" y="124"/>
                    </a:lnTo>
                    <a:cubicBezTo>
                      <a:pt x="247" y="58"/>
                      <a:pt x="194" y="0"/>
                      <a:pt x="137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40"/>
              <p:cNvSpPr/>
              <p:nvPr/>
            </p:nvSpPr>
            <p:spPr>
              <a:xfrm>
                <a:off x="4218283" y="4315069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3" y="0"/>
                    </a:moveTo>
                    <a:cubicBezTo>
                      <a:pt x="62" y="0"/>
                      <a:pt x="0" y="62"/>
                      <a:pt x="0" y="134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34"/>
                    </a:lnTo>
                    <a:cubicBezTo>
                      <a:pt x="247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40"/>
              <p:cNvSpPr/>
              <p:nvPr/>
            </p:nvSpPr>
            <p:spPr>
              <a:xfrm>
                <a:off x="4251092" y="4317803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40"/>
              <p:cNvSpPr/>
              <p:nvPr/>
            </p:nvSpPr>
            <p:spPr>
              <a:xfrm>
                <a:off x="4289368" y="4317803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40"/>
              <p:cNvSpPr/>
              <p:nvPr/>
            </p:nvSpPr>
            <p:spPr>
              <a:xfrm>
                <a:off x="4321510" y="4317803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3" y="1128"/>
                    </a:cubicBezTo>
                    <a:cubicBezTo>
                      <a:pt x="185" y="1118"/>
                      <a:pt x="236" y="1066"/>
                      <a:pt x="246" y="100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40"/>
              <p:cNvSpPr/>
              <p:nvPr/>
            </p:nvSpPr>
            <p:spPr>
              <a:xfrm>
                <a:off x="4356386" y="4317803"/>
                <a:ext cx="15804" cy="75218"/>
              </a:xfrm>
              <a:custGeom>
                <a:rect b="b" l="l" r="r" t="t"/>
                <a:pathLst>
                  <a:path extrusionOk="0" h="1128" w="237">
                    <a:moveTo>
                      <a:pt x="11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1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40"/>
              <p:cNvSpPr/>
              <p:nvPr/>
            </p:nvSpPr>
            <p:spPr>
              <a:xfrm>
                <a:off x="4555305" y="4291797"/>
                <a:ext cx="15804" cy="70483"/>
              </a:xfrm>
              <a:custGeom>
                <a:rect b="b" l="l" r="r" t="t"/>
                <a:pathLst>
                  <a:path extrusionOk="0" h="1057" w="237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0" y="995"/>
                      <a:pt x="52" y="1057"/>
                      <a:pt x="123" y="1057"/>
                    </a:cubicBezTo>
                    <a:cubicBezTo>
                      <a:pt x="185" y="1057"/>
                      <a:pt x="236" y="995"/>
                      <a:pt x="236" y="934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0"/>
              <p:cNvSpPr/>
              <p:nvPr/>
            </p:nvSpPr>
            <p:spPr>
              <a:xfrm>
                <a:off x="4523830" y="4300732"/>
                <a:ext cx="16471" cy="71150"/>
              </a:xfrm>
              <a:custGeom>
                <a:rect b="b" l="l" r="r" t="t"/>
                <a:pathLst>
                  <a:path extrusionOk="0" h="1067" w="247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53"/>
                    </a:lnTo>
                    <a:cubicBezTo>
                      <a:pt x="11" y="1015"/>
                      <a:pt x="62" y="1066"/>
                      <a:pt x="124" y="1066"/>
                    </a:cubicBezTo>
                    <a:cubicBezTo>
                      <a:pt x="196" y="106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0"/>
              <p:cNvSpPr/>
              <p:nvPr/>
            </p:nvSpPr>
            <p:spPr>
              <a:xfrm>
                <a:off x="4495823" y="4306867"/>
                <a:ext cx="17138" cy="74551"/>
              </a:xfrm>
              <a:custGeom>
                <a:rect b="b" l="l" r="r" t="t"/>
                <a:pathLst>
                  <a:path extrusionOk="0" h="1118" w="257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1" y="1056"/>
                      <a:pt x="62" y="1118"/>
                      <a:pt x="134" y="1118"/>
                    </a:cubicBezTo>
                    <a:cubicBezTo>
                      <a:pt x="206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0"/>
              <p:cNvSpPr/>
              <p:nvPr/>
            </p:nvSpPr>
            <p:spPr>
              <a:xfrm>
                <a:off x="4463681" y="4312335"/>
                <a:ext cx="15804" cy="74551"/>
              </a:xfrm>
              <a:custGeom>
                <a:rect b="b" l="l" r="r" t="t"/>
                <a:pathLst>
                  <a:path extrusionOk="0" h="1118" w="237">
                    <a:moveTo>
                      <a:pt x="124" y="0"/>
                    </a:moveTo>
                    <a:cubicBezTo>
                      <a:pt x="52" y="0"/>
                      <a:pt x="1" y="52"/>
                      <a:pt x="1" y="113"/>
                    </a:cubicBezTo>
                    <a:lnTo>
                      <a:pt x="1" y="995"/>
                    </a:lnTo>
                    <a:cubicBezTo>
                      <a:pt x="1" y="1066"/>
                      <a:pt x="52" y="1118"/>
                      <a:pt x="124" y="1118"/>
                    </a:cubicBezTo>
                    <a:cubicBezTo>
                      <a:pt x="185" y="1118"/>
                      <a:pt x="237" y="1066"/>
                      <a:pt x="237" y="995"/>
                    </a:cubicBezTo>
                    <a:lnTo>
                      <a:pt x="237" y="113"/>
                    </a:lnTo>
                    <a:cubicBezTo>
                      <a:pt x="23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0"/>
              <p:cNvSpPr/>
              <p:nvPr/>
            </p:nvSpPr>
            <p:spPr>
              <a:xfrm>
                <a:off x="4428138" y="4315069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4" y="0"/>
                    </a:moveTo>
                    <a:cubicBezTo>
                      <a:pt x="62" y="0"/>
                      <a:pt x="1" y="62"/>
                      <a:pt x="11" y="123"/>
                    </a:cubicBezTo>
                    <a:lnTo>
                      <a:pt x="1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0"/>
              <p:cNvSpPr/>
              <p:nvPr/>
            </p:nvSpPr>
            <p:spPr>
              <a:xfrm>
                <a:off x="4395330" y="4317803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1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0"/>
              <p:cNvSpPr/>
              <p:nvPr/>
            </p:nvSpPr>
            <p:spPr>
              <a:xfrm>
                <a:off x="4019364" y="4008126"/>
                <a:ext cx="605033" cy="256394"/>
              </a:xfrm>
              <a:custGeom>
                <a:rect b="b" l="l" r="r" t="t"/>
                <a:pathLst>
                  <a:path extrusionOk="0" h="3845" w="9073">
                    <a:moveTo>
                      <a:pt x="4542" y="0"/>
                    </a:moveTo>
                    <a:cubicBezTo>
                      <a:pt x="2092" y="0"/>
                      <a:pt x="103" y="523"/>
                      <a:pt x="11" y="1169"/>
                    </a:cubicBezTo>
                    <a:lnTo>
                      <a:pt x="11" y="1220"/>
                    </a:lnTo>
                    <a:lnTo>
                      <a:pt x="0" y="1210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5"/>
                    </a:lnTo>
                    <a:cubicBezTo>
                      <a:pt x="41" y="3312"/>
                      <a:pt x="2061" y="3845"/>
                      <a:pt x="4542" y="3845"/>
                    </a:cubicBezTo>
                    <a:cubicBezTo>
                      <a:pt x="6992" y="3845"/>
                      <a:pt x="8981" y="3322"/>
                      <a:pt x="9073" y="2676"/>
                    </a:cubicBezTo>
                    <a:lnTo>
                      <a:pt x="9073" y="2666"/>
                    </a:lnTo>
                    <a:cubicBezTo>
                      <a:pt x="9073" y="2656"/>
                      <a:pt x="9073" y="2635"/>
                      <a:pt x="9073" y="2625"/>
                    </a:cubicBezTo>
                    <a:lnTo>
                      <a:pt x="9073" y="2594"/>
                    </a:lnTo>
                    <a:lnTo>
                      <a:pt x="9073" y="1220"/>
                    </a:lnTo>
                    <a:lnTo>
                      <a:pt x="9073" y="1169"/>
                    </a:lnTo>
                    <a:cubicBezTo>
                      <a:pt x="8970" y="513"/>
                      <a:pt x="6982" y="0"/>
                      <a:pt x="4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0"/>
              <p:cNvSpPr/>
              <p:nvPr/>
            </p:nvSpPr>
            <p:spPr>
              <a:xfrm>
                <a:off x="4020031" y="4090146"/>
                <a:ext cx="604366" cy="174375"/>
              </a:xfrm>
              <a:custGeom>
                <a:rect b="b" l="l" r="r" t="t"/>
                <a:pathLst>
                  <a:path extrusionOk="0" h="2615" w="9063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5"/>
                    </a:lnTo>
                    <a:cubicBezTo>
                      <a:pt x="42" y="2082"/>
                      <a:pt x="2051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405"/>
                      <a:pt x="9063" y="1395"/>
                    </a:cubicBezTo>
                    <a:lnTo>
                      <a:pt x="9063" y="1364"/>
                    </a:lnTo>
                    <a:lnTo>
                      <a:pt x="9063" y="2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0"/>
              <p:cNvSpPr/>
              <p:nvPr/>
            </p:nvSpPr>
            <p:spPr>
              <a:xfrm>
                <a:off x="4020031" y="4086078"/>
                <a:ext cx="67" cy="3467"/>
              </a:xfrm>
              <a:custGeom>
                <a:rect b="b" l="l" r="r" t="t"/>
                <a:pathLst>
                  <a:path extrusionOk="0" h="52" w="1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0"/>
              <p:cNvSpPr/>
              <p:nvPr/>
            </p:nvSpPr>
            <p:spPr>
              <a:xfrm>
                <a:off x="4102052" y="4032065"/>
                <a:ext cx="440321" cy="110760"/>
              </a:xfrm>
              <a:custGeom>
                <a:rect b="b" l="l" r="r" t="t"/>
                <a:pathLst>
                  <a:path extrusionOk="0" h="1661" w="6603">
                    <a:moveTo>
                      <a:pt x="330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69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0"/>
              <p:cNvSpPr/>
              <p:nvPr/>
            </p:nvSpPr>
            <p:spPr>
              <a:xfrm>
                <a:off x="4029633" y="4129089"/>
                <a:ext cx="16471" cy="66416"/>
              </a:xfrm>
              <a:custGeom>
                <a:rect b="b" l="l" r="r" t="t"/>
                <a:pathLst>
                  <a:path extrusionOk="0" h="996" w="247">
                    <a:moveTo>
                      <a:pt x="123" y="1"/>
                    </a:moveTo>
                    <a:cubicBezTo>
                      <a:pt x="62" y="1"/>
                      <a:pt x="10" y="52"/>
                      <a:pt x="0" y="124"/>
                    </a:cubicBezTo>
                    <a:lnTo>
                      <a:pt x="0" y="872"/>
                    </a:lnTo>
                    <a:cubicBezTo>
                      <a:pt x="10" y="944"/>
                      <a:pt x="62" y="995"/>
                      <a:pt x="123" y="995"/>
                    </a:cubicBezTo>
                    <a:cubicBezTo>
                      <a:pt x="195" y="995"/>
                      <a:pt x="246" y="944"/>
                      <a:pt x="246" y="872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0"/>
              <p:cNvSpPr/>
              <p:nvPr/>
            </p:nvSpPr>
            <p:spPr>
              <a:xfrm>
                <a:off x="4054240" y="4142693"/>
                <a:ext cx="17138" cy="71350"/>
              </a:xfrm>
              <a:custGeom>
                <a:rect b="b" l="l" r="r" t="t"/>
                <a:pathLst>
                  <a:path extrusionOk="0" h="1070" w="257">
                    <a:moveTo>
                      <a:pt x="118" y="1"/>
                    </a:moveTo>
                    <a:cubicBezTo>
                      <a:pt x="53" y="1"/>
                      <a:pt x="1" y="58"/>
                      <a:pt x="10" y="125"/>
                    </a:cubicBezTo>
                    <a:lnTo>
                      <a:pt x="10" y="945"/>
                    </a:lnTo>
                    <a:cubicBezTo>
                      <a:pt x="1" y="1012"/>
                      <a:pt x="53" y="1069"/>
                      <a:pt x="118" y="1069"/>
                    </a:cubicBezTo>
                    <a:cubicBezTo>
                      <a:pt x="123" y="1069"/>
                      <a:pt x="128" y="1069"/>
                      <a:pt x="133" y="1068"/>
                    </a:cubicBezTo>
                    <a:cubicBezTo>
                      <a:pt x="205" y="1068"/>
                      <a:pt x="256" y="1017"/>
                      <a:pt x="256" y="945"/>
                    </a:cubicBezTo>
                    <a:lnTo>
                      <a:pt x="256" y="125"/>
                    </a:lnTo>
                    <a:cubicBezTo>
                      <a:pt x="256" y="53"/>
                      <a:pt x="195" y="2"/>
                      <a:pt x="133" y="2"/>
                    </a:cubicBezTo>
                    <a:cubicBezTo>
                      <a:pt x="128" y="1"/>
                      <a:pt x="123" y="1"/>
                      <a:pt x="11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0"/>
              <p:cNvSpPr/>
              <p:nvPr/>
            </p:nvSpPr>
            <p:spPr>
              <a:xfrm>
                <a:off x="4082914" y="4152362"/>
                <a:ext cx="17138" cy="73217"/>
              </a:xfrm>
              <a:custGeom>
                <a:rect b="b" l="l" r="r" t="t"/>
                <a:pathLst>
                  <a:path extrusionOk="0" h="1098" w="257">
                    <a:moveTo>
                      <a:pt x="124" y="0"/>
                    </a:moveTo>
                    <a:cubicBezTo>
                      <a:pt x="62" y="0"/>
                      <a:pt x="1" y="62"/>
                      <a:pt x="11" y="134"/>
                    </a:cubicBezTo>
                    <a:lnTo>
                      <a:pt x="11" y="974"/>
                    </a:lnTo>
                    <a:cubicBezTo>
                      <a:pt x="1" y="1036"/>
                      <a:pt x="62" y="1097"/>
                      <a:pt x="124" y="1097"/>
                    </a:cubicBezTo>
                    <a:cubicBezTo>
                      <a:pt x="195" y="1097"/>
                      <a:pt x="257" y="1036"/>
                      <a:pt x="247" y="974"/>
                    </a:cubicBezTo>
                    <a:lnTo>
                      <a:pt x="247" y="134"/>
                    </a:lnTo>
                    <a:cubicBezTo>
                      <a:pt x="25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40"/>
              <p:cNvSpPr/>
              <p:nvPr/>
            </p:nvSpPr>
            <p:spPr>
              <a:xfrm>
                <a:off x="4115056" y="4161897"/>
                <a:ext cx="15804" cy="71217"/>
              </a:xfrm>
              <a:custGeom>
                <a:rect b="b" l="l" r="r" t="t"/>
                <a:pathLst>
                  <a:path extrusionOk="0" h="1068" w="237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85" y="1067"/>
                      <a:pt x="236" y="1016"/>
                      <a:pt x="236" y="944"/>
                    </a:cubicBezTo>
                    <a:lnTo>
                      <a:pt x="236" y="11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40"/>
              <p:cNvSpPr/>
              <p:nvPr/>
            </p:nvSpPr>
            <p:spPr>
              <a:xfrm>
                <a:off x="4141729" y="4168766"/>
                <a:ext cx="17138" cy="73884"/>
              </a:xfrm>
              <a:custGeom>
                <a:rect b="b" l="l" r="r" t="t"/>
                <a:pathLst>
                  <a:path extrusionOk="0" h="1108" w="257">
                    <a:moveTo>
                      <a:pt x="134" y="0"/>
                    </a:moveTo>
                    <a:cubicBezTo>
                      <a:pt x="62" y="0"/>
                      <a:pt x="0" y="52"/>
                      <a:pt x="0" y="124"/>
                    </a:cubicBezTo>
                    <a:lnTo>
                      <a:pt x="0" y="985"/>
                    </a:lnTo>
                    <a:cubicBezTo>
                      <a:pt x="0" y="1056"/>
                      <a:pt x="62" y="1108"/>
                      <a:pt x="134" y="1108"/>
                    </a:cubicBezTo>
                    <a:cubicBezTo>
                      <a:pt x="195" y="1108"/>
                      <a:pt x="257" y="1046"/>
                      <a:pt x="246" y="985"/>
                    </a:cubicBezTo>
                    <a:lnTo>
                      <a:pt x="246" y="124"/>
                    </a:lnTo>
                    <a:cubicBezTo>
                      <a:pt x="246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0"/>
              <p:cNvSpPr/>
              <p:nvPr/>
            </p:nvSpPr>
            <p:spPr>
              <a:xfrm>
                <a:off x="4174538" y="4172900"/>
                <a:ext cx="17138" cy="75218"/>
              </a:xfrm>
              <a:custGeom>
                <a:rect b="b" l="l" r="r" t="t"/>
                <a:pathLst>
                  <a:path extrusionOk="0" h="1128" w="257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76"/>
                      <a:pt x="257" y="1005"/>
                    </a:cubicBezTo>
                    <a:lnTo>
                      <a:pt x="257" y="123"/>
                    </a:lnTo>
                    <a:cubicBezTo>
                      <a:pt x="257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0"/>
              <p:cNvSpPr/>
              <p:nvPr/>
            </p:nvSpPr>
            <p:spPr>
              <a:xfrm>
                <a:off x="4210081" y="4176968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18"/>
                    </a:cubicBezTo>
                    <a:cubicBezTo>
                      <a:pt x="185" y="1118"/>
                      <a:pt x="246" y="1056"/>
                      <a:pt x="246" y="995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0"/>
              <p:cNvSpPr/>
              <p:nvPr/>
            </p:nvSpPr>
            <p:spPr>
              <a:xfrm>
                <a:off x="4242289" y="4178902"/>
                <a:ext cx="17071" cy="75351"/>
              </a:xfrm>
              <a:custGeom>
                <a:rect b="b" l="l" r="r" t="t"/>
                <a:pathLst>
                  <a:path extrusionOk="0" h="1130" w="256">
                    <a:moveTo>
                      <a:pt x="114" y="1"/>
                    </a:moveTo>
                    <a:cubicBezTo>
                      <a:pt x="51" y="1"/>
                      <a:pt x="0" y="49"/>
                      <a:pt x="10" y="115"/>
                    </a:cubicBezTo>
                    <a:lnTo>
                      <a:pt x="10" y="997"/>
                    </a:lnTo>
                    <a:cubicBezTo>
                      <a:pt x="10" y="1068"/>
                      <a:pt x="61" y="1130"/>
                      <a:pt x="133" y="1130"/>
                    </a:cubicBezTo>
                    <a:cubicBezTo>
                      <a:pt x="204" y="1120"/>
                      <a:pt x="256" y="1068"/>
                      <a:pt x="256" y="997"/>
                    </a:cubicBezTo>
                    <a:lnTo>
                      <a:pt x="256" y="115"/>
                    </a:lnTo>
                    <a:cubicBezTo>
                      <a:pt x="256" y="54"/>
                      <a:pt x="194" y="2"/>
                      <a:pt x="133" y="2"/>
                    </a:cubicBezTo>
                    <a:cubicBezTo>
                      <a:pt x="126" y="1"/>
                      <a:pt x="120" y="1"/>
                      <a:pt x="11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0"/>
              <p:cNvSpPr/>
              <p:nvPr/>
            </p:nvSpPr>
            <p:spPr>
              <a:xfrm>
                <a:off x="4281166" y="4178968"/>
                <a:ext cx="16471" cy="75285"/>
              </a:xfrm>
              <a:custGeom>
                <a:rect b="b" l="l" r="r" t="t"/>
                <a:pathLst>
                  <a:path extrusionOk="0" h="1129" w="247">
                    <a:moveTo>
                      <a:pt x="108" y="0"/>
                    </a:moveTo>
                    <a:cubicBezTo>
                      <a:pt x="45" y="0"/>
                      <a:pt x="1" y="57"/>
                      <a:pt x="1" y="114"/>
                    </a:cubicBezTo>
                    <a:lnTo>
                      <a:pt x="1" y="996"/>
                    </a:lnTo>
                    <a:cubicBezTo>
                      <a:pt x="1" y="1067"/>
                      <a:pt x="52" y="1129"/>
                      <a:pt x="124" y="1129"/>
                    </a:cubicBezTo>
                    <a:cubicBezTo>
                      <a:pt x="195" y="1119"/>
                      <a:pt x="247" y="1067"/>
                      <a:pt x="247" y="996"/>
                    </a:cubicBezTo>
                    <a:lnTo>
                      <a:pt x="247" y="114"/>
                    </a:lnTo>
                    <a:cubicBezTo>
                      <a:pt x="247" y="53"/>
                      <a:pt x="185" y="1"/>
                      <a:pt x="124" y="1"/>
                    </a:cubicBezTo>
                    <a:cubicBezTo>
                      <a:pt x="118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0"/>
              <p:cNvSpPr/>
              <p:nvPr/>
            </p:nvSpPr>
            <p:spPr>
              <a:xfrm>
                <a:off x="4312641" y="4178968"/>
                <a:ext cx="17138" cy="75285"/>
              </a:xfrm>
              <a:custGeom>
                <a:rect b="b" l="l" r="r" t="t"/>
                <a:pathLst>
                  <a:path extrusionOk="0" h="1129" w="257">
                    <a:moveTo>
                      <a:pt x="139" y="0"/>
                    </a:moveTo>
                    <a:cubicBezTo>
                      <a:pt x="134" y="0"/>
                      <a:pt x="129" y="1"/>
                      <a:pt x="123" y="1"/>
                    </a:cubicBezTo>
                    <a:cubicBezTo>
                      <a:pt x="62" y="1"/>
                      <a:pt x="0" y="53"/>
                      <a:pt x="0" y="114"/>
                    </a:cubicBezTo>
                    <a:lnTo>
                      <a:pt x="0" y="996"/>
                    </a:lnTo>
                    <a:cubicBezTo>
                      <a:pt x="0" y="1067"/>
                      <a:pt x="62" y="1119"/>
                      <a:pt x="123" y="1129"/>
                    </a:cubicBezTo>
                    <a:cubicBezTo>
                      <a:pt x="195" y="1129"/>
                      <a:pt x="256" y="1067"/>
                      <a:pt x="256" y="996"/>
                    </a:cubicBezTo>
                    <a:lnTo>
                      <a:pt x="256" y="114"/>
                    </a:lnTo>
                    <a:cubicBezTo>
                      <a:pt x="247" y="57"/>
                      <a:pt x="202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40"/>
              <p:cNvSpPr/>
              <p:nvPr/>
            </p:nvSpPr>
            <p:spPr>
              <a:xfrm>
                <a:off x="4347517" y="4179035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2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0"/>
              <p:cNvSpPr/>
              <p:nvPr/>
            </p:nvSpPr>
            <p:spPr>
              <a:xfrm>
                <a:off x="4574444" y="4142759"/>
                <a:ext cx="16471" cy="71217"/>
              </a:xfrm>
              <a:custGeom>
                <a:rect b="b" l="l" r="r" t="t"/>
                <a:pathLst>
                  <a:path extrusionOk="0" h="1068" w="247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95" y="1067"/>
                      <a:pt x="247" y="1016"/>
                      <a:pt x="247" y="944"/>
                    </a:cubicBezTo>
                    <a:lnTo>
                      <a:pt x="247" y="114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0"/>
              <p:cNvSpPr/>
              <p:nvPr/>
            </p:nvSpPr>
            <p:spPr>
              <a:xfrm>
                <a:off x="4546436" y="4153029"/>
                <a:ext cx="16471" cy="70483"/>
              </a:xfrm>
              <a:custGeom>
                <a:rect b="b" l="l" r="r" t="t"/>
                <a:pathLst>
                  <a:path extrusionOk="0" h="1057" w="247">
                    <a:moveTo>
                      <a:pt x="123" y="1"/>
                    </a:moveTo>
                    <a:cubicBezTo>
                      <a:pt x="51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10" y="995"/>
                      <a:pt x="62" y="1046"/>
                      <a:pt x="123" y="1057"/>
                    </a:cubicBezTo>
                    <a:cubicBezTo>
                      <a:pt x="185" y="1057"/>
                      <a:pt x="246" y="995"/>
                      <a:pt x="246" y="934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0"/>
              <p:cNvSpPr/>
              <p:nvPr/>
            </p:nvSpPr>
            <p:spPr>
              <a:xfrm>
                <a:off x="4514961" y="4161231"/>
                <a:ext cx="17138" cy="71884"/>
              </a:xfrm>
              <a:custGeom>
                <a:rect b="b" l="l" r="r" t="t"/>
                <a:pathLst>
                  <a:path extrusionOk="0" h="1078" w="257">
                    <a:moveTo>
                      <a:pt x="134" y="1"/>
                    </a:moveTo>
                    <a:cubicBezTo>
                      <a:pt x="6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54"/>
                    </a:cubicBezTo>
                    <a:lnTo>
                      <a:pt x="247" y="124"/>
                    </a:lnTo>
                    <a:cubicBezTo>
                      <a:pt x="257" y="6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40"/>
              <p:cNvSpPr/>
              <p:nvPr/>
            </p:nvSpPr>
            <p:spPr>
              <a:xfrm>
                <a:off x="4487621" y="4168766"/>
                <a:ext cx="16471" cy="73884"/>
              </a:xfrm>
              <a:custGeom>
                <a:rect b="b" l="l" r="r" t="t"/>
                <a:pathLst>
                  <a:path extrusionOk="0" h="1108" w="247">
                    <a:moveTo>
                      <a:pt x="124" y="0"/>
                    </a:moveTo>
                    <a:cubicBezTo>
                      <a:pt x="52" y="0"/>
                      <a:pt x="1" y="52"/>
                      <a:pt x="1" y="124"/>
                    </a:cubicBezTo>
                    <a:lnTo>
                      <a:pt x="1" y="985"/>
                    </a:lnTo>
                    <a:cubicBezTo>
                      <a:pt x="1" y="1046"/>
                      <a:pt x="52" y="1108"/>
                      <a:pt x="124" y="1108"/>
                    </a:cubicBezTo>
                    <a:cubicBezTo>
                      <a:pt x="185" y="1108"/>
                      <a:pt x="247" y="1056"/>
                      <a:pt x="247" y="985"/>
                    </a:cubicBezTo>
                    <a:lnTo>
                      <a:pt x="247" y="124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40"/>
              <p:cNvSpPr/>
              <p:nvPr/>
            </p:nvSpPr>
            <p:spPr>
              <a:xfrm>
                <a:off x="4454812" y="4172900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4" y="1128"/>
                    </a:cubicBezTo>
                    <a:cubicBezTo>
                      <a:pt x="18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0"/>
              <p:cNvSpPr/>
              <p:nvPr/>
            </p:nvSpPr>
            <p:spPr>
              <a:xfrm>
                <a:off x="4419936" y="4176968"/>
                <a:ext cx="15804" cy="74551"/>
              </a:xfrm>
              <a:custGeom>
                <a:rect b="b" l="l" r="r" t="t"/>
                <a:pathLst>
                  <a:path extrusionOk="0" h="1118" w="237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6"/>
                      <a:pt x="52" y="1118"/>
                      <a:pt x="124" y="1118"/>
                    </a:cubicBezTo>
                    <a:cubicBezTo>
                      <a:pt x="185" y="1118"/>
                      <a:pt x="236" y="1056"/>
                      <a:pt x="236" y="99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0"/>
              <p:cNvSpPr/>
              <p:nvPr/>
            </p:nvSpPr>
            <p:spPr>
              <a:xfrm>
                <a:off x="4387127" y="4178368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47" y="1076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40"/>
              <p:cNvSpPr/>
              <p:nvPr/>
            </p:nvSpPr>
            <p:spPr>
              <a:xfrm>
                <a:off x="4169070" y="4059338"/>
                <a:ext cx="309752" cy="51412"/>
              </a:xfrm>
              <a:custGeom>
                <a:rect b="b" l="l" r="r" t="t"/>
                <a:pathLst>
                  <a:path extrusionOk="0" h="771" w="4645">
                    <a:moveTo>
                      <a:pt x="3352" y="113"/>
                    </a:moveTo>
                    <a:cubicBezTo>
                      <a:pt x="3369" y="113"/>
                      <a:pt x="3387" y="113"/>
                      <a:pt x="3404" y="114"/>
                    </a:cubicBezTo>
                    <a:cubicBezTo>
                      <a:pt x="3660" y="114"/>
                      <a:pt x="3855" y="155"/>
                      <a:pt x="3927" y="237"/>
                    </a:cubicBezTo>
                    <a:lnTo>
                      <a:pt x="2809" y="258"/>
                    </a:lnTo>
                    <a:cubicBezTo>
                      <a:pt x="2978" y="164"/>
                      <a:pt x="3165" y="113"/>
                      <a:pt x="3352" y="113"/>
                    </a:cubicBezTo>
                    <a:close/>
                    <a:moveTo>
                      <a:pt x="3957" y="26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57" y="360"/>
                      <a:pt x="3947" y="381"/>
                    </a:cubicBezTo>
                    <a:lnTo>
                      <a:pt x="2553" y="422"/>
                    </a:lnTo>
                    <a:cubicBezTo>
                      <a:pt x="2625" y="381"/>
                      <a:pt x="2686" y="340"/>
                      <a:pt x="2738" y="299"/>
                    </a:cubicBezTo>
                    <a:lnTo>
                      <a:pt x="3957" y="268"/>
                    </a:lnTo>
                    <a:close/>
                    <a:moveTo>
                      <a:pt x="2174" y="319"/>
                    </a:moveTo>
                    <a:lnTo>
                      <a:pt x="2163" y="329"/>
                    </a:lnTo>
                    <a:cubicBezTo>
                      <a:pt x="2102" y="360"/>
                      <a:pt x="2040" y="401"/>
                      <a:pt x="1979" y="432"/>
                    </a:cubicBezTo>
                    <a:lnTo>
                      <a:pt x="667" y="463"/>
                    </a:lnTo>
                    <a:cubicBezTo>
                      <a:pt x="656" y="452"/>
                      <a:pt x="656" y="432"/>
                      <a:pt x="656" y="411"/>
                    </a:cubicBezTo>
                    <a:cubicBezTo>
                      <a:pt x="656" y="391"/>
                      <a:pt x="656" y="370"/>
                      <a:pt x="667" y="350"/>
                    </a:cubicBezTo>
                    <a:lnTo>
                      <a:pt x="2174" y="319"/>
                    </a:lnTo>
                    <a:close/>
                    <a:moveTo>
                      <a:pt x="1917" y="463"/>
                    </a:moveTo>
                    <a:lnTo>
                      <a:pt x="1917" y="463"/>
                    </a:lnTo>
                    <a:cubicBezTo>
                      <a:pt x="1723" y="565"/>
                      <a:pt x="1507" y="616"/>
                      <a:pt x="1292" y="616"/>
                    </a:cubicBezTo>
                    <a:cubicBezTo>
                      <a:pt x="1269" y="617"/>
                      <a:pt x="1246" y="617"/>
                      <a:pt x="1224" y="617"/>
                    </a:cubicBezTo>
                    <a:cubicBezTo>
                      <a:pt x="946" y="617"/>
                      <a:pt x="773" y="560"/>
                      <a:pt x="697" y="493"/>
                    </a:cubicBezTo>
                    <a:lnTo>
                      <a:pt x="1917" y="463"/>
                    </a:lnTo>
                    <a:close/>
                    <a:moveTo>
                      <a:pt x="3182" y="1"/>
                    </a:moveTo>
                    <a:cubicBezTo>
                      <a:pt x="2849" y="1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4"/>
                      <a:pt x="1733" y="63"/>
                    </a:cubicBezTo>
                    <a:lnTo>
                      <a:pt x="1733" y="32"/>
                    </a:lnTo>
                    <a:cubicBezTo>
                      <a:pt x="1067" y="53"/>
                      <a:pt x="790" y="53"/>
                      <a:pt x="595" y="53"/>
                    </a:cubicBezTo>
                    <a:lnTo>
                      <a:pt x="595" y="94"/>
                    </a:lnTo>
                    <a:cubicBezTo>
                      <a:pt x="728" y="94"/>
                      <a:pt x="800" y="104"/>
                      <a:pt x="800" y="124"/>
                    </a:cubicBezTo>
                    <a:cubicBezTo>
                      <a:pt x="800" y="135"/>
                      <a:pt x="790" y="155"/>
                      <a:pt x="738" y="186"/>
                    </a:cubicBezTo>
                    <a:cubicBezTo>
                      <a:pt x="677" y="217"/>
                      <a:pt x="626" y="258"/>
                      <a:pt x="585" y="319"/>
                    </a:cubicBezTo>
                    <a:lnTo>
                      <a:pt x="0" y="340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1"/>
                      <a:pt x="564" y="401"/>
                      <a:pt x="564" y="422"/>
                    </a:cubicBezTo>
                    <a:lnTo>
                      <a:pt x="564" y="463"/>
                    </a:lnTo>
                    <a:lnTo>
                      <a:pt x="0" y="483"/>
                    </a:lnTo>
                    <a:lnTo>
                      <a:pt x="0" y="514"/>
                    </a:lnTo>
                    <a:lnTo>
                      <a:pt x="574" y="504"/>
                    </a:lnTo>
                    <a:cubicBezTo>
                      <a:pt x="643" y="651"/>
                      <a:pt x="930" y="771"/>
                      <a:pt x="1416" y="771"/>
                    </a:cubicBezTo>
                    <a:cubicBezTo>
                      <a:pt x="1436" y="771"/>
                      <a:pt x="1456" y="771"/>
                      <a:pt x="1477" y="770"/>
                    </a:cubicBezTo>
                    <a:cubicBezTo>
                      <a:pt x="1835" y="770"/>
                      <a:pt x="2194" y="657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3" y="545"/>
                      <a:pt x="3424" y="606"/>
                      <a:pt x="3066" y="627"/>
                    </a:cubicBezTo>
                    <a:lnTo>
                      <a:pt x="3066" y="668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6"/>
                      <a:pt x="3824" y="575"/>
                    </a:cubicBezTo>
                    <a:cubicBezTo>
                      <a:pt x="3824" y="565"/>
                      <a:pt x="3845" y="545"/>
                      <a:pt x="3896" y="514"/>
                    </a:cubicBezTo>
                    <a:cubicBezTo>
                      <a:pt x="3937" y="493"/>
                      <a:pt x="3988" y="463"/>
                      <a:pt x="4019" y="422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1"/>
                    </a:lnTo>
                    <a:cubicBezTo>
                      <a:pt x="4060" y="360"/>
                      <a:pt x="4060" y="329"/>
                      <a:pt x="4060" y="299"/>
                    </a:cubicBezTo>
                    <a:lnTo>
                      <a:pt x="4060" y="278"/>
                    </a:lnTo>
                    <a:lnTo>
                      <a:pt x="4644" y="268"/>
                    </a:lnTo>
                    <a:lnTo>
                      <a:pt x="4644" y="227"/>
                    </a:lnTo>
                    <a:lnTo>
                      <a:pt x="4050" y="247"/>
                    </a:lnTo>
                    <a:cubicBezTo>
                      <a:pt x="4001" y="110"/>
                      <a:pt x="3754" y="1"/>
                      <a:pt x="3292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40"/>
              <p:cNvSpPr/>
              <p:nvPr/>
            </p:nvSpPr>
            <p:spPr>
              <a:xfrm>
                <a:off x="1980158" y="4088079"/>
                <a:ext cx="605033" cy="256461"/>
              </a:xfrm>
              <a:custGeom>
                <a:rect b="b" l="l" r="r" t="t"/>
                <a:pathLst>
                  <a:path extrusionOk="0" h="3846" w="9073">
                    <a:moveTo>
                      <a:pt x="4531" y="1"/>
                    </a:moveTo>
                    <a:cubicBezTo>
                      <a:pt x="2091" y="1"/>
                      <a:pt x="103" y="513"/>
                      <a:pt x="0" y="1169"/>
                    </a:cubicBezTo>
                    <a:lnTo>
                      <a:pt x="0" y="1210"/>
                    </a:lnTo>
                    <a:lnTo>
                      <a:pt x="0" y="2646"/>
                    </a:lnTo>
                    <a:cubicBezTo>
                      <a:pt x="41" y="3312"/>
                      <a:pt x="2061" y="3845"/>
                      <a:pt x="4531" y="3845"/>
                    </a:cubicBezTo>
                    <a:cubicBezTo>
                      <a:pt x="6992" y="3845"/>
                      <a:pt x="8980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40"/>
              <p:cNvSpPr/>
              <p:nvPr/>
            </p:nvSpPr>
            <p:spPr>
              <a:xfrm>
                <a:off x="1980158" y="4170100"/>
                <a:ext cx="605033" cy="174441"/>
              </a:xfrm>
              <a:custGeom>
                <a:rect b="b" l="l" r="r" t="t"/>
                <a:pathLst>
                  <a:path extrusionOk="0" h="2616" w="9073">
                    <a:moveTo>
                      <a:pt x="0" y="1"/>
                    </a:moveTo>
                    <a:lnTo>
                      <a:pt x="0" y="1416"/>
                    </a:lnTo>
                    <a:cubicBezTo>
                      <a:pt x="41" y="2072"/>
                      <a:pt x="2061" y="2615"/>
                      <a:pt x="4542" y="2615"/>
                    </a:cubicBezTo>
                    <a:cubicBezTo>
                      <a:pt x="6992" y="2615"/>
                      <a:pt x="8980" y="2092"/>
                      <a:pt x="9073" y="1436"/>
                    </a:cubicBezTo>
                    <a:lnTo>
                      <a:pt x="9073" y="1426"/>
                    </a:lnTo>
                    <a:cubicBezTo>
                      <a:pt x="9073" y="1416"/>
                      <a:pt x="9073" y="1405"/>
                      <a:pt x="9073" y="1395"/>
                    </a:cubicBez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0" y="678"/>
                      <a:pt x="6992" y="1200"/>
                      <a:pt x="4542" y="1200"/>
                    </a:cubicBezTo>
                    <a:cubicBezTo>
                      <a:pt x="2061" y="1200"/>
                      <a:pt x="41" y="66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40"/>
              <p:cNvSpPr/>
              <p:nvPr/>
            </p:nvSpPr>
            <p:spPr>
              <a:xfrm>
                <a:off x="2585118" y="4166032"/>
                <a:ext cx="67" cy="2801"/>
              </a:xfrm>
              <a:custGeom>
                <a:rect b="b" l="l" r="r" t="t"/>
                <a:pathLst>
                  <a:path extrusionOk="0" h="42" w="1">
                    <a:moveTo>
                      <a:pt x="1" y="41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40"/>
              <p:cNvSpPr/>
              <p:nvPr/>
            </p:nvSpPr>
            <p:spPr>
              <a:xfrm>
                <a:off x="1980158" y="4166032"/>
                <a:ext cx="67" cy="2801"/>
              </a:xfrm>
              <a:custGeom>
                <a:rect b="b" l="l" r="r" t="t"/>
                <a:pathLst>
                  <a:path extrusionOk="0" h="42" w="1">
                    <a:moveTo>
                      <a:pt x="0" y="0"/>
                    </a:move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40"/>
              <p:cNvSpPr/>
              <p:nvPr/>
            </p:nvSpPr>
            <p:spPr>
              <a:xfrm>
                <a:off x="2062847" y="4111351"/>
                <a:ext cx="440321" cy="111493"/>
              </a:xfrm>
              <a:custGeom>
                <a:rect b="b" l="l" r="r" t="t"/>
                <a:pathLst>
                  <a:path extrusionOk="0" h="1672" w="6603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6" y="1671"/>
                      <a:pt x="6602" y="1292"/>
                      <a:pt x="6602" y="841"/>
                    </a:cubicBezTo>
                    <a:cubicBezTo>
                      <a:pt x="6602" y="380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40"/>
              <p:cNvSpPr/>
              <p:nvPr/>
            </p:nvSpPr>
            <p:spPr>
              <a:xfrm>
                <a:off x="1990361" y="4209109"/>
                <a:ext cx="16471" cy="65682"/>
              </a:xfrm>
              <a:custGeom>
                <a:rect b="b" l="l" r="r" t="t"/>
                <a:pathLst>
                  <a:path extrusionOk="0" h="985" w="247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861"/>
                    </a:lnTo>
                    <a:cubicBezTo>
                      <a:pt x="1" y="923"/>
                      <a:pt x="52" y="984"/>
                      <a:pt x="124" y="984"/>
                    </a:cubicBezTo>
                    <a:cubicBezTo>
                      <a:pt x="185" y="984"/>
                      <a:pt x="237" y="933"/>
                      <a:pt x="247" y="872"/>
                    </a:cubicBezTo>
                    <a:lnTo>
                      <a:pt x="247" y="123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40"/>
              <p:cNvSpPr/>
              <p:nvPr/>
            </p:nvSpPr>
            <p:spPr>
              <a:xfrm>
                <a:off x="2015701" y="4222779"/>
                <a:ext cx="16471" cy="71150"/>
              </a:xfrm>
              <a:custGeom>
                <a:rect b="b" l="l" r="r" t="t"/>
                <a:pathLst>
                  <a:path extrusionOk="0" h="1067" w="247">
                    <a:moveTo>
                      <a:pt x="123" y="0"/>
                    </a:moveTo>
                    <a:cubicBezTo>
                      <a:pt x="62" y="0"/>
                      <a:pt x="10" y="52"/>
                      <a:pt x="0" y="123"/>
                    </a:cubicBezTo>
                    <a:lnTo>
                      <a:pt x="0" y="943"/>
                    </a:lnTo>
                    <a:cubicBezTo>
                      <a:pt x="0" y="1015"/>
                      <a:pt x="62" y="1067"/>
                      <a:pt x="123" y="1067"/>
                    </a:cubicBezTo>
                    <a:cubicBezTo>
                      <a:pt x="195" y="1067"/>
                      <a:pt x="246" y="100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40"/>
              <p:cNvSpPr/>
              <p:nvPr/>
            </p:nvSpPr>
            <p:spPr>
              <a:xfrm>
                <a:off x="2043708" y="4233049"/>
                <a:ext cx="16471" cy="71817"/>
              </a:xfrm>
              <a:custGeom>
                <a:rect b="b" l="l" r="r" t="t"/>
                <a:pathLst>
                  <a:path extrusionOk="0" h="1077" w="247">
                    <a:moveTo>
                      <a:pt x="124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25"/>
                      <a:pt x="62" y="1077"/>
                      <a:pt x="124" y="1077"/>
                    </a:cubicBezTo>
                    <a:cubicBezTo>
                      <a:pt x="195" y="1077"/>
                      <a:pt x="247" y="1025"/>
                      <a:pt x="247" y="954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40"/>
              <p:cNvSpPr/>
              <p:nvPr/>
            </p:nvSpPr>
            <p:spPr>
              <a:xfrm>
                <a:off x="2075183" y="4241251"/>
                <a:ext cx="16471" cy="71217"/>
              </a:xfrm>
              <a:custGeom>
                <a:rect b="b" l="l" r="r" t="t"/>
                <a:pathLst>
                  <a:path extrusionOk="0" h="1068" w="247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51" y="1066"/>
                      <a:pt x="113" y="1066"/>
                    </a:cubicBezTo>
                    <a:cubicBezTo>
                      <a:pt x="118" y="1067"/>
                      <a:pt x="123" y="1067"/>
                      <a:pt x="129" y="1067"/>
                    </a:cubicBezTo>
                    <a:cubicBezTo>
                      <a:pt x="193" y="1067"/>
                      <a:pt x="246" y="1010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40"/>
              <p:cNvSpPr/>
              <p:nvPr/>
            </p:nvSpPr>
            <p:spPr>
              <a:xfrm>
                <a:off x="2102524" y="4247386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0"/>
                    </a:moveTo>
                    <a:cubicBezTo>
                      <a:pt x="62" y="11"/>
                      <a:pt x="10" y="6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1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40"/>
              <p:cNvSpPr/>
              <p:nvPr/>
            </p:nvSpPr>
            <p:spPr>
              <a:xfrm>
                <a:off x="2135333" y="4252187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3" y="0"/>
                    </a:moveTo>
                    <a:cubicBezTo>
                      <a:pt x="62" y="0"/>
                      <a:pt x="1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77"/>
                      <a:pt x="246" y="101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40"/>
              <p:cNvSpPr/>
              <p:nvPr/>
            </p:nvSpPr>
            <p:spPr>
              <a:xfrm>
                <a:off x="2170875" y="4256254"/>
                <a:ext cx="15804" cy="74618"/>
              </a:xfrm>
              <a:custGeom>
                <a:rect b="b" l="l" r="r" t="t"/>
                <a:pathLst>
                  <a:path extrusionOk="0" h="1119" w="237">
                    <a:moveTo>
                      <a:pt x="113" y="1"/>
                    </a:moveTo>
                    <a:cubicBezTo>
                      <a:pt x="52" y="1"/>
                      <a:pt x="0" y="6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13" y="1118"/>
                    </a:cubicBezTo>
                    <a:cubicBezTo>
                      <a:pt x="185" y="1118"/>
                      <a:pt x="236" y="1067"/>
                      <a:pt x="236" y="995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40"/>
              <p:cNvSpPr/>
              <p:nvPr/>
            </p:nvSpPr>
            <p:spPr>
              <a:xfrm>
                <a:off x="2203017" y="4258322"/>
                <a:ext cx="17138" cy="75285"/>
              </a:xfrm>
              <a:custGeom>
                <a:rect b="b" l="l" r="r" t="t"/>
                <a:pathLst>
                  <a:path extrusionOk="0" h="1129" w="257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40"/>
              <p:cNvSpPr/>
              <p:nvPr/>
            </p:nvSpPr>
            <p:spPr>
              <a:xfrm>
                <a:off x="2241294" y="4258322"/>
                <a:ext cx="17138" cy="75285"/>
              </a:xfrm>
              <a:custGeom>
                <a:rect b="b" l="l" r="r" t="t"/>
                <a:pathLst>
                  <a:path extrusionOk="0" h="1129" w="257">
                    <a:moveTo>
                      <a:pt x="13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3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40"/>
              <p:cNvSpPr/>
              <p:nvPr/>
            </p:nvSpPr>
            <p:spPr>
              <a:xfrm>
                <a:off x="2273369" y="4258322"/>
                <a:ext cx="16538" cy="75285"/>
              </a:xfrm>
              <a:custGeom>
                <a:rect b="b" l="l" r="r" t="t"/>
                <a:pathLst>
                  <a:path extrusionOk="0" h="1129" w="248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52" y="1128"/>
                      <a:pt x="124" y="1128"/>
                    </a:cubicBezTo>
                    <a:cubicBezTo>
                      <a:pt x="186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40"/>
              <p:cNvSpPr/>
              <p:nvPr/>
            </p:nvSpPr>
            <p:spPr>
              <a:xfrm>
                <a:off x="2307578" y="4258322"/>
                <a:ext cx="16471" cy="75285"/>
              </a:xfrm>
              <a:custGeom>
                <a:rect b="b" l="l" r="r" t="t"/>
                <a:pathLst>
                  <a:path extrusionOk="0" h="1129" w="247">
                    <a:moveTo>
                      <a:pt x="124" y="0"/>
                    </a:moveTo>
                    <a:cubicBezTo>
                      <a:pt x="62" y="0"/>
                      <a:pt x="1" y="52"/>
                      <a:pt x="11" y="123"/>
                    </a:cubicBezTo>
                    <a:lnTo>
                      <a:pt x="11" y="1005"/>
                    </a:lnTo>
                    <a:cubicBezTo>
                      <a:pt x="11" y="1067"/>
                      <a:pt x="62" y="1128"/>
                      <a:pt x="124" y="112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40"/>
              <p:cNvSpPr/>
              <p:nvPr/>
            </p:nvSpPr>
            <p:spPr>
              <a:xfrm>
                <a:off x="2560512" y="4209109"/>
                <a:ext cx="16471" cy="67749"/>
              </a:xfrm>
              <a:custGeom>
                <a:rect b="b" l="l" r="r" t="t"/>
                <a:pathLst>
                  <a:path extrusionOk="0" h="1016" w="247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902"/>
                    </a:lnTo>
                    <a:cubicBezTo>
                      <a:pt x="1" y="964"/>
                      <a:pt x="52" y="1015"/>
                      <a:pt x="124" y="1015"/>
                    </a:cubicBezTo>
                    <a:cubicBezTo>
                      <a:pt x="185" y="1015"/>
                      <a:pt x="236" y="964"/>
                      <a:pt x="247" y="892"/>
                    </a:cubicBezTo>
                    <a:lnTo>
                      <a:pt x="247" y="123"/>
                    </a:lnTo>
                    <a:cubicBezTo>
                      <a:pt x="236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40"/>
              <p:cNvSpPr/>
              <p:nvPr/>
            </p:nvSpPr>
            <p:spPr>
              <a:xfrm>
                <a:off x="2534571" y="4222779"/>
                <a:ext cx="16471" cy="71150"/>
              </a:xfrm>
              <a:custGeom>
                <a:rect b="b" l="l" r="r" t="t"/>
                <a:pathLst>
                  <a:path extrusionOk="0" h="1067" w="247">
                    <a:moveTo>
                      <a:pt x="133" y="0"/>
                    </a:moveTo>
                    <a:cubicBezTo>
                      <a:pt x="62" y="0"/>
                      <a:pt x="10" y="52"/>
                      <a:pt x="10" y="123"/>
                    </a:cubicBezTo>
                    <a:lnTo>
                      <a:pt x="10" y="943"/>
                    </a:lnTo>
                    <a:cubicBezTo>
                      <a:pt x="0" y="1005"/>
                      <a:pt x="62" y="1067"/>
                      <a:pt x="133" y="1067"/>
                    </a:cubicBezTo>
                    <a:cubicBezTo>
                      <a:pt x="195" y="1067"/>
                      <a:pt x="246" y="101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40"/>
              <p:cNvSpPr/>
              <p:nvPr/>
            </p:nvSpPr>
            <p:spPr>
              <a:xfrm>
                <a:off x="2507164" y="4232315"/>
                <a:ext cx="15804" cy="70483"/>
              </a:xfrm>
              <a:custGeom>
                <a:rect b="b" l="l" r="r" t="t"/>
                <a:pathLst>
                  <a:path extrusionOk="0" h="1057" w="237">
                    <a:moveTo>
                      <a:pt x="124" y="1"/>
                    </a:moveTo>
                    <a:cubicBezTo>
                      <a:pt x="52" y="1"/>
                      <a:pt x="1" y="62"/>
                      <a:pt x="1" y="124"/>
                    </a:cubicBezTo>
                    <a:lnTo>
                      <a:pt x="1" y="934"/>
                    </a:lnTo>
                    <a:cubicBezTo>
                      <a:pt x="1" y="995"/>
                      <a:pt x="52" y="1057"/>
                      <a:pt x="124" y="1057"/>
                    </a:cubicBezTo>
                    <a:cubicBezTo>
                      <a:pt x="186" y="1057"/>
                      <a:pt x="237" y="995"/>
                      <a:pt x="237" y="934"/>
                    </a:cubicBezTo>
                    <a:lnTo>
                      <a:pt x="237" y="124"/>
                    </a:lnTo>
                    <a:cubicBezTo>
                      <a:pt x="237" y="62"/>
                      <a:pt x="18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40"/>
              <p:cNvSpPr/>
              <p:nvPr/>
            </p:nvSpPr>
            <p:spPr>
              <a:xfrm>
                <a:off x="2475756" y="4241251"/>
                <a:ext cx="16471" cy="71150"/>
              </a:xfrm>
              <a:custGeom>
                <a:rect b="b" l="l" r="r" t="t"/>
                <a:pathLst>
                  <a:path extrusionOk="0" h="1067" w="247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40"/>
              <p:cNvSpPr/>
              <p:nvPr/>
            </p:nvSpPr>
            <p:spPr>
              <a:xfrm>
                <a:off x="2448415" y="4247386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40"/>
              <p:cNvSpPr/>
              <p:nvPr/>
            </p:nvSpPr>
            <p:spPr>
              <a:xfrm>
                <a:off x="2415607" y="4252854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46" y="1067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40"/>
              <p:cNvSpPr/>
              <p:nvPr/>
            </p:nvSpPr>
            <p:spPr>
              <a:xfrm>
                <a:off x="2380064" y="4256254"/>
                <a:ext cx="17138" cy="74618"/>
              </a:xfrm>
              <a:custGeom>
                <a:rect b="b" l="l" r="r" t="t"/>
                <a:pathLst>
                  <a:path extrusionOk="0" h="1119" w="257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62" y="1118"/>
                      <a:pt x="123" y="1118"/>
                    </a:cubicBezTo>
                    <a:cubicBezTo>
                      <a:pt x="195" y="1118"/>
                      <a:pt x="257" y="1067"/>
                      <a:pt x="257" y="995"/>
                    </a:cubicBezTo>
                    <a:lnTo>
                      <a:pt x="257" y="124"/>
                    </a:lnTo>
                    <a:cubicBezTo>
                      <a:pt x="257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40"/>
              <p:cNvSpPr/>
              <p:nvPr/>
            </p:nvSpPr>
            <p:spPr>
              <a:xfrm>
                <a:off x="2347255" y="4258322"/>
                <a:ext cx="17138" cy="75285"/>
              </a:xfrm>
              <a:custGeom>
                <a:rect b="b" l="l" r="r" t="t"/>
                <a:pathLst>
                  <a:path extrusionOk="0" h="1129" w="257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40"/>
              <p:cNvSpPr/>
              <p:nvPr/>
            </p:nvSpPr>
            <p:spPr>
              <a:xfrm>
                <a:off x="2137333" y="4133157"/>
                <a:ext cx="309752" cy="51412"/>
              </a:xfrm>
              <a:custGeom>
                <a:rect b="b" l="l" r="r" t="t"/>
                <a:pathLst>
                  <a:path extrusionOk="0" h="771" w="4645">
                    <a:moveTo>
                      <a:pt x="3368" y="113"/>
                    </a:moveTo>
                    <a:cubicBezTo>
                      <a:pt x="3383" y="113"/>
                      <a:pt x="3399" y="113"/>
                      <a:pt x="3415" y="114"/>
                    </a:cubicBezTo>
                    <a:cubicBezTo>
                      <a:pt x="3671" y="114"/>
                      <a:pt x="3866" y="165"/>
                      <a:pt x="3938" y="237"/>
                    </a:cubicBezTo>
                    <a:lnTo>
                      <a:pt x="2810" y="258"/>
                    </a:lnTo>
                    <a:cubicBezTo>
                      <a:pt x="2981" y="172"/>
                      <a:pt x="3170" y="113"/>
                      <a:pt x="3368" y="113"/>
                    </a:cubicBezTo>
                    <a:close/>
                    <a:moveTo>
                      <a:pt x="3958" y="27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68" y="360"/>
                      <a:pt x="3948" y="381"/>
                    </a:cubicBezTo>
                    <a:lnTo>
                      <a:pt x="2564" y="422"/>
                    </a:lnTo>
                    <a:lnTo>
                      <a:pt x="2564" y="422"/>
                    </a:lnTo>
                    <a:lnTo>
                      <a:pt x="2748" y="309"/>
                    </a:lnTo>
                    <a:lnTo>
                      <a:pt x="3958" y="278"/>
                    </a:lnTo>
                    <a:close/>
                    <a:moveTo>
                      <a:pt x="2185" y="319"/>
                    </a:moveTo>
                    <a:lnTo>
                      <a:pt x="2164" y="329"/>
                    </a:lnTo>
                    <a:cubicBezTo>
                      <a:pt x="2102" y="360"/>
                      <a:pt x="2051" y="401"/>
                      <a:pt x="1990" y="432"/>
                    </a:cubicBezTo>
                    <a:lnTo>
                      <a:pt x="678" y="463"/>
                    </a:lnTo>
                    <a:cubicBezTo>
                      <a:pt x="667" y="442"/>
                      <a:pt x="657" y="432"/>
                      <a:pt x="657" y="411"/>
                    </a:cubicBezTo>
                    <a:cubicBezTo>
                      <a:pt x="657" y="391"/>
                      <a:pt x="657" y="370"/>
                      <a:pt x="667" y="350"/>
                    </a:cubicBezTo>
                    <a:lnTo>
                      <a:pt x="2185" y="319"/>
                    </a:lnTo>
                    <a:close/>
                    <a:moveTo>
                      <a:pt x="1918" y="473"/>
                    </a:moveTo>
                    <a:lnTo>
                      <a:pt x="1918" y="473"/>
                    </a:lnTo>
                    <a:cubicBezTo>
                      <a:pt x="1733" y="565"/>
                      <a:pt x="1518" y="617"/>
                      <a:pt x="1303" y="617"/>
                    </a:cubicBezTo>
                    <a:cubicBezTo>
                      <a:pt x="1275" y="617"/>
                      <a:pt x="1248" y="618"/>
                      <a:pt x="1222" y="618"/>
                    </a:cubicBezTo>
                    <a:cubicBezTo>
                      <a:pt x="944" y="618"/>
                      <a:pt x="783" y="569"/>
                      <a:pt x="708" y="493"/>
                    </a:cubicBezTo>
                    <a:lnTo>
                      <a:pt x="1918" y="473"/>
                    </a:lnTo>
                    <a:close/>
                    <a:moveTo>
                      <a:pt x="3182" y="1"/>
                    </a:moveTo>
                    <a:cubicBezTo>
                      <a:pt x="2850" y="1"/>
                      <a:pt x="2520" y="103"/>
                      <a:pt x="2246" y="288"/>
                    </a:cubicBezTo>
                    <a:lnTo>
                      <a:pt x="698" y="329"/>
                    </a:lnTo>
                    <a:cubicBezTo>
                      <a:pt x="811" y="165"/>
                      <a:pt x="1252" y="94"/>
                      <a:pt x="1744" y="73"/>
                    </a:cubicBezTo>
                    <a:lnTo>
                      <a:pt x="1744" y="32"/>
                    </a:lnTo>
                    <a:cubicBezTo>
                      <a:pt x="1067" y="53"/>
                      <a:pt x="790" y="53"/>
                      <a:pt x="596" y="53"/>
                    </a:cubicBezTo>
                    <a:lnTo>
                      <a:pt x="596" y="94"/>
                    </a:lnTo>
                    <a:cubicBezTo>
                      <a:pt x="739" y="94"/>
                      <a:pt x="811" y="104"/>
                      <a:pt x="811" y="124"/>
                    </a:cubicBezTo>
                    <a:cubicBezTo>
                      <a:pt x="811" y="135"/>
                      <a:pt x="790" y="155"/>
                      <a:pt x="739" y="186"/>
                    </a:cubicBezTo>
                    <a:cubicBezTo>
                      <a:pt x="678" y="217"/>
                      <a:pt x="626" y="258"/>
                      <a:pt x="596" y="319"/>
                    </a:cubicBezTo>
                    <a:lnTo>
                      <a:pt x="11" y="340"/>
                    </a:lnTo>
                    <a:lnTo>
                      <a:pt x="11" y="370"/>
                    </a:lnTo>
                    <a:lnTo>
                      <a:pt x="575" y="360"/>
                    </a:lnTo>
                    <a:lnTo>
                      <a:pt x="575" y="360"/>
                    </a:lnTo>
                    <a:cubicBezTo>
                      <a:pt x="575" y="381"/>
                      <a:pt x="565" y="401"/>
                      <a:pt x="565" y="422"/>
                    </a:cubicBezTo>
                    <a:cubicBezTo>
                      <a:pt x="565" y="432"/>
                      <a:pt x="565" y="452"/>
                      <a:pt x="565" y="463"/>
                    </a:cubicBezTo>
                    <a:lnTo>
                      <a:pt x="1" y="483"/>
                    </a:lnTo>
                    <a:lnTo>
                      <a:pt x="1" y="514"/>
                    </a:lnTo>
                    <a:lnTo>
                      <a:pt x="585" y="504"/>
                    </a:lnTo>
                    <a:cubicBezTo>
                      <a:pt x="654" y="652"/>
                      <a:pt x="931" y="771"/>
                      <a:pt x="1417" y="771"/>
                    </a:cubicBezTo>
                    <a:cubicBezTo>
                      <a:pt x="1437" y="771"/>
                      <a:pt x="1457" y="771"/>
                      <a:pt x="1477" y="770"/>
                    </a:cubicBezTo>
                    <a:cubicBezTo>
                      <a:pt x="1846" y="770"/>
                      <a:pt x="2205" y="658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4" y="534"/>
                      <a:pt x="3425" y="596"/>
                      <a:pt x="3066" y="617"/>
                    </a:cubicBezTo>
                    <a:lnTo>
                      <a:pt x="3066" y="668"/>
                    </a:lnTo>
                    <a:cubicBezTo>
                      <a:pt x="3671" y="647"/>
                      <a:pt x="3876" y="647"/>
                      <a:pt x="4040" y="647"/>
                    </a:cubicBezTo>
                    <a:lnTo>
                      <a:pt x="4040" y="606"/>
                    </a:lnTo>
                    <a:cubicBezTo>
                      <a:pt x="3897" y="606"/>
                      <a:pt x="3835" y="596"/>
                      <a:pt x="3825" y="575"/>
                    </a:cubicBezTo>
                    <a:cubicBezTo>
                      <a:pt x="3825" y="565"/>
                      <a:pt x="3845" y="545"/>
                      <a:pt x="3897" y="514"/>
                    </a:cubicBezTo>
                    <a:cubicBezTo>
                      <a:pt x="3938" y="493"/>
                      <a:pt x="3989" y="463"/>
                      <a:pt x="4020" y="422"/>
                    </a:cubicBezTo>
                    <a:lnTo>
                      <a:pt x="4645" y="411"/>
                    </a:lnTo>
                    <a:lnTo>
                      <a:pt x="4645" y="370"/>
                    </a:lnTo>
                    <a:lnTo>
                      <a:pt x="4050" y="391"/>
                    </a:lnTo>
                    <a:cubicBezTo>
                      <a:pt x="4061" y="360"/>
                      <a:pt x="4071" y="329"/>
                      <a:pt x="4061" y="299"/>
                    </a:cubicBezTo>
                    <a:lnTo>
                      <a:pt x="4061" y="278"/>
                    </a:lnTo>
                    <a:lnTo>
                      <a:pt x="4645" y="268"/>
                    </a:lnTo>
                    <a:lnTo>
                      <a:pt x="4645" y="227"/>
                    </a:lnTo>
                    <a:lnTo>
                      <a:pt x="4061" y="247"/>
                    </a:lnTo>
                    <a:cubicBezTo>
                      <a:pt x="4002" y="110"/>
                      <a:pt x="3755" y="1"/>
                      <a:pt x="3293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2785438" y="3975317"/>
                <a:ext cx="604366" cy="256394"/>
              </a:xfrm>
              <a:custGeom>
                <a:rect b="b" l="l" r="r" t="t"/>
                <a:pathLst>
                  <a:path extrusionOk="0" h="3845" w="9063">
                    <a:moveTo>
                      <a:pt x="4532" y="0"/>
                    </a:moveTo>
                    <a:cubicBezTo>
                      <a:pt x="2092" y="0"/>
                      <a:pt x="93" y="513"/>
                      <a:pt x="0" y="1169"/>
                    </a:cubicBezTo>
                    <a:lnTo>
                      <a:pt x="0" y="1210"/>
                    </a:lnTo>
                    <a:lnTo>
                      <a:pt x="0" y="2645"/>
                    </a:lnTo>
                    <a:cubicBezTo>
                      <a:pt x="41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5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4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0" y="513"/>
                      <a:pt x="6971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40"/>
              <p:cNvSpPr/>
              <p:nvPr/>
            </p:nvSpPr>
            <p:spPr>
              <a:xfrm>
                <a:off x="2785438" y="4058005"/>
                <a:ext cx="604366" cy="173708"/>
              </a:xfrm>
              <a:custGeom>
                <a:rect b="b" l="l" r="r" t="t"/>
                <a:pathLst>
                  <a:path extrusionOk="0" h="2605" w="9063">
                    <a:moveTo>
                      <a:pt x="0" y="1"/>
                    </a:moveTo>
                    <a:lnTo>
                      <a:pt x="0" y="1405"/>
                    </a:lnTo>
                    <a:cubicBezTo>
                      <a:pt x="41" y="2072"/>
                      <a:pt x="2051" y="2605"/>
                      <a:pt x="4532" y="2605"/>
                    </a:cubicBezTo>
                    <a:cubicBezTo>
                      <a:pt x="6982" y="2605"/>
                      <a:pt x="8981" y="208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395"/>
                      <a:pt x="9063" y="1385"/>
                    </a:cubicBezTo>
                    <a:cubicBezTo>
                      <a:pt x="9063" y="1374"/>
                      <a:pt x="9063" y="1364"/>
                      <a:pt x="9063" y="1354"/>
                    </a:cubicBezTo>
                    <a:lnTo>
                      <a:pt x="9063" y="21"/>
                    </a:lnTo>
                    <a:cubicBezTo>
                      <a:pt x="8981" y="667"/>
                      <a:pt x="6982" y="1190"/>
                      <a:pt x="4532" y="1190"/>
                    </a:cubicBezTo>
                    <a:cubicBezTo>
                      <a:pt x="2051" y="1190"/>
                      <a:pt x="41" y="65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40"/>
              <p:cNvSpPr/>
              <p:nvPr/>
            </p:nvSpPr>
            <p:spPr>
              <a:xfrm>
                <a:off x="3390397" y="4053203"/>
                <a:ext cx="67" cy="2801"/>
              </a:xfrm>
              <a:custGeom>
                <a:rect b="b" l="l" r="r" t="t"/>
                <a:pathLst>
                  <a:path extrusionOk="0" h="42" w="1">
                    <a:moveTo>
                      <a:pt x="1" y="42"/>
                    </a:moveTo>
                    <a:cubicBezTo>
                      <a:pt x="1" y="32"/>
                      <a:pt x="1" y="22"/>
                      <a:pt x="1" y="11"/>
                    </a:cubicBezTo>
                    <a:lnTo>
                      <a:pt x="1" y="1"/>
                    </a:lnTo>
                    <a:lnTo>
                      <a:pt x="1" y="1"/>
                    </a:lnTo>
                    <a:lnTo>
                      <a:pt x="1" y="42"/>
                    </a:lnTo>
                    <a:lnTo>
                      <a:pt x="1" y="4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40"/>
              <p:cNvSpPr/>
              <p:nvPr/>
            </p:nvSpPr>
            <p:spPr>
              <a:xfrm>
                <a:off x="2785438" y="4053203"/>
                <a:ext cx="67" cy="2801"/>
              </a:xfrm>
              <a:custGeom>
                <a:rect b="b" l="l" r="r" t="t"/>
                <a:pathLst>
                  <a:path extrusionOk="0" h="42" w="1">
                    <a:moveTo>
                      <a:pt x="0" y="1"/>
                    </a:moveTo>
                    <a:lnTo>
                      <a:pt x="0" y="42"/>
                    </a:lnTo>
                    <a:lnTo>
                      <a:pt x="0" y="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40"/>
              <p:cNvSpPr/>
              <p:nvPr/>
            </p:nvSpPr>
            <p:spPr>
              <a:xfrm>
                <a:off x="2868126" y="3999257"/>
                <a:ext cx="439654" cy="110760"/>
              </a:xfrm>
              <a:custGeom>
                <a:rect b="b" l="l" r="r" t="t"/>
                <a:pathLst>
                  <a:path extrusionOk="0" h="1661" w="6593">
                    <a:moveTo>
                      <a:pt x="329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292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40"/>
              <p:cNvSpPr/>
              <p:nvPr/>
            </p:nvSpPr>
            <p:spPr>
              <a:xfrm>
                <a:off x="2795707" y="4095614"/>
                <a:ext cx="16471" cy="67083"/>
              </a:xfrm>
              <a:custGeom>
                <a:rect b="b" l="l" r="r" t="t"/>
                <a:pathLst>
                  <a:path extrusionOk="0" h="1006" w="247">
                    <a:moveTo>
                      <a:pt x="11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882"/>
                    </a:lnTo>
                    <a:cubicBezTo>
                      <a:pt x="0" y="944"/>
                      <a:pt x="51" y="1005"/>
                      <a:pt x="113" y="1005"/>
                    </a:cubicBezTo>
                    <a:cubicBezTo>
                      <a:pt x="185" y="1005"/>
                      <a:pt x="236" y="944"/>
                      <a:pt x="246" y="882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2820980" y="4109951"/>
                <a:ext cx="16471" cy="71217"/>
              </a:xfrm>
              <a:custGeom>
                <a:rect b="b" l="l" r="r" t="t"/>
                <a:pathLst>
                  <a:path extrusionOk="0" h="1068" w="247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3" y="1067"/>
                    </a:cubicBezTo>
                    <a:cubicBezTo>
                      <a:pt x="185" y="1067"/>
                      <a:pt x="236" y="1016"/>
                      <a:pt x="246" y="94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40"/>
              <p:cNvSpPr/>
              <p:nvPr/>
            </p:nvSpPr>
            <p:spPr>
              <a:xfrm>
                <a:off x="2848321" y="4120220"/>
                <a:ext cx="16471" cy="71884"/>
              </a:xfrm>
              <a:custGeom>
                <a:rect b="b" l="l" r="r" t="t"/>
                <a:pathLst>
                  <a:path extrusionOk="0" h="1078" w="247">
                    <a:moveTo>
                      <a:pt x="134" y="1"/>
                    </a:moveTo>
                    <a:cubicBezTo>
                      <a:pt x="62" y="1"/>
                      <a:pt x="11" y="52"/>
                      <a:pt x="0" y="124"/>
                    </a:cubicBezTo>
                    <a:lnTo>
                      <a:pt x="0" y="964"/>
                    </a:lnTo>
                    <a:cubicBezTo>
                      <a:pt x="1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64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40"/>
              <p:cNvSpPr/>
              <p:nvPr/>
            </p:nvSpPr>
            <p:spPr>
              <a:xfrm>
                <a:off x="2879796" y="4128422"/>
                <a:ext cx="16471" cy="71884"/>
              </a:xfrm>
              <a:custGeom>
                <a:rect b="b" l="l" r="r" t="t"/>
                <a:pathLst>
                  <a:path extrusionOk="0" h="1078" w="247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62" y="1077"/>
                      <a:pt x="123" y="1077"/>
                    </a:cubicBezTo>
                    <a:cubicBezTo>
                      <a:pt x="195" y="1077"/>
                      <a:pt x="246" y="1016"/>
                      <a:pt x="246" y="95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40"/>
              <p:cNvSpPr/>
              <p:nvPr/>
            </p:nvSpPr>
            <p:spPr>
              <a:xfrm>
                <a:off x="2907803" y="4135291"/>
                <a:ext cx="15804" cy="73884"/>
              </a:xfrm>
              <a:custGeom>
                <a:rect b="b" l="l" r="r" t="t"/>
                <a:pathLst>
                  <a:path extrusionOk="0" h="1108" w="237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07"/>
                    </a:cubicBezTo>
                    <a:cubicBezTo>
                      <a:pt x="185" y="1107"/>
                      <a:pt x="236" y="1056"/>
                      <a:pt x="236" y="984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40"/>
              <p:cNvSpPr/>
              <p:nvPr/>
            </p:nvSpPr>
            <p:spPr>
              <a:xfrm>
                <a:off x="2940612" y="4140759"/>
                <a:ext cx="15804" cy="74551"/>
              </a:xfrm>
              <a:custGeom>
                <a:rect b="b" l="l" r="r" t="t"/>
                <a:pathLst>
                  <a:path extrusionOk="0" h="1118" w="237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18"/>
                    </a:cubicBezTo>
                    <a:cubicBezTo>
                      <a:pt x="185" y="1107"/>
                      <a:pt x="236" y="105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40"/>
              <p:cNvSpPr/>
              <p:nvPr/>
            </p:nvSpPr>
            <p:spPr>
              <a:xfrm>
                <a:off x="2975488" y="4144160"/>
                <a:ext cx="16471" cy="73884"/>
              </a:xfrm>
              <a:custGeom>
                <a:rect b="b" l="l" r="r" t="t"/>
                <a:pathLst>
                  <a:path extrusionOk="0" h="1108" w="247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08"/>
                    </a:cubicBezTo>
                    <a:cubicBezTo>
                      <a:pt x="185" y="1108"/>
                      <a:pt x="236" y="1056"/>
                      <a:pt x="246" y="995"/>
                    </a:cubicBezTo>
                    <a:lnTo>
                      <a:pt x="24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40"/>
              <p:cNvSpPr/>
              <p:nvPr/>
            </p:nvSpPr>
            <p:spPr>
              <a:xfrm>
                <a:off x="3008297" y="4146227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40"/>
              <p:cNvSpPr/>
              <p:nvPr/>
            </p:nvSpPr>
            <p:spPr>
              <a:xfrm>
                <a:off x="3046573" y="4146227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6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40"/>
              <p:cNvSpPr/>
              <p:nvPr/>
            </p:nvSpPr>
            <p:spPr>
              <a:xfrm>
                <a:off x="3078715" y="4146227"/>
                <a:ext cx="15804" cy="74551"/>
              </a:xfrm>
              <a:custGeom>
                <a:rect b="b" l="l" r="r" t="t"/>
                <a:pathLst>
                  <a:path extrusionOk="0" h="1118" w="237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18"/>
                    </a:cubicBezTo>
                    <a:cubicBezTo>
                      <a:pt x="185" y="1118"/>
                      <a:pt x="236" y="106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40"/>
              <p:cNvSpPr/>
              <p:nvPr/>
            </p:nvSpPr>
            <p:spPr>
              <a:xfrm>
                <a:off x="3112857" y="4146227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95"/>
                    </a:lnTo>
                    <a:cubicBezTo>
                      <a:pt x="11" y="1066"/>
                      <a:pt x="62" y="1118"/>
                      <a:pt x="124" y="1118"/>
                    </a:cubicBezTo>
                    <a:cubicBezTo>
                      <a:pt x="185" y="1118"/>
                      <a:pt x="247" y="1066"/>
                      <a:pt x="247" y="995"/>
                    </a:cubicBezTo>
                    <a:lnTo>
                      <a:pt x="247" y="123"/>
                    </a:lnTo>
                    <a:cubicBezTo>
                      <a:pt x="24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40"/>
              <p:cNvSpPr/>
              <p:nvPr/>
            </p:nvSpPr>
            <p:spPr>
              <a:xfrm>
                <a:off x="3365124" y="4095614"/>
                <a:ext cx="16471" cy="68416"/>
              </a:xfrm>
              <a:custGeom>
                <a:rect b="b" l="l" r="r" t="t"/>
                <a:pathLst>
                  <a:path extrusionOk="0" h="1026" w="247">
                    <a:moveTo>
                      <a:pt x="124" y="1"/>
                    </a:moveTo>
                    <a:cubicBezTo>
                      <a:pt x="62" y="1"/>
                      <a:pt x="1" y="62"/>
                      <a:pt x="11" y="124"/>
                    </a:cubicBezTo>
                    <a:lnTo>
                      <a:pt x="11" y="913"/>
                    </a:lnTo>
                    <a:cubicBezTo>
                      <a:pt x="11" y="974"/>
                      <a:pt x="62" y="1026"/>
                      <a:pt x="124" y="1026"/>
                    </a:cubicBezTo>
                    <a:cubicBezTo>
                      <a:pt x="195" y="1026"/>
                      <a:pt x="247" y="974"/>
                      <a:pt x="247" y="913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40"/>
              <p:cNvSpPr/>
              <p:nvPr/>
            </p:nvSpPr>
            <p:spPr>
              <a:xfrm>
                <a:off x="3339851" y="4109951"/>
                <a:ext cx="16471" cy="71217"/>
              </a:xfrm>
              <a:custGeom>
                <a:rect b="b" l="l" r="r" t="t"/>
                <a:pathLst>
                  <a:path extrusionOk="0" h="1068" w="247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62" y="1067"/>
                      <a:pt x="123" y="1067"/>
                    </a:cubicBezTo>
                    <a:cubicBezTo>
                      <a:pt x="195" y="1067"/>
                      <a:pt x="246" y="1016"/>
                      <a:pt x="246" y="94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40"/>
              <p:cNvSpPr/>
              <p:nvPr/>
            </p:nvSpPr>
            <p:spPr>
              <a:xfrm>
                <a:off x="3311777" y="4120220"/>
                <a:ext cx="16538" cy="69817"/>
              </a:xfrm>
              <a:custGeom>
                <a:rect b="b" l="l" r="r" t="t"/>
                <a:pathLst>
                  <a:path extrusionOk="0" h="1047" w="248">
                    <a:moveTo>
                      <a:pt x="124" y="1"/>
                    </a:moveTo>
                    <a:cubicBezTo>
                      <a:pt x="63" y="1"/>
                      <a:pt x="1" y="52"/>
                      <a:pt x="1" y="124"/>
                    </a:cubicBezTo>
                    <a:lnTo>
                      <a:pt x="1" y="923"/>
                    </a:lnTo>
                    <a:cubicBezTo>
                      <a:pt x="1" y="995"/>
                      <a:pt x="63" y="1046"/>
                      <a:pt x="124" y="1046"/>
                    </a:cubicBezTo>
                    <a:cubicBezTo>
                      <a:pt x="196" y="1046"/>
                      <a:pt x="247" y="995"/>
                      <a:pt x="247" y="923"/>
                    </a:cubicBezTo>
                    <a:lnTo>
                      <a:pt x="247" y="124"/>
                    </a:lnTo>
                    <a:cubicBezTo>
                      <a:pt x="247" y="5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40"/>
              <p:cNvSpPr/>
              <p:nvPr/>
            </p:nvSpPr>
            <p:spPr>
              <a:xfrm>
                <a:off x="3281035" y="4128422"/>
                <a:ext cx="16471" cy="71884"/>
              </a:xfrm>
              <a:custGeom>
                <a:rect b="b" l="l" r="r" t="t"/>
                <a:pathLst>
                  <a:path extrusionOk="0" h="1078" w="247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16"/>
                      <a:pt x="52" y="1077"/>
                      <a:pt x="124" y="1077"/>
                    </a:cubicBezTo>
                    <a:cubicBezTo>
                      <a:pt x="185" y="1067"/>
                      <a:pt x="236" y="1016"/>
                      <a:pt x="247" y="954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40"/>
              <p:cNvSpPr/>
              <p:nvPr/>
            </p:nvSpPr>
            <p:spPr>
              <a:xfrm>
                <a:off x="3253028" y="4135291"/>
                <a:ext cx="16471" cy="73884"/>
              </a:xfrm>
              <a:custGeom>
                <a:rect b="b" l="l" r="r" t="t"/>
                <a:pathLst>
                  <a:path extrusionOk="0" h="1108" w="247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62" y="1107"/>
                      <a:pt x="123" y="1107"/>
                    </a:cubicBezTo>
                    <a:cubicBezTo>
                      <a:pt x="195" y="1107"/>
                      <a:pt x="246" y="1056"/>
                      <a:pt x="246" y="98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40"/>
              <p:cNvSpPr/>
              <p:nvPr/>
            </p:nvSpPr>
            <p:spPr>
              <a:xfrm>
                <a:off x="3220219" y="4139358"/>
                <a:ext cx="16471" cy="75285"/>
              </a:xfrm>
              <a:custGeom>
                <a:rect b="b" l="l" r="r" t="t"/>
                <a:pathLst>
                  <a:path extrusionOk="0" h="1129" w="247">
                    <a:moveTo>
                      <a:pt x="123" y="1"/>
                    </a:moveTo>
                    <a:cubicBezTo>
                      <a:pt x="62" y="1"/>
                      <a:pt x="0" y="6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40"/>
              <p:cNvSpPr/>
              <p:nvPr/>
            </p:nvSpPr>
            <p:spPr>
              <a:xfrm>
                <a:off x="3184676" y="4144093"/>
                <a:ext cx="17138" cy="73951"/>
              </a:xfrm>
              <a:custGeom>
                <a:rect b="b" l="l" r="r" t="t"/>
                <a:pathLst>
                  <a:path extrusionOk="0" h="1109" w="257">
                    <a:moveTo>
                      <a:pt x="118" y="0"/>
                    </a:moveTo>
                    <a:cubicBezTo>
                      <a:pt x="54" y="0"/>
                      <a:pt x="10" y="57"/>
                      <a:pt x="0" y="114"/>
                    </a:cubicBezTo>
                    <a:lnTo>
                      <a:pt x="0" y="996"/>
                    </a:lnTo>
                    <a:cubicBezTo>
                      <a:pt x="10" y="1057"/>
                      <a:pt x="62" y="1109"/>
                      <a:pt x="133" y="1109"/>
                    </a:cubicBezTo>
                    <a:cubicBezTo>
                      <a:pt x="195" y="1109"/>
                      <a:pt x="257" y="1057"/>
                      <a:pt x="257" y="996"/>
                    </a:cubicBezTo>
                    <a:lnTo>
                      <a:pt x="257" y="114"/>
                    </a:lnTo>
                    <a:cubicBezTo>
                      <a:pt x="257" y="53"/>
                      <a:pt x="195" y="1"/>
                      <a:pt x="133" y="1"/>
                    </a:cubicBezTo>
                    <a:cubicBezTo>
                      <a:pt x="128" y="1"/>
                      <a:pt x="123" y="0"/>
                      <a:pt x="11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40"/>
              <p:cNvSpPr/>
              <p:nvPr/>
            </p:nvSpPr>
            <p:spPr>
              <a:xfrm>
                <a:off x="3152535" y="4146227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0"/>
                    </a:moveTo>
                    <a:cubicBezTo>
                      <a:pt x="52" y="0"/>
                      <a:pt x="0" y="51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40"/>
              <p:cNvSpPr/>
              <p:nvPr/>
            </p:nvSpPr>
            <p:spPr>
              <a:xfrm>
                <a:off x="2934477" y="4036133"/>
                <a:ext cx="309752" cy="51412"/>
              </a:xfrm>
              <a:custGeom>
                <a:rect b="b" l="l" r="r" t="t"/>
                <a:pathLst>
                  <a:path extrusionOk="0" h="771" w="4645">
                    <a:moveTo>
                      <a:pt x="3352" y="112"/>
                    </a:moveTo>
                    <a:cubicBezTo>
                      <a:pt x="3369" y="112"/>
                      <a:pt x="3386" y="113"/>
                      <a:pt x="3404" y="113"/>
                    </a:cubicBezTo>
                    <a:cubicBezTo>
                      <a:pt x="3660" y="113"/>
                      <a:pt x="3865" y="165"/>
                      <a:pt x="3937" y="236"/>
                    </a:cubicBezTo>
                    <a:lnTo>
                      <a:pt x="2809" y="257"/>
                    </a:lnTo>
                    <a:cubicBezTo>
                      <a:pt x="2978" y="163"/>
                      <a:pt x="3164" y="112"/>
                      <a:pt x="3352" y="112"/>
                    </a:cubicBezTo>
                    <a:close/>
                    <a:moveTo>
                      <a:pt x="3957" y="278"/>
                    </a:moveTo>
                    <a:cubicBezTo>
                      <a:pt x="3967" y="288"/>
                      <a:pt x="3967" y="298"/>
                      <a:pt x="3967" y="319"/>
                    </a:cubicBezTo>
                    <a:cubicBezTo>
                      <a:pt x="3967" y="339"/>
                      <a:pt x="3957" y="360"/>
                      <a:pt x="3947" y="380"/>
                    </a:cubicBezTo>
                    <a:lnTo>
                      <a:pt x="2563" y="421"/>
                    </a:lnTo>
                    <a:lnTo>
                      <a:pt x="2748" y="298"/>
                    </a:lnTo>
                    <a:lnTo>
                      <a:pt x="3957" y="278"/>
                    </a:lnTo>
                    <a:close/>
                    <a:moveTo>
                      <a:pt x="2173" y="319"/>
                    </a:moveTo>
                    <a:lnTo>
                      <a:pt x="2163" y="329"/>
                    </a:lnTo>
                    <a:cubicBezTo>
                      <a:pt x="2102" y="360"/>
                      <a:pt x="2050" y="401"/>
                      <a:pt x="1989" y="431"/>
                    </a:cubicBezTo>
                    <a:lnTo>
                      <a:pt x="677" y="462"/>
                    </a:lnTo>
                    <a:cubicBezTo>
                      <a:pt x="667" y="442"/>
                      <a:pt x="656" y="431"/>
                      <a:pt x="656" y="411"/>
                    </a:cubicBezTo>
                    <a:cubicBezTo>
                      <a:pt x="656" y="390"/>
                      <a:pt x="656" y="370"/>
                      <a:pt x="667" y="349"/>
                    </a:cubicBezTo>
                    <a:lnTo>
                      <a:pt x="2173" y="319"/>
                    </a:lnTo>
                    <a:close/>
                    <a:moveTo>
                      <a:pt x="1917" y="472"/>
                    </a:moveTo>
                    <a:cubicBezTo>
                      <a:pt x="1722" y="565"/>
                      <a:pt x="1517" y="616"/>
                      <a:pt x="1302" y="616"/>
                    </a:cubicBezTo>
                    <a:cubicBezTo>
                      <a:pt x="1274" y="617"/>
                      <a:pt x="1247" y="617"/>
                      <a:pt x="1221" y="617"/>
                    </a:cubicBezTo>
                    <a:cubicBezTo>
                      <a:pt x="942" y="617"/>
                      <a:pt x="773" y="568"/>
                      <a:pt x="708" y="493"/>
                    </a:cubicBezTo>
                    <a:lnTo>
                      <a:pt x="1917" y="472"/>
                    </a:lnTo>
                    <a:close/>
                    <a:moveTo>
                      <a:pt x="3182" y="0"/>
                    </a:moveTo>
                    <a:cubicBezTo>
                      <a:pt x="2849" y="0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3"/>
                      <a:pt x="1743" y="62"/>
                    </a:cubicBezTo>
                    <a:lnTo>
                      <a:pt x="1743" y="31"/>
                    </a:lnTo>
                    <a:cubicBezTo>
                      <a:pt x="1066" y="52"/>
                      <a:pt x="790" y="52"/>
                      <a:pt x="595" y="52"/>
                    </a:cubicBezTo>
                    <a:lnTo>
                      <a:pt x="595" y="83"/>
                    </a:lnTo>
                    <a:cubicBezTo>
                      <a:pt x="728" y="93"/>
                      <a:pt x="800" y="103"/>
                      <a:pt x="800" y="124"/>
                    </a:cubicBezTo>
                    <a:cubicBezTo>
                      <a:pt x="810" y="134"/>
                      <a:pt x="790" y="154"/>
                      <a:pt x="738" y="185"/>
                    </a:cubicBezTo>
                    <a:cubicBezTo>
                      <a:pt x="677" y="216"/>
                      <a:pt x="626" y="257"/>
                      <a:pt x="585" y="319"/>
                    </a:cubicBezTo>
                    <a:lnTo>
                      <a:pt x="0" y="339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0"/>
                      <a:pt x="564" y="401"/>
                      <a:pt x="564" y="421"/>
                    </a:cubicBezTo>
                    <a:cubicBezTo>
                      <a:pt x="564" y="431"/>
                      <a:pt x="564" y="452"/>
                      <a:pt x="564" y="462"/>
                    </a:cubicBezTo>
                    <a:lnTo>
                      <a:pt x="0" y="483"/>
                    </a:lnTo>
                    <a:lnTo>
                      <a:pt x="0" y="513"/>
                    </a:lnTo>
                    <a:lnTo>
                      <a:pt x="574" y="503"/>
                    </a:lnTo>
                    <a:cubicBezTo>
                      <a:pt x="653" y="651"/>
                      <a:pt x="931" y="770"/>
                      <a:pt x="1416" y="770"/>
                    </a:cubicBezTo>
                    <a:cubicBezTo>
                      <a:pt x="1436" y="770"/>
                      <a:pt x="1456" y="770"/>
                      <a:pt x="1476" y="770"/>
                    </a:cubicBezTo>
                    <a:cubicBezTo>
                      <a:pt x="1845" y="770"/>
                      <a:pt x="2194" y="657"/>
                      <a:pt x="2502" y="452"/>
                    </a:cubicBezTo>
                    <a:lnTo>
                      <a:pt x="3916" y="421"/>
                    </a:lnTo>
                    <a:lnTo>
                      <a:pt x="3916" y="421"/>
                    </a:lnTo>
                    <a:cubicBezTo>
                      <a:pt x="3793" y="544"/>
                      <a:pt x="3424" y="606"/>
                      <a:pt x="3065" y="626"/>
                    </a:cubicBezTo>
                    <a:lnTo>
                      <a:pt x="3065" y="667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5"/>
                      <a:pt x="3824" y="575"/>
                    </a:cubicBezTo>
                    <a:cubicBezTo>
                      <a:pt x="3824" y="565"/>
                      <a:pt x="3844" y="544"/>
                      <a:pt x="3896" y="513"/>
                    </a:cubicBezTo>
                    <a:cubicBezTo>
                      <a:pt x="3937" y="493"/>
                      <a:pt x="3978" y="462"/>
                      <a:pt x="4019" y="421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0"/>
                    </a:lnTo>
                    <a:cubicBezTo>
                      <a:pt x="4060" y="360"/>
                      <a:pt x="4060" y="329"/>
                      <a:pt x="4060" y="298"/>
                    </a:cubicBezTo>
                    <a:lnTo>
                      <a:pt x="4060" y="278"/>
                    </a:lnTo>
                    <a:lnTo>
                      <a:pt x="4644" y="267"/>
                    </a:lnTo>
                    <a:lnTo>
                      <a:pt x="4644" y="226"/>
                    </a:lnTo>
                    <a:lnTo>
                      <a:pt x="4050" y="247"/>
                    </a:lnTo>
                    <a:cubicBezTo>
                      <a:pt x="4000" y="109"/>
                      <a:pt x="3754" y="0"/>
                      <a:pt x="3292" y="0"/>
                    </a:cubicBezTo>
                    <a:cubicBezTo>
                      <a:pt x="3272" y="0"/>
                      <a:pt x="3251" y="0"/>
                      <a:pt x="3229" y="1"/>
                    </a:cubicBezTo>
                    <a:cubicBezTo>
                      <a:pt x="3213" y="0"/>
                      <a:pt x="3198" y="0"/>
                      <a:pt x="3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40"/>
              <p:cNvSpPr/>
              <p:nvPr/>
            </p:nvSpPr>
            <p:spPr>
              <a:xfrm>
                <a:off x="781041" y="4071008"/>
                <a:ext cx="604433" cy="256394"/>
              </a:xfrm>
              <a:custGeom>
                <a:rect b="b" l="l" r="r" t="t"/>
                <a:pathLst>
                  <a:path extrusionOk="0" h="3845" w="9064">
                    <a:moveTo>
                      <a:pt x="4532" y="1"/>
                    </a:moveTo>
                    <a:cubicBezTo>
                      <a:pt x="2092" y="1"/>
                      <a:pt x="93" y="513"/>
                      <a:pt x="1" y="1169"/>
                    </a:cubicBezTo>
                    <a:lnTo>
                      <a:pt x="1" y="1210"/>
                    </a:lnTo>
                    <a:lnTo>
                      <a:pt x="1" y="2645"/>
                    </a:lnTo>
                    <a:cubicBezTo>
                      <a:pt x="5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6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5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1" y="513"/>
                      <a:pt x="6972" y="1"/>
                      <a:pt x="45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40"/>
              <p:cNvSpPr/>
              <p:nvPr/>
            </p:nvSpPr>
            <p:spPr>
              <a:xfrm>
                <a:off x="781041" y="4153029"/>
                <a:ext cx="604433" cy="174375"/>
              </a:xfrm>
              <a:custGeom>
                <a:rect b="b" l="l" r="r" t="t"/>
                <a:pathLst>
                  <a:path extrusionOk="0" h="2615" w="9064">
                    <a:moveTo>
                      <a:pt x="1" y="1"/>
                    </a:moveTo>
                    <a:lnTo>
                      <a:pt x="1" y="1415"/>
                    </a:lnTo>
                    <a:cubicBezTo>
                      <a:pt x="52" y="2082"/>
                      <a:pt x="2062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cubicBezTo>
                      <a:pt x="9063" y="1415"/>
                      <a:pt x="9063" y="1405"/>
                      <a:pt x="9063" y="1395"/>
                    </a:cubicBezTo>
                    <a:cubicBezTo>
                      <a:pt x="9063" y="1385"/>
                      <a:pt x="9063" y="1374"/>
                      <a:pt x="9063" y="1364"/>
                    </a:cubicBezTo>
                    <a:lnTo>
                      <a:pt x="9063" y="3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40"/>
              <p:cNvSpPr/>
              <p:nvPr/>
            </p:nvSpPr>
            <p:spPr>
              <a:xfrm>
                <a:off x="1386068" y="4148961"/>
                <a:ext cx="67" cy="2801"/>
              </a:xfrm>
              <a:custGeom>
                <a:rect b="b" l="l" r="r" t="t"/>
                <a:pathLst>
                  <a:path extrusionOk="0" h="42" w="1">
                    <a:moveTo>
                      <a:pt x="1" y="41"/>
                    </a:moveTo>
                    <a:cubicBezTo>
                      <a:pt x="1" y="31"/>
                      <a:pt x="1" y="21"/>
                      <a:pt x="1" y="10"/>
                    </a:cubicBez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40"/>
              <p:cNvSpPr/>
              <p:nvPr/>
            </p:nvSpPr>
            <p:spPr>
              <a:xfrm>
                <a:off x="781041" y="4148961"/>
                <a:ext cx="67" cy="2801"/>
              </a:xfrm>
              <a:custGeom>
                <a:rect b="b" l="l" r="r" t="t"/>
                <a:pathLst>
                  <a:path extrusionOk="0" h="42" w="1">
                    <a:moveTo>
                      <a:pt x="1" y="0"/>
                    </a:moveTo>
                    <a:lnTo>
                      <a:pt x="1" y="41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40"/>
              <p:cNvSpPr/>
              <p:nvPr/>
            </p:nvSpPr>
            <p:spPr>
              <a:xfrm>
                <a:off x="863797" y="4094947"/>
                <a:ext cx="439654" cy="110826"/>
              </a:xfrm>
              <a:custGeom>
                <a:rect b="b" l="l" r="r" t="t"/>
                <a:pathLst>
                  <a:path extrusionOk="0" h="1662" w="6593">
                    <a:moveTo>
                      <a:pt x="3301" y="0"/>
                    </a:moveTo>
                    <a:cubicBezTo>
                      <a:pt x="1477" y="0"/>
                      <a:pt x="0" y="369"/>
                      <a:pt x="0" y="831"/>
                    </a:cubicBezTo>
                    <a:cubicBezTo>
                      <a:pt x="0" y="1292"/>
                      <a:pt x="1477" y="1661"/>
                      <a:pt x="3301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40"/>
              <p:cNvSpPr/>
              <p:nvPr/>
            </p:nvSpPr>
            <p:spPr>
              <a:xfrm>
                <a:off x="790644" y="4192038"/>
                <a:ext cx="16471" cy="66349"/>
              </a:xfrm>
              <a:custGeom>
                <a:rect b="b" l="l" r="r" t="t"/>
                <a:pathLst>
                  <a:path extrusionOk="0" h="995" w="247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33"/>
                      <a:pt x="62" y="994"/>
                      <a:pt x="124" y="994"/>
                    </a:cubicBezTo>
                    <a:cubicBezTo>
                      <a:pt x="185" y="984"/>
                      <a:pt x="236" y="933"/>
                      <a:pt x="247" y="871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40"/>
              <p:cNvSpPr/>
              <p:nvPr/>
            </p:nvSpPr>
            <p:spPr>
              <a:xfrm>
                <a:off x="816651" y="4204975"/>
                <a:ext cx="15738" cy="71884"/>
              </a:xfrm>
              <a:custGeom>
                <a:rect b="b" l="l" r="r" t="t"/>
                <a:pathLst>
                  <a:path extrusionOk="0" h="1078" w="236">
                    <a:moveTo>
                      <a:pt x="12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1" y="1077"/>
                      <a:pt x="123" y="1077"/>
                    </a:cubicBezTo>
                    <a:cubicBezTo>
                      <a:pt x="185" y="1077"/>
                      <a:pt x="236" y="1016"/>
                      <a:pt x="236" y="954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40"/>
              <p:cNvSpPr/>
              <p:nvPr/>
            </p:nvSpPr>
            <p:spPr>
              <a:xfrm>
                <a:off x="843991" y="4215244"/>
                <a:ext cx="17138" cy="72551"/>
              </a:xfrm>
              <a:custGeom>
                <a:rect b="b" l="l" r="r" t="t"/>
                <a:pathLst>
                  <a:path extrusionOk="0" h="1088" w="257">
                    <a:moveTo>
                      <a:pt x="133" y="1"/>
                    </a:moveTo>
                    <a:cubicBezTo>
                      <a:pt x="62" y="1"/>
                      <a:pt x="10" y="62"/>
                      <a:pt x="0" y="124"/>
                    </a:cubicBezTo>
                    <a:lnTo>
                      <a:pt x="0" y="964"/>
                    </a:lnTo>
                    <a:cubicBezTo>
                      <a:pt x="0" y="1036"/>
                      <a:pt x="62" y="1087"/>
                      <a:pt x="133" y="1087"/>
                    </a:cubicBezTo>
                    <a:cubicBezTo>
                      <a:pt x="195" y="1087"/>
                      <a:pt x="256" y="1026"/>
                      <a:pt x="256" y="964"/>
                    </a:cubicBezTo>
                    <a:lnTo>
                      <a:pt x="256" y="124"/>
                    </a:lnTo>
                    <a:cubicBezTo>
                      <a:pt x="256" y="6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40"/>
              <p:cNvSpPr/>
              <p:nvPr/>
            </p:nvSpPr>
            <p:spPr>
              <a:xfrm>
                <a:off x="875400" y="4224113"/>
                <a:ext cx="16471" cy="71884"/>
              </a:xfrm>
              <a:custGeom>
                <a:rect b="b" l="l" r="r" t="t"/>
                <a:pathLst>
                  <a:path extrusionOk="0" h="1078" w="247">
                    <a:moveTo>
                      <a:pt x="124" y="1"/>
                    </a:moveTo>
                    <a:cubicBezTo>
                      <a:pt x="62" y="11"/>
                      <a:pt x="11" y="62"/>
                      <a:pt x="1" y="12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40"/>
              <p:cNvSpPr/>
              <p:nvPr/>
            </p:nvSpPr>
            <p:spPr>
              <a:xfrm>
                <a:off x="903407" y="4230981"/>
                <a:ext cx="16538" cy="73884"/>
              </a:xfrm>
              <a:custGeom>
                <a:rect b="b" l="l" r="r" t="t"/>
                <a:pathLst>
                  <a:path extrusionOk="0" h="1108" w="248">
                    <a:moveTo>
                      <a:pt x="124" y="0"/>
                    </a:moveTo>
                    <a:cubicBezTo>
                      <a:pt x="52" y="11"/>
                      <a:pt x="1" y="62"/>
                      <a:pt x="1" y="123"/>
                    </a:cubicBezTo>
                    <a:lnTo>
                      <a:pt x="1" y="985"/>
                    </a:lnTo>
                    <a:cubicBezTo>
                      <a:pt x="1" y="1056"/>
                      <a:pt x="52" y="1108"/>
                      <a:pt x="124" y="1108"/>
                    </a:cubicBezTo>
                    <a:cubicBezTo>
                      <a:pt x="186" y="1108"/>
                      <a:pt x="247" y="1056"/>
                      <a:pt x="247" y="985"/>
                    </a:cubicBezTo>
                    <a:lnTo>
                      <a:pt x="247" y="123"/>
                    </a:lnTo>
                    <a:cubicBezTo>
                      <a:pt x="237" y="62"/>
                      <a:pt x="186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40"/>
              <p:cNvSpPr/>
              <p:nvPr/>
            </p:nvSpPr>
            <p:spPr>
              <a:xfrm>
                <a:off x="936282" y="4236449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1" y="1118"/>
                      <a:pt x="123" y="1118"/>
                    </a:cubicBezTo>
                    <a:cubicBezTo>
                      <a:pt x="185" y="1118"/>
                      <a:pt x="246" y="1056"/>
                      <a:pt x="236" y="995"/>
                    </a:cubicBezTo>
                    <a:lnTo>
                      <a:pt x="23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40"/>
              <p:cNvSpPr/>
              <p:nvPr/>
            </p:nvSpPr>
            <p:spPr>
              <a:xfrm>
                <a:off x="971092" y="4239850"/>
                <a:ext cx="16471" cy="73884"/>
              </a:xfrm>
              <a:custGeom>
                <a:rect b="b" l="l" r="r" t="t"/>
                <a:pathLst>
                  <a:path extrusionOk="0" h="1108" w="247">
                    <a:moveTo>
                      <a:pt x="124" y="1"/>
                    </a:moveTo>
                    <a:cubicBezTo>
                      <a:pt x="62" y="1"/>
                      <a:pt x="11" y="52"/>
                      <a:pt x="1" y="113"/>
                    </a:cubicBezTo>
                    <a:lnTo>
                      <a:pt x="1" y="995"/>
                    </a:lnTo>
                    <a:cubicBezTo>
                      <a:pt x="1" y="1057"/>
                      <a:pt x="52" y="1108"/>
                      <a:pt x="124" y="1108"/>
                    </a:cubicBezTo>
                    <a:cubicBezTo>
                      <a:pt x="185" y="1108"/>
                      <a:pt x="247" y="1057"/>
                      <a:pt x="247" y="995"/>
                    </a:cubicBezTo>
                    <a:lnTo>
                      <a:pt x="247" y="113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40"/>
              <p:cNvSpPr/>
              <p:nvPr/>
            </p:nvSpPr>
            <p:spPr>
              <a:xfrm>
                <a:off x="1004634" y="4241251"/>
                <a:ext cx="15804" cy="75218"/>
              </a:xfrm>
              <a:custGeom>
                <a:rect b="b" l="l" r="r" t="t"/>
                <a:pathLst>
                  <a:path extrusionOk="0" h="1128" w="237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40"/>
              <p:cNvSpPr/>
              <p:nvPr/>
            </p:nvSpPr>
            <p:spPr>
              <a:xfrm>
                <a:off x="1042244" y="4241251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3" y="0"/>
                    </a:moveTo>
                    <a:cubicBezTo>
                      <a:pt x="62" y="0"/>
                      <a:pt x="10" y="51"/>
                      <a:pt x="10" y="123"/>
                    </a:cubicBezTo>
                    <a:lnTo>
                      <a:pt x="1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40"/>
              <p:cNvSpPr/>
              <p:nvPr/>
            </p:nvSpPr>
            <p:spPr>
              <a:xfrm>
                <a:off x="1074319" y="4241251"/>
                <a:ext cx="15804" cy="75218"/>
              </a:xfrm>
              <a:custGeom>
                <a:rect b="b" l="l" r="r" t="t"/>
                <a:pathLst>
                  <a:path extrusionOk="0" h="1128" w="237">
                    <a:moveTo>
                      <a:pt x="12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37" y="1066"/>
                      <a:pt x="237" y="1005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40"/>
              <p:cNvSpPr/>
              <p:nvPr/>
            </p:nvSpPr>
            <p:spPr>
              <a:xfrm>
                <a:off x="1108528" y="4241251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77"/>
                      <a:pt x="5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40"/>
              <p:cNvSpPr/>
              <p:nvPr/>
            </p:nvSpPr>
            <p:spPr>
              <a:xfrm>
                <a:off x="1361461" y="4192038"/>
                <a:ext cx="16471" cy="67683"/>
              </a:xfrm>
              <a:custGeom>
                <a:rect b="b" l="l" r="r" t="t"/>
                <a:pathLst>
                  <a:path extrusionOk="0" h="1015" w="247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02"/>
                    </a:lnTo>
                    <a:cubicBezTo>
                      <a:pt x="0" y="964"/>
                      <a:pt x="52" y="1015"/>
                      <a:pt x="124" y="1015"/>
                    </a:cubicBezTo>
                    <a:cubicBezTo>
                      <a:pt x="185" y="1015"/>
                      <a:pt x="247" y="953"/>
                      <a:pt x="236" y="892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40"/>
              <p:cNvSpPr/>
              <p:nvPr/>
            </p:nvSpPr>
            <p:spPr>
              <a:xfrm>
                <a:off x="1335455" y="4204975"/>
                <a:ext cx="16471" cy="71884"/>
              </a:xfrm>
              <a:custGeom>
                <a:rect b="b" l="l" r="r" t="t"/>
                <a:pathLst>
                  <a:path extrusionOk="0" h="1078" w="247">
                    <a:moveTo>
                      <a:pt x="124" y="1"/>
                    </a:moveTo>
                    <a:cubicBezTo>
                      <a:pt x="62" y="1"/>
                      <a:pt x="11" y="62"/>
                      <a:pt x="11" y="124"/>
                    </a:cubicBezTo>
                    <a:lnTo>
                      <a:pt x="11" y="954"/>
                    </a:lnTo>
                    <a:cubicBezTo>
                      <a:pt x="1" y="1016"/>
                      <a:pt x="62" y="1077"/>
                      <a:pt x="124" y="1077"/>
                    </a:cubicBezTo>
                    <a:cubicBezTo>
                      <a:pt x="196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40"/>
              <p:cNvSpPr/>
              <p:nvPr/>
            </p:nvSpPr>
            <p:spPr>
              <a:xfrm>
                <a:off x="1307447" y="4215244"/>
                <a:ext cx="16471" cy="70483"/>
              </a:xfrm>
              <a:custGeom>
                <a:rect b="b" l="l" r="r" t="t"/>
                <a:pathLst>
                  <a:path extrusionOk="0" h="1057" w="247">
                    <a:moveTo>
                      <a:pt x="124" y="1"/>
                    </a:moveTo>
                    <a:cubicBezTo>
                      <a:pt x="52" y="1"/>
                      <a:pt x="1" y="62"/>
                      <a:pt x="11" y="134"/>
                    </a:cubicBezTo>
                    <a:lnTo>
                      <a:pt x="11" y="944"/>
                    </a:lnTo>
                    <a:cubicBezTo>
                      <a:pt x="11" y="1005"/>
                      <a:pt x="62" y="1056"/>
                      <a:pt x="124" y="1056"/>
                    </a:cubicBezTo>
                    <a:cubicBezTo>
                      <a:pt x="195" y="1056"/>
                      <a:pt x="247" y="1005"/>
                      <a:pt x="247" y="944"/>
                    </a:cubicBezTo>
                    <a:lnTo>
                      <a:pt x="247" y="134"/>
                    </a:lnTo>
                    <a:cubicBezTo>
                      <a:pt x="247" y="62"/>
                      <a:pt x="195" y="1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40"/>
              <p:cNvSpPr/>
              <p:nvPr/>
            </p:nvSpPr>
            <p:spPr>
              <a:xfrm>
                <a:off x="1276706" y="4224113"/>
                <a:ext cx="16471" cy="71884"/>
              </a:xfrm>
              <a:custGeom>
                <a:rect b="b" l="l" r="r" t="t"/>
                <a:pathLst>
                  <a:path extrusionOk="0" h="1078" w="247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2" y="1077"/>
                      <a:pt x="123" y="1077"/>
                    </a:cubicBezTo>
                    <a:cubicBezTo>
                      <a:pt x="185" y="1067"/>
                      <a:pt x="236" y="1016"/>
                      <a:pt x="246" y="95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40"/>
              <p:cNvSpPr/>
              <p:nvPr/>
            </p:nvSpPr>
            <p:spPr>
              <a:xfrm>
                <a:off x="1249365" y="4230981"/>
                <a:ext cx="15804" cy="73884"/>
              </a:xfrm>
              <a:custGeom>
                <a:rect b="b" l="l" r="r" t="t"/>
                <a:pathLst>
                  <a:path extrusionOk="0" h="1108" w="237">
                    <a:moveTo>
                      <a:pt x="11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08"/>
                      <a:pt x="113" y="1108"/>
                    </a:cubicBezTo>
                    <a:cubicBezTo>
                      <a:pt x="185" y="1108"/>
                      <a:pt x="236" y="1056"/>
                      <a:pt x="236" y="985"/>
                    </a:cubicBezTo>
                    <a:lnTo>
                      <a:pt x="236" y="123"/>
                    </a:lnTo>
                    <a:cubicBezTo>
                      <a:pt x="236" y="5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40"/>
              <p:cNvSpPr/>
              <p:nvPr/>
            </p:nvSpPr>
            <p:spPr>
              <a:xfrm>
                <a:off x="1216556" y="4235783"/>
                <a:ext cx="15738" cy="74551"/>
              </a:xfrm>
              <a:custGeom>
                <a:rect b="b" l="l" r="r" t="t"/>
                <a:pathLst>
                  <a:path extrusionOk="0" h="1118" w="236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18"/>
                      <a:pt x="113" y="1118"/>
                    </a:cubicBezTo>
                    <a:cubicBezTo>
                      <a:pt x="185" y="111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40"/>
              <p:cNvSpPr/>
              <p:nvPr/>
            </p:nvSpPr>
            <p:spPr>
              <a:xfrm>
                <a:off x="1181014" y="4239784"/>
                <a:ext cx="16471" cy="73951"/>
              </a:xfrm>
              <a:custGeom>
                <a:rect b="b" l="l" r="r" t="t"/>
                <a:pathLst>
                  <a:path extrusionOk="0" h="1109" w="247">
                    <a:moveTo>
                      <a:pt x="108" y="1"/>
                    </a:moveTo>
                    <a:cubicBezTo>
                      <a:pt x="44" y="1"/>
                      <a:pt x="0" y="57"/>
                      <a:pt x="0" y="114"/>
                    </a:cubicBezTo>
                    <a:lnTo>
                      <a:pt x="0" y="996"/>
                    </a:lnTo>
                    <a:cubicBezTo>
                      <a:pt x="0" y="1058"/>
                      <a:pt x="51" y="1109"/>
                      <a:pt x="123" y="1109"/>
                    </a:cubicBezTo>
                    <a:cubicBezTo>
                      <a:pt x="185" y="1109"/>
                      <a:pt x="246" y="1058"/>
                      <a:pt x="246" y="996"/>
                    </a:cubicBezTo>
                    <a:lnTo>
                      <a:pt x="246" y="114"/>
                    </a:lnTo>
                    <a:cubicBezTo>
                      <a:pt x="246" y="53"/>
                      <a:pt x="185" y="2"/>
                      <a:pt x="123" y="2"/>
                    </a:cubicBezTo>
                    <a:cubicBezTo>
                      <a:pt x="118" y="1"/>
                      <a:pt x="113" y="1"/>
                      <a:pt x="10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40"/>
              <p:cNvSpPr/>
              <p:nvPr/>
            </p:nvSpPr>
            <p:spPr>
              <a:xfrm>
                <a:off x="1148205" y="4241251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40"/>
              <p:cNvSpPr/>
              <p:nvPr/>
            </p:nvSpPr>
            <p:spPr>
              <a:xfrm>
                <a:off x="754434" y="3938375"/>
                <a:ext cx="605033" cy="256461"/>
              </a:xfrm>
              <a:custGeom>
                <a:rect b="b" l="l" r="r" t="t"/>
                <a:pathLst>
                  <a:path extrusionOk="0" h="3846" w="9073">
                    <a:moveTo>
                      <a:pt x="4542" y="1"/>
                    </a:moveTo>
                    <a:cubicBezTo>
                      <a:pt x="2102" y="1"/>
                      <a:pt x="103" y="513"/>
                      <a:pt x="10" y="1169"/>
                    </a:cubicBezTo>
                    <a:lnTo>
                      <a:pt x="10" y="1221"/>
                    </a:lnTo>
                    <a:lnTo>
                      <a:pt x="0" y="1221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6"/>
                    </a:lnTo>
                    <a:cubicBezTo>
                      <a:pt x="51" y="3312"/>
                      <a:pt x="2061" y="3845"/>
                      <a:pt x="4542" y="3845"/>
                    </a:cubicBezTo>
                    <a:cubicBezTo>
                      <a:pt x="6992" y="3845"/>
                      <a:pt x="8991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40"/>
              <p:cNvSpPr/>
              <p:nvPr/>
            </p:nvSpPr>
            <p:spPr>
              <a:xfrm>
                <a:off x="755101" y="4021129"/>
                <a:ext cx="604366" cy="173708"/>
              </a:xfrm>
              <a:custGeom>
                <a:rect b="b" l="l" r="r" t="t"/>
                <a:pathLst>
                  <a:path extrusionOk="0" h="2605" w="9063">
                    <a:moveTo>
                      <a:pt x="0" y="0"/>
                    </a:moveTo>
                    <a:lnTo>
                      <a:pt x="0" y="1384"/>
                    </a:lnTo>
                    <a:lnTo>
                      <a:pt x="0" y="1394"/>
                    </a:lnTo>
                    <a:lnTo>
                      <a:pt x="0" y="1405"/>
                    </a:lnTo>
                    <a:lnTo>
                      <a:pt x="0" y="1415"/>
                    </a:lnTo>
                    <a:cubicBezTo>
                      <a:pt x="41" y="2071"/>
                      <a:pt x="2051" y="2604"/>
                      <a:pt x="4532" y="2604"/>
                    </a:cubicBezTo>
                    <a:cubicBezTo>
                      <a:pt x="6982" y="2604"/>
                      <a:pt x="8981" y="2081"/>
                      <a:pt x="9063" y="1435"/>
                    </a:cubicBezTo>
                    <a:lnTo>
                      <a:pt x="9063" y="1425"/>
                    </a:lnTo>
                    <a:cubicBezTo>
                      <a:pt x="9063" y="1415"/>
                      <a:pt x="9063" y="1394"/>
                      <a:pt x="9063" y="1384"/>
                    </a:cubicBezTo>
                    <a:cubicBezTo>
                      <a:pt x="9063" y="1374"/>
                      <a:pt x="9063" y="1364"/>
                      <a:pt x="9063" y="1353"/>
                    </a:cubicBezTo>
                    <a:lnTo>
                      <a:pt x="9063" y="21"/>
                    </a:lnTo>
                    <a:cubicBezTo>
                      <a:pt x="8981" y="667"/>
                      <a:pt x="6982" y="1189"/>
                      <a:pt x="4532" y="1189"/>
                    </a:cubicBezTo>
                    <a:cubicBezTo>
                      <a:pt x="2051" y="1189"/>
                      <a:pt x="41" y="65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40"/>
              <p:cNvSpPr/>
              <p:nvPr/>
            </p:nvSpPr>
            <p:spPr>
              <a:xfrm>
                <a:off x="1360061" y="4016328"/>
                <a:ext cx="67" cy="3467"/>
              </a:xfrm>
              <a:custGeom>
                <a:rect b="b" l="l" r="r" t="t"/>
                <a:pathLst>
                  <a:path extrusionOk="0" h="52" w="1">
                    <a:moveTo>
                      <a:pt x="1" y="52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40"/>
              <p:cNvSpPr/>
              <p:nvPr/>
            </p:nvSpPr>
            <p:spPr>
              <a:xfrm>
                <a:off x="755101" y="4016328"/>
                <a:ext cx="67" cy="3467"/>
              </a:xfrm>
              <a:custGeom>
                <a:rect b="b" l="l" r="r" t="t"/>
                <a:pathLst>
                  <a:path extrusionOk="0" h="52" w="1">
                    <a:moveTo>
                      <a:pt x="0" y="0"/>
                    </a:moveTo>
                    <a:lnTo>
                      <a:pt x="0" y="41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40"/>
              <p:cNvSpPr/>
              <p:nvPr/>
            </p:nvSpPr>
            <p:spPr>
              <a:xfrm>
                <a:off x="837123" y="3962314"/>
                <a:ext cx="440321" cy="110826"/>
              </a:xfrm>
              <a:custGeom>
                <a:rect b="b" l="l" r="r" t="t"/>
                <a:pathLst>
                  <a:path extrusionOk="0" h="1662" w="6603">
                    <a:moveTo>
                      <a:pt x="3302" y="1"/>
                    </a:moveTo>
                    <a:cubicBezTo>
                      <a:pt x="1477" y="1"/>
                      <a:pt x="1" y="370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70"/>
                      <a:pt x="5126" y="1"/>
                      <a:pt x="3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40"/>
              <p:cNvSpPr/>
              <p:nvPr/>
            </p:nvSpPr>
            <p:spPr>
              <a:xfrm>
                <a:off x="764637" y="4058738"/>
                <a:ext cx="17205" cy="67016"/>
              </a:xfrm>
              <a:custGeom>
                <a:rect b="b" l="l" r="r" t="t"/>
                <a:pathLst>
                  <a:path extrusionOk="0" h="1005" w="258">
                    <a:moveTo>
                      <a:pt x="13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43"/>
                      <a:pt x="62" y="1005"/>
                      <a:pt x="134" y="1005"/>
                    </a:cubicBezTo>
                    <a:cubicBezTo>
                      <a:pt x="196" y="1005"/>
                      <a:pt x="257" y="943"/>
                      <a:pt x="247" y="871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40"/>
              <p:cNvSpPr/>
              <p:nvPr/>
            </p:nvSpPr>
            <p:spPr>
              <a:xfrm>
                <a:off x="790644" y="4073008"/>
                <a:ext cx="17138" cy="71217"/>
              </a:xfrm>
              <a:custGeom>
                <a:rect b="b" l="l" r="r" t="t"/>
                <a:pathLst>
                  <a:path extrusionOk="0" h="1068" w="257">
                    <a:moveTo>
                      <a:pt x="139" y="0"/>
                    </a:moveTo>
                    <a:cubicBezTo>
                      <a:pt x="134" y="0"/>
                      <a:pt x="129" y="1"/>
                      <a:pt x="124" y="1"/>
                    </a:cubicBezTo>
                    <a:cubicBezTo>
                      <a:pt x="62" y="1"/>
                      <a:pt x="1" y="53"/>
                      <a:pt x="1" y="114"/>
                    </a:cubicBezTo>
                    <a:lnTo>
                      <a:pt x="1" y="944"/>
                    </a:lnTo>
                    <a:cubicBezTo>
                      <a:pt x="1" y="1006"/>
                      <a:pt x="52" y="1067"/>
                      <a:pt x="124" y="1067"/>
                    </a:cubicBezTo>
                    <a:cubicBezTo>
                      <a:pt x="195" y="1067"/>
                      <a:pt x="257" y="1016"/>
                      <a:pt x="257" y="944"/>
                    </a:cubicBezTo>
                    <a:lnTo>
                      <a:pt x="257" y="114"/>
                    </a:lnTo>
                    <a:cubicBezTo>
                      <a:pt x="257" y="57"/>
                      <a:pt x="204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40"/>
              <p:cNvSpPr/>
              <p:nvPr/>
            </p:nvSpPr>
            <p:spPr>
              <a:xfrm>
                <a:off x="818651" y="4083344"/>
                <a:ext cx="15804" cy="72484"/>
              </a:xfrm>
              <a:custGeom>
                <a:rect b="b" l="l" r="r" t="t"/>
                <a:pathLst>
                  <a:path extrusionOk="0" h="1087" w="237">
                    <a:moveTo>
                      <a:pt x="124" y="0"/>
                    </a:moveTo>
                    <a:cubicBezTo>
                      <a:pt x="52" y="0"/>
                      <a:pt x="1" y="51"/>
                      <a:pt x="1" y="11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87"/>
                    </a:cubicBezTo>
                    <a:cubicBezTo>
                      <a:pt x="185" y="1076"/>
                      <a:pt x="237" y="1025"/>
                      <a:pt x="237" y="953"/>
                    </a:cubicBezTo>
                    <a:lnTo>
                      <a:pt x="237" y="11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40"/>
              <p:cNvSpPr/>
              <p:nvPr/>
            </p:nvSpPr>
            <p:spPr>
              <a:xfrm>
                <a:off x="849459" y="4092213"/>
                <a:ext cx="16471" cy="71150"/>
              </a:xfrm>
              <a:custGeom>
                <a:rect b="b" l="l" r="r" t="t"/>
                <a:pathLst>
                  <a:path extrusionOk="0" h="1067" w="247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40"/>
              <p:cNvSpPr/>
              <p:nvPr/>
            </p:nvSpPr>
            <p:spPr>
              <a:xfrm>
                <a:off x="876800" y="4098348"/>
                <a:ext cx="17138" cy="73884"/>
              </a:xfrm>
              <a:custGeom>
                <a:rect b="b" l="l" r="r" t="t"/>
                <a:pathLst>
                  <a:path extrusionOk="0" h="1108" w="257">
                    <a:moveTo>
                      <a:pt x="133" y="1"/>
                    </a:moveTo>
                    <a:cubicBezTo>
                      <a:pt x="62" y="1"/>
                      <a:pt x="10" y="52"/>
                      <a:pt x="10" y="124"/>
                    </a:cubicBezTo>
                    <a:lnTo>
                      <a:pt x="10" y="985"/>
                    </a:lnTo>
                    <a:cubicBezTo>
                      <a:pt x="0" y="1056"/>
                      <a:pt x="62" y="1108"/>
                      <a:pt x="133" y="1108"/>
                    </a:cubicBezTo>
                    <a:cubicBezTo>
                      <a:pt x="205" y="1108"/>
                      <a:pt x="256" y="1056"/>
                      <a:pt x="256" y="985"/>
                    </a:cubicBezTo>
                    <a:lnTo>
                      <a:pt x="256" y="124"/>
                    </a:lnTo>
                    <a:cubicBezTo>
                      <a:pt x="256" y="5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40"/>
              <p:cNvSpPr/>
              <p:nvPr/>
            </p:nvSpPr>
            <p:spPr>
              <a:xfrm>
                <a:off x="910276" y="4103149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7"/>
                      <a:pt x="62" y="1128"/>
                      <a:pt x="124" y="1128"/>
                    </a:cubicBezTo>
                    <a:cubicBezTo>
                      <a:pt x="185" y="1118"/>
                      <a:pt x="236" y="1067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40"/>
              <p:cNvSpPr/>
              <p:nvPr/>
            </p:nvSpPr>
            <p:spPr>
              <a:xfrm>
                <a:off x="945151" y="4107217"/>
                <a:ext cx="16471" cy="74618"/>
              </a:xfrm>
              <a:custGeom>
                <a:rect b="b" l="l" r="r" t="t"/>
                <a:pathLst>
                  <a:path extrusionOk="0" h="1119" w="247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7"/>
                      <a:pt x="52" y="1118"/>
                      <a:pt x="123" y="1118"/>
                    </a:cubicBezTo>
                    <a:cubicBezTo>
                      <a:pt x="185" y="1108"/>
                      <a:pt x="236" y="1057"/>
                      <a:pt x="246" y="995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40"/>
              <p:cNvSpPr/>
              <p:nvPr/>
            </p:nvSpPr>
            <p:spPr>
              <a:xfrm>
                <a:off x="977960" y="4109284"/>
                <a:ext cx="16471" cy="74684"/>
              </a:xfrm>
              <a:custGeom>
                <a:rect b="b" l="l" r="r" t="t"/>
                <a:pathLst>
                  <a:path extrusionOk="0" h="1120" w="247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29" y="1119"/>
                      <a:pt x="134" y="1119"/>
                      <a:pt x="139" y="1119"/>
                    </a:cubicBezTo>
                    <a:cubicBezTo>
                      <a:pt x="203" y="1119"/>
                      <a:pt x="246" y="1062"/>
                      <a:pt x="246" y="1005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40"/>
              <p:cNvSpPr/>
              <p:nvPr/>
            </p:nvSpPr>
            <p:spPr>
              <a:xfrm>
                <a:off x="1016237" y="4109284"/>
                <a:ext cx="16471" cy="74618"/>
              </a:xfrm>
              <a:custGeom>
                <a:rect b="b" l="l" r="r" t="t"/>
                <a:pathLst>
                  <a:path extrusionOk="0" h="1119" w="247">
                    <a:moveTo>
                      <a:pt x="124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18"/>
                      <a:pt x="124" y="111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40"/>
              <p:cNvSpPr/>
              <p:nvPr/>
            </p:nvSpPr>
            <p:spPr>
              <a:xfrm>
                <a:off x="1048379" y="4109284"/>
                <a:ext cx="15804" cy="74618"/>
              </a:xfrm>
              <a:custGeom>
                <a:rect b="b" l="l" r="r" t="t"/>
                <a:pathLst>
                  <a:path extrusionOk="0" h="1119" w="237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36" y="1067"/>
                      <a:pt x="236" y="100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40"/>
              <p:cNvSpPr/>
              <p:nvPr/>
            </p:nvSpPr>
            <p:spPr>
              <a:xfrm>
                <a:off x="1082521" y="4109284"/>
                <a:ext cx="16471" cy="74618"/>
              </a:xfrm>
              <a:custGeom>
                <a:rect b="b" l="l" r="r" t="t"/>
                <a:pathLst>
                  <a:path extrusionOk="0" h="1119" w="247">
                    <a:moveTo>
                      <a:pt x="124" y="1"/>
                    </a:moveTo>
                    <a:cubicBezTo>
                      <a:pt x="62" y="1"/>
                      <a:pt x="11" y="52"/>
                      <a:pt x="1" y="124"/>
                    </a:cubicBezTo>
                    <a:lnTo>
                      <a:pt x="1" y="1005"/>
                    </a:lnTo>
                    <a:cubicBezTo>
                      <a:pt x="1" y="1067"/>
                      <a:pt x="62" y="1118"/>
                      <a:pt x="124" y="1118"/>
                    </a:cubicBezTo>
                    <a:cubicBezTo>
                      <a:pt x="18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3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40"/>
              <p:cNvSpPr/>
              <p:nvPr/>
            </p:nvSpPr>
            <p:spPr>
              <a:xfrm>
                <a:off x="1335455" y="4058738"/>
                <a:ext cx="15804" cy="69083"/>
              </a:xfrm>
              <a:custGeom>
                <a:rect b="b" l="l" r="r" t="t"/>
                <a:pathLst>
                  <a:path extrusionOk="0" h="1036" w="237">
                    <a:moveTo>
                      <a:pt x="11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902"/>
                    </a:lnTo>
                    <a:cubicBezTo>
                      <a:pt x="1" y="974"/>
                      <a:pt x="52" y="1025"/>
                      <a:pt x="114" y="1035"/>
                    </a:cubicBezTo>
                    <a:cubicBezTo>
                      <a:pt x="185" y="1025"/>
                      <a:pt x="237" y="974"/>
                      <a:pt x="237" y="902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1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40"/>
              <p:cNvSpPr/>
              <p:nvPr/>
            </p:nvSpPr>
            <p:spPr>
              <a:xfrm>
                <a:off x="1309514" y="4073075"/>
                <a:ext cx="16471" cy="71150"/>
              </a:xfrm>
              <a:custGeom>
                <a:rect b="b" l="l" r="r" t="t"/>
                <a:pathLst>
                  <a:path extrusionOk="0" h="1067" w="247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05"/>
                      <a:pt x="62" y="1066"/>
                      <a:pt x="123" y="1066"/>
                    </a:cubicBezTo>
                    <a:cubicBezTo>
                      <a:pt x="195" y="1066"/>
                      <a:pt x="246" y="100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40"/>
              <p:cNvSpPr/>
              <p:nvPr/>
            </p:nvSpPr>
            <p:spPr>
              <a:xfrm>
                <a:off x="1280773" y="4083211"/>
                <a:ext cx="17205" cy="70550"/>
              </a:xfrm>
              <a:custGeom>
                <a:rect b="b" l="l" r="r" t="t"/>
                <a:pathLst>
                  <a:path extrusionOk="0" h="1058" w="258">
                    <a:moveTo>
                      <a:pt x="116" y="1"/>
                    </a:moveTo>
                    <a:cubicBezTo>
                      <a:pt x="54" y="1"/>
                      <a:pt x="11" y="49"/>
                      <a:pt x="11" y="115"/>
                    </a:cubicBezTo>
                    <a:lnTo>
                      <a:pt x="11" y="925"/>
                    </a:lnTo>
                    <a:cubicBezTo>
                      <a:pt x="1" y="996"/>
                      <a:pt x="62" y="1058"/>
                      <a:pt x="134" y="1058"/>
                    </a:cubicBezTo>
                    <a:cubicBezTo>
                      <a:pt x="206" y="1058"/>
                      <a:pt x="257" y="996"/>
                      <a:pt x="257" y="925"/>
                    </a:cubicBezTo>
                    <a:lnTo>
                      <a:pt x="257" y="115"/>
                    </a:lnTo>
                    <a:cubicBezTo>
                      <a:pt x="257" y="53"/>
                      <a:pt x="206" y="2"/>
                      <a:pt x="134" y="2"/>
                    </a:cubicBezTo>
                    <a:cubicBezTo>
                      <a:pt x="128" y="1"/>
                      <a:pt x="122" y="1"/>
                      <a:pt x="116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40"/>
              <p:cNvSpPr/>
              <p:nvPr/>
            </p:nvSpPr>
            <p:spPr>
              <a:xfrm>
                <a:off x="1250699" y="4091546"/>
                <a:ext cx="16471" cy="71817"/>
              </a:xfrm>
              <a:custGeom>
                <a:rect b="b" l="l" r="r" t="t"/>
                <a:pathLst>
                  <a:path extrusionOk="0" h="1077" w="247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76"/>
                    </a:cubicBezTo>
                    <a:cubicBezTo>
                      <a:pt x="185" y="107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40"/>
              <p:cNvSpPr/>
              <p:nvPr/>
            </p:nvSpPr>
            <p:spPr>
              <a:xfrm>
                <a:off x="1222691" y="4098348"/>
                <a:ext cx="17138" cy="73884"/>
              </a:xfrm>
              <a:custGeom>
                <a:rect b="b" l="l" r="r" t="t"/>
                <a:pathLst>
                  <a:path extrusionOk="0" h="1108" w="257">
                    <a:moveTo>
                      <a:pt x="123" y="1"/>
                    </a:moveTo>
                    <a:cubicBezTo>
                      <a:pt x="62" y="11"/>
                      <a:pt x="11" y="6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62" y="1108"/>
                      <a:pt x="123" y="1108"/>
                    </a:cubicBezTo>
                    <a:cubicBezTo>
                      <a:pt x="195" y="1108"/>
                      <a:pt x="246" y="1056"/>
                      <a:pt x="257" y="995"/>
                    </a:cubicBezTo>
                    <a:lnTo>
                      <a:pt x="257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40"/>
              <p:cNvSpPr/>
              <p:nvPr/>
            </p:nvSpPr>
            <p:spPr>
              <a:xfrm>
                <a:off x="1189883" y="4103149"/>
                <a:ext cx="17138" cy="75218"/>
              </a:xfrm>
              <a:custGeom>
                <a:rect b="b" l="l" r="r" t="t"/>
                <a:pathLst>
                  <a:path extrusionOk="0" h="1128" w="257">
                    <a:moveTo>
                      <a:pt x="123" y="0"/>
                    </a:moveTo>
                    <a:cubicBezTo>
                      <a:pt x="62" y="0"/>
                      <a:pt x="0" y="5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57" y="1005"/>
                    </a:cubicBezTo>
                    <a:lnTo>
                      <a:pt x="257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40"/>
              <p:cNvSpPr/>
              <p:nvPr/>
            </p:nvSpPr>
            <p:spPr>
              <a:xfrm>
                <a:off x="1155007" y="4107217"/>
                <a:ext cx="16471" cy="74618"/>
              </a:xfrm>
              <a:custGeom>
                <a:rect b="b" l="l" r="r" t="t"/>
                <a:pathLst>
                  <a:path extrusionOk="0" h="1119" w="247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7"/>
                      <a:pt x="52" y="1118"/>
                      <a:pt x="124" y="1118"/>
                    </a:cubicBezTo>
                    <a:cubicBezTo>
                      <a:pt x="185" y="1118"/>
                      <a:pt x="247" y="1057"/>
                      <a:pt x="247" y="995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40"/>
              <p:cNvSpPr/>
              <p:nvPr/>
            </p:nvSpPr>
            <p:spPr>
              <a:xfrm>
                <a:off x="1122198" y="4108617"/>
                <a:ext cx="16471" cy="75285"/>
              </a:xfrm>
              <a:custGeom>
                <a:rect b="b" l="l" r="r" t="t"/>
                <a:pathLst>
                  <a:path extrusionOk="0" h="1129" w="247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52" y="1128"/>
                      <a:pt x="123" y="1128"/>
                    </a:cubicBezTo>
                    <a:cubicBezTo>
                      <a:pt x="185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40"/>
              <p:cNvSpPr/>
              <p:nvPr/>
            </p:nvSpPr>
            <p:spPr>
              <a:xfrm>
                <a:off x="902073" y="3976651"/>
                <a:ext cx="309752" cy="52012"/>
              </a:xfrm>
              <a:custGeom>
                <a:rect b="b" l="l" r="r" t="t"/>
                <a:pathLst>
                  <a:path extrusionOk="0" h="780" w="4645">
                    <a:moveTo>
                      <a:pt x="3331" y="221"/>
                    </a:moveTo>
                    <a:cubicBezTo>
                      <a:pt x="3365" y="221"/>
                      <a:pt x="3400" y="223"/>
                      <a:pt x="3435" y="226"/>
                    </a:cubicBezTo>
                    <a:cubicBezTo>
                      <a:pt x="3691" y="226"/>
                      <a:pt x="3886" y="288"/>
                      <a:pt x="3947" y="370"/>
                    </a:cubicBezTo>
                    <a:lnTo>
                      <a:pt x="2830" y="339"/>
                    </a:lnTo>
                    <a:cubicBezTo>
                      <a:pt x="2992" y="262"/>
                      <a:pt x="3161" y="221"/>
                      <a:pt x="3331" y="221"/>
                    </a:cubicBezTo>
                    <a:close/>
                    <a:moveTo>
                      <a:pt x="677" y="319"/>
                    </a:moveTo>
                    <a:lnTo>
                      <a:pt x="2184" y="360"/>
                    </a:lnTo>
                    <a:lnTo>
                      <a:pt x="2174" y="370"/>
                    </a:lnTo>
                    <a:cubicBezTo>
                      <a:pt x="2112" y="401"/>
                      <a:pt x="2051" y="431"/>
                      <a:pt x="1989" y="462"/>
                    </a:cubicBezTo>
                    <a:lnTo>
                      <a:pt x="677" y="421"/>
                    </a:lnTo>
                    <a:cubicBezTo>
                      <a:pt x="667" y="411"/>
                      <a:pt x="667" y="390"/>
                      <a:pt x="667" y="370"/>
                    </a:cubicBezTo>
                    <a:cubicBezTo>
                      <a:pt x="667" y="349"/>
                      <a:pt x="667" y="329"/>
                      <a:pt x="677" y="319"/>
                    </a:cubicBezTo>
                    <a:close/>
                    <a:moveTo>
                      <a:pt x="2758" y="370"/>
                    </a:moveTo>
                    <a:lnTo>
                      <a:pt x="3968" y="411"/>
                    </a:lnTo>
                    <a:cubicBezTo>
                      <a:pt x="3978" y="421"/>
                      <a:pt x="3978" y="431"/>
                      <a:pt x="3978" y="452"/>
                    </a:cubicBezTo>
                    <a:cubicBezTo>
                      <a:pt x="3978" y="472"/>
                      <a:pt x="3968" y="493"/>
                      <a:pt x="3947" y="513"/>
                    </a:cubicBezTo>
                    <a:lnTo>
                      <a:pt x="2563" y="483"/>
                    </a:lnTo>
                    <a:lnTo>
                      <a:pt x="2758" y="370"/>
                    </a:lnTo>
                    <a:close/>
                    <a:moveTo>
                      <a:pt x="708" y="462"/>
                    </a:moveTo>
                    <a:lnTo>
                      <a:pt x="1918" y="493"/>
                    </a:lnTo>
                    <a:cubicBezTo>
                      <a:pt x="1746" y="574"/>
                      <a:pt x="1559" y="608"/>
                      <a:pt x="1371" y="608"/>
                    </a:cubicBezTo>
                    <a:cubicBezTo>
                      <a:pt x="1344" y="608"/>
                      <a:pt x="1318" y="607"/>
                      <a:pt x="1292" y="606"/>
                    </a:cubicBezTo>
                    <a:cubicBezTo>
                      <a:pt x="974" y="606"/>
                      <a:pt x="780" y="534"/>
                      <a:pt x="708" y="462"/>
                    </a:cubicBezTo>
                    <a:close/>
                    <a:moveTo>
                      <a:pt x="616" y="1"/>
                    </a:moveTo>
                    <a:lnTo>
                      <a:pt x="616" y="42"/>
                    </a:lnTo>
                    <a:cubicBezTo>
                      <a:pt x="749" y="52"/>
                      <a:pt x="821" y="73"/>
                      <a:pt x="821" y="93"/>
                    </a:cubicBezTo>
                    <a:cubicBezTo>
                      <a:pt x="821" y="103"/>
                      <a:pt x="800" y="124"/>
                      <a:pt x="759" y="144"/>
                    </a:cubicBezTo>
                    <a:cubicBezTo>
                      <a:pt x="687" y="175"/>
                      <a:pt x="636" y="216"/>
                      <a:pt x="595" y="278"/>
                    </a:cubicBezTo>
                    <a:lnTo>
                      <a:pt x="11" y="257"/>
                    </a:lnTo>
                    <a:lnTo>
                      <a:pt x="11" y="288"/>
                    </a:lnTo>
                    <a:lnTo>
                      <a:pt x="585" y="308"/>
                    </a:lnTo>
                    <a:cubicBezTo>
                      <a:pt x="575" y="329"/>
                      <a:pt x="575" y="349"/>
                      <a:pt x="575" y="370"/>
                    </a:cubicBezTo>
                    <a:cubicBezTo>
                      <a:pt x="564" y="390"/>
                      <a:pt x="564" y="401"/>
                      <a:pt x="575" y="421"/>
                    </a:cubicBezTo>
                    <a:lnTo>
                      <a:pt x="0" y="401"/>
                    </a:lnTo>
                    <a:lnTo>
                      <a:pt x="0" y="442"/>
                    </a:lnTo>
                    <a:lnTo>
                      <a:pt x="585" y="452"/>
                    </a:lnTo>
                    <a:cubicBezTo>
                      <a:pt x="646" y="616"/>
                      <a:pt x="944" y="749"/>
                      <a:pt x="1466" y="770"/>
                    </a:cubicBezTo>
                    <a:cubicBezTo>
                      <a:pt x="1499" y="772"/>
                      <a:pt x="1532" y="773"/>
                      <a:pt x="1565" y="773"/>
                    </a:cubicBezTo>
                    <a:cubicBezTo>
                      <a:pt x="1892" y="773"/>
                      <a:pt x="2223" y="681"/>
                      <a:pt x="2502" y="513"/>
                    </a:cubicBezTo>
                    <a:lnTo>
                      <a:pt x="3927" y="554"/>
                    </a:lnTo>
                    <a:cubicBezTo>
                      <a:pt x="3783" y="667"/>
                      <a:pt x="3414" y="708"/>
                      <a:pt x="3055" y="708"/>
                    </a:cubicBezTo>
                    <a:lnTo>
                      <a:pt x="3055" y="749"/>
                    </a:lnTo>
                    <a:cubicBezTo>
                      <a:pt x="3650" y="759"/>
                      <a:pt x="3855" y="770"/>
                      <a:pt x="4029" y="780"/>
                    </a:cubicBezTo>
                    <a:lnTo>
                      <a:pt x="4029" y="739"/>
                    </a:lnTo>
                    <a:cubicBezTo>
                      <a:pt x="3886" y="729"/>
                      <a:pt x="3814" y="718"/>
                      <a:pt x="3814" y="698"/>
                    </a:cubicBezTo>
                    <a:cubicBezTo>
                      <a:pt x="3814" y="688"/>
                      <a:pt x="3835" y="667"/>
                      <a:pt x="3886" y="647"/>
                    </a:cubicBezTo>
                    <a:cubicBezTo>
                      <a:pt x="3937" y="616"/>
                      <a:pt x="3978" y="585"/>
                      <a:pt x="4019" y="554"/>
                    </a:cubicBezTo>
                    <a:lnTo>
                      <a:pt x="4644" y="575"/>
                    </a:lnTo>
                    <a:lnTo>
                      <a:pt x="4644" y="534"/>
                    </a:lnTo>
                    <a:lnTo>
                      <a:pt x="4050" y="524"/>
                    </a:lnTo>
                    <a:cubicBezTo>
                      <a:pt x="4060" y="493"/>
                      <a:pt x="4070" y="462"/>
                      <a:pt x="4070" y="431"/>
                    </a:cubicBezTo>
                    <a:lnTo>
                      <a:pt x="4070" y="411"/>
                    </a:lnTo>
                    <a:lnTo>
                      <a:pt x="4644" y="431"/>
                    </a:lnTo>
                    <a:lnTo>
                      <a:pt x="4644" y="390"/>
                    </a:lnTo>
                    <a:lnTo>
                      <a:pt x="4060" y="380"/>
                    </a:lnTo>
                    <a:cubicBezTo>
                      <a:pt x="4009" y="226"/>
                      <a:pt x="3753" y="103"/>
                      <a:pt x="3250" y="93"/>
                    </a:cubicBezTo>
                    <a:cubicBezTo>
                      <a:pt x="3202" y="89"/>
                      <a:pt x="3155" y="87"/>
                      <a:pt x="3107" y="87"/>
                    </a:cubicBezTo>
                    <a:cubicBezTo>
                      <a:pt x="2807" y="87"/>
                      <a:pt x="2511" y="170"/>
                      <a:pt x="2246" y="329"/>
                    </a:cubicBezTo>
                    <a:lnTo>
                      <a:pt x="698" y="278"/>
                    </a:lnTo>
                    <a:cubicBezTo>
                      <a:pt x="821" y="124"/>
                      <a:pt x="1261" y="83"/>
                      <a:pt x="1754" y="83"/>
                    </a:cubicBezTo>
                    <a:lnTo>
                      <a:pt x="1754" y="42"/>
                    </a:lnTo>
                    <a:cubicBezTo>
                      <a:pt x="1087" y="21"/>
                      <a:pt x="810" y="11"/>
                      <a:pt x="6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40"/>
              <p:cNvSpPr/>
              <p:nvPr/>
            </p:nvSpPr>
            <p:spPr>
              <a:xfrm>
                <a:off x="3193545" y="3726455"/>
                <a:ext cx="578426" cy="575003"/>
              </a:xfrm>
              <a:custGeom>
                <a:rect b="b" l="l" r="r" t="t"/>
                <a:pathLst>
                  <a:path extrusionOk="0" h="8623" w="8674">
                    <a:moveTo>
                      <a:pt x="4337" y="1"/>
                    </a:moveTo>
                    <a:cubicBezTo>
                      <a:pt x="1938" y="1"/>
                      <a:pt x="0" y="1928"/>
                      <a:pt x="0" y="4306"/>
                    </a:cubicBezTo>
                    <a:cubicBezTo>
                      <a:pt x="0" y="6685"/>
                      <a:pt x="1938" y="8622"/>
                      <a:pt x="4337" y="8622"/>
                    </a:cubicBezTo>
                    <a:cubicBezTo>
                      <a:pt x="6736" y="8622"/>
                      <a:pt x="8673" y="6685"/>
                      <a:pt x="8673" y="4306"/>
                    </a:cubicBezTo>
                    <a:cubicBezTo>
                      <a:pt x="8673" y="1928"/>
                      <a:pt x="6736" y="1"/>
                      <a:pt x="4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40"/>
              <p:cNvSpPr/>
              <p:nvPr/>
            </p:nvSpPr>
            <p:spPr>
              <a:xfrm>
                <a:off x="3236624" y="3757263"/>
                <a:ext cx="563355" cy="563334"/>
              </a:xfrm>
              <a:custGeom>
                <a:rect b="b" l="l" r="r" t="t"/>
                <a:pathLst>
                  <a:path extrusionOk="0" h="8448" w="8448">
                    <a:moveTo>
                      <a:pt x="4224" y="0"/>
                    </a:moveTo>
                    <a:cubicBezTo>
                      <a:pt x="1887" y="0"/>
                      <a:pt x="0" y="1897"/>
                      <a:pt x="0" y="4224"/>
                    </a:cubicBezTo>
                    <a:cubicBezTo>
                      <a:pt x="0" y="6561"/>
                      <a:pt x="1887" y="8447"/>
                      <a:pt x="4224" y="8447"/>
                    </a:cubicBezTo>
                    <a:cubicBezTo>
                      <a:pt x="6551" y="8447"/>
                      <a:pt x="8448" y="6561"/>
                      <a:pt x="8448" y="4224"/>
                    </a:cubicBezTo>
                    <a:cubicBezTo>
                      <a:pt x="8448" y="1897"/>
                      <a:pt x="6551" y="0"/>
                      <a:pt x="42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40"/>
              <p:cNvSpPr/>
              <p:nvPr/>
            </p:nvSpPr>
            <p:spPr>
              <a:xfrm>
                <a:off x="3328248" y="3848819"/>
                <a:ext cx="380838" cy="380824"/>
              </a:xfrm>
              <a:custGeom>
                <a:rect b="b" l="l" r="r" t="t"/>
                <a:pathLst>
                  <a:path extrusionOk="0" h="5711" w="5711">
                    <a:moveTo>
                      <a:pt x="2850" y="1"/>
                    </a:moveTo>
                    <a:cubicBezTo>
                      <a:pt x="1281" y="1"/>
                      <a:pt x="0" y="1282"/>
                      <a:pt x="0" y="2851"/>
                    </a:cubicBezTo>
                    <a:cubicBezTo>
                      <a:pt x="0" y="4429"/>
                      <a:pt x="1281" y="5711"/>
                      <a:pt x="2850" y="5711"/>
                    </a:cubicBezTo>
                    <a:cubicBezTo>
                      <a:pt x="4429" y="5711"/>
                      <a:pt x="5710" y="4429"/>
                      <a:pt x="5710" y="2851"/>
                    </a:cubicBezTo>
                    <a:cubicBezTo>
                      <a:pt x="5710" y="1282"/>
                      <a:pt x="4429" y="1"/>
                      <a:pt x="28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40"/>
              <p:cNvSpPr/>
              <p:nvPr/>
            </p:nvSpPr>
            <p:spPr>
              <a:xfrm>
                <a:off x="3454681" y="3878226"/>
                <a:ext cx="136104" cy="309073"/>
              </a:xfrm>
              <a:custGeom>
                <a:rect b="b" l="l" r="r" t="t"/>
                <a:pathLst>
                  <a:path extrusionOk="0" h="4635" w="2041">
                    <a:moveTo>
                      <a:pt x="759" y="698"/>
                    </a:moveTo>
                    <a:lnTo>
                      <a:pt x="759" y="1825"/>
                    </a:lnTo>
                    <a:cubicBezTo>
                      <a:pt x="534" y="1661"/>
                      <a:pt x="380" y="1497"/>
                      <a:pt x="380" y="1221"/>
                    </a:cubicBezTo>
                    <a:cubicBezTo>
                      <a:pt x="370" y="975"/>
                      <a:pt x="523" y="759"/>
                      <a:pt x="759" y="698"/>
                    </a:cubicBezTo>
                    <a:close/>
                    <a:moveTo>
                      <a:pt x="926" y="662"/>
                    </a:moveTo>
                    <a:cubicBezTo>
                      <a:pt x="938" y="662"/>
                      <a:pt x="951" y="664"/>
                      <a:pt x="964" y="667"/>
                    </a:cubicBezTo>
                    <a:cubicBezTo>
                      <a:pt x="981" y="664"/>
                      <a:pt x="998" y="663"/>
                      <a:pt x="1015" y="663"/>
                    </a:cubicBezTo>
                    <a:cubicBezTo>
                      <a:pt x="1063" y="663"/>
                      <a:pt x="1114" y="672"/>
                      <a:pt x="1159" y="687"/>
                    </a:cubicBezTo>
                    <a:lnTo>
                      <a:pt x="1159" y="2071"/>
                    </a:lnTo>
                    <a:cubicBezTo>
                      <a:pt x="1046" y="2010"/>
                      <a:pt x="944" y="1948"/>
                      <a:pt x="851" y="1887"/>
                    </a:cubicBezTo>
                    <a:lnTo>
                      <a:pt x="851" y="667"/>
                    </a:lnTo>
                    <a:cubicBezTo>
                      <a:pt x="879" y="667"/>
                      <a:pt x="902" y="662"/>
                      <a:pt x="926" y="662"/>
                    </a:cubicBezTo>
                    <a:close/>
                    <a:moveTo>
                      <a:pt x="1251" y="2717"/>
                    </a:moveTo>
                    <a:cubicBezTo>
                      <a:pt x="1477" y="2892"/>
                      <a:pt x="1620" y="3076"/>
                      <a:pt x="1620" y="3343"/>
                    </a:cubicBezTo>
                    <a:cubicBezTo>
                      <a:pt x="1641" y="3599"/>
                      <a:pt x="1487" y="3835"/>
                      <a:pt x="1251" y="3937"/>
                    </a:cubicBezTo>
                    <a:lnTo>
                      <a:pt x="1251" y="2717"/>
                    </a:lnTo>
                    <a:close/>
                    <a:moveTo>
                      <a:pt x="851" y="2451"/>
                    </a:moveTo>
                    <a:lnTo>
                      <a:pt x="872" y="2471"/>
                    </a:lnTo>
                    <a:cubicBezTo>
                      <a:pt x="974" y="2533"/>
                      <a:pt x="1067" y="2584"/>
                      <a:pt x="1159" y="2646"/>
                    </a:cubicBezTo>
                    <a:lnTo>
                      <a:pt x="1159" y="3958"/>
                    </a:lnTo>
                    <a:cubicBezTo>
                      <a:pt x="1108" y="3968"/>
                      <a:pt x="1056" y="3978"/>
                      <a:pt x="1005" y="3978"/>
                    </a:cubicBezTo>
                    <a:cubicBezTo>
                      <a:pt x="954" y="3978"/>
                      <a:pt x="903" y="3968"/>
                      <a:pt x="851" y="3968"/>
                    </a:cubicBezTo>
                    <a:lnTo>
                      <a:pt x="851" y="2451"/>
                    </a:lnTo>
                    <a:close/>
                    <a:moveTo>
                      <a:pt x="749" y="1"/>
                    </a:moveTo>
                    <a:lnTo>
                      <a:pt x="749" y="585"/>
                    </a:lnTo>
                    <a:cubicBezTo>
                      <a:pt x="349" y="646"/>
                      <a:pt x="21" y="923"/>
                      <a:pt x="21" y="1405"/>
                    </a:cubicBezTo>
                    <a:cubicBezTo>
                      <a:pt x="21" y="1887"/>
                      <a:pt x="349" y="2153"/>
                      <a:pt x="749" y="2399"/>
                    </a:cubicBezTo>
                    <a:lnTo>
                      <a:pt x="749" y="3958"/>
                    </a:lnTo>
                    <a:cubicBezTo>
                      <a:pt x="318" y="3835"/>
                      <a:pt x="154" y="3394"/>
                      <a:pt x="124" y="2902"/>
                    </a:cubicBezTo>
                    <a:lnTo>
                      <a:pt x="11" y="2902"/>
                    </a:lnTo>
                    <a:cubicBezTo>
                      <a:pt x="11" y="3568"/>
                      <a:pt x="11" y="3845"/>
                      <a:pt x="1" y="4040"/>
                    </a:cubicBezTo>
                    <a:lnTo>
                      <a:pt x="103" y="4040"/>
                    </a:lnTo>
                    <a:cubicBezTo>
                      <a:pt x="124" y="3906"/>
                      <a:pt x="154" y="3835"/>
                      <a:pt x="216" y="3835"/>
                    </a:cubicBezTo>
                    <a:cubicBezTo>
                      <a:pt x="267" y="3845"/>
                      <a:pt x="329" y="3865"/>
                      <a:pt x="370" y="3906"/>
                    </a:cubicBezTo>
                    <a:cubicBezTo>
                      <a:pt x="493" y="3978"/>
                      <a:pt x="616" y="4029"/>
                      <a:pt x="749" y="4060"/>
                    </a:cubicBezTo>
                    <a:lnTo>
                      <a:pt x="749" y="4624"/>
                    </a:lnTo>
                    <a:lnTo>
                      <a:pt x="851" y="4624"/>
                    </a:lnTo>
                    <a:lnTo>
                      <a:pt x="851" y="4060"/>
                    </a:lnTo>
                    <a:cubicBezTo>
                      <a:pt x="903" y="4070"/>
                      <a:pt x="964" y="4070"/>
                      <a:pt x="1026" y="4070"/>
                    </a:cubicBezTo>
                    <a:lnTo>
                      <a:pt x="1159" y="4070"/>
                    </a:lnTo>
                    <a:lnTo>
                      <a:pt x="1159" y="4634"/>
                    </a:lnTo>
                    <a:lnTo>
                      <a:pt x="1251" y="4634"/>
                    </a:lnTo>
                    <a:lnTo>
                      <a:pt x="1251" y="4060"/>
                    </a:lnTo>
                    <a:cubicBezTo>
                      <a:pt x="1702" y="3978"/>
                      <a:pt x="2041" y="3681"/>
                      <a:pt x="2041" y="3158"/>
                    </a:cubicBezTo>
                    <a:cubicBezTo>
                      <a:pt x="2041" y="2676"/>
                      <a:pt x="1713" y="2420"/>
                      <a:pt x="1251" y="2133"/>
                    </a:cubicBezTo>
                    <a:lnTo>
                      <a:pt x="1251" y="718"/>
                    </a:lnTo>
                    <a:cubicBezTo>
                      <a:pt x="1579" y="851"/>
                      <a:pt x="1723" y="1221"/>
                      <a:pt x="1743" y="1579"/>
                    </a:cubicBezTo>
                    <a:lnTo>
                      <a:pt x="1856" y="1579"/>
                    </a:lnTo>
                    <a:cubicBezTo>
                      <a:pt x="1856" y="985"/>
                      <a:pt x="1866" y="780"/>
                      <a:pt x="1877" y="605"/>
                    </a:cubicBezTo>
                    <a:lnTo>
                      <a:pt x="1764" y="605"/>
                    </a:lnTo>
                    <a:cubicBezTo>
                      <a:pt x="1754" y="749"/>
                      <a:pt x="1723" y="821"/>
                      <a:pt x="1661" y="821"/>
                    </a:cubicBezTo>
                    <a:cubicBezTo>
                      <a:pt x="1600" y="810"/>
                      <a:pt x="1549" y="790"/>
                      <a:pt x="1508" y="749"/>
                    </a:cubicBezTo>
                    <a:cubicBezTo>
                      <a:pt x="1426" y="698"/>
                      <a:pt x="1333" y="657"/>
                      <a:pt x="1251" y="626"/>
                    </a:cubicBezTo>
                    <a:lnTo>
                      <a:pt x="1251" y="1"/>
                    </a:lnTo>
                    <a:lnTo>
                      <a:pt x="1149" y="1"/>
                    </a:lnTo>
                    <a:lnTo>
                      <a:pt x="1149" y="605"/>
                    </a:lnTo>
                    <a:cubicBezTo>
                      <a:pt x="1096" y="590"/>
                      <a:pt x="1038" y="581"/>
                      <a:pt x="983" y="581"/>
                    </a:cubicBezTo>
                    <a:cubicBezTo>
                      <a:pt x="962" y="581"/>
                      <a:pt x="942" y="582"/>
                      <a:pt x="923" y="585"/>
                    </a:cubicBezTo>
                    <a:lnTo>
                      <a:pt x="851" y="585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40"/>
              <p:cNvSpPr/>
              <p:nvPr/>
            </p:nvSpPr>
            <p:spPr>
              <a:xfrm>
                <a:off x="951953" y="3415443"/>
                <a:ext cx="49280" cy="374689"/>
              </a:xfrm>
              <a:custGeom>
                <a:rect b="b" l="l" r="r" t="t"/>
                <a:pathLst>
                  <a:path extrusionOk="0" h="5619" w="739">
                    <a:moveTo>
                      <a:pt x="472" y="0"/>
                    </a:moveTo>
                    <a:cubicBezTo>
                      <a:pt x="472" y="0"/>
                      <a:pt x="1" y="3291"/>
                      <a:pt x="114" y="5495"/>
                    </a:cubicBezTo>
                    <a:lnTo>
                      <a:pt x="606" y="5618"/>
                    </a:lnTo>
                    <a:cubicBezTo>
                      <a:pt x="606" y="5618"/>
                      <a:pt x="62" y="1682"/>
                      <a:pt x="739" y="21"/>
                    </a:cubicBez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40"/>
              <p:cNvSpPr/>
              <p:nvPr/>
            </p:nvSpPr>
            <p:spPr>
              <a:xfrm>
                <a:off x="978627" y="3450319"/>
                <a:ext cx="117632" cy="118762"/>
              </a:xfrm>
              <a:custGeom>
                <a:rect b="b" l="l" r="r" t="t"/>
                <a:pathLst>
                  <a:path extrusionOk="0" h="1781" w="1764">
                    <a:moveTo>
                      <a:pt x="1764" y="0"/>
                    </a:moveTo>
                    <a:lnTo>
                      <a:pt x="1764" y="0"/>
                    </a:lnTo>
                    <a:cubicBezTo>
                      <a:pt x="1764" y="0"/>
                      <a:pt x="288" y="246"/>
                      <a:pt x="1" y="1763"/>
                    </a:cubicBezTo>
                    <a:cubicBezTo>
                      <a:pt x="1" y="1763"/>
                      <a:pt x="62" y="1781"/>
                      <a:pt x="165" y="1781"/>
                    </a:cubicBezTo>
                    <a:cubicBezTo>
                      <a:pt x="501" y="1781"/>
                      <a:pt x="1277" y="1594"/>
                      <a:pt x="1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40"/>
              <p:cNvSpPr/>
              <p:nvPr/>
            </p:nvSpPr>
            <p:spPr>
              <a:xfrm>
                <a:off x="948552" y="3312017"/>
                <a:ext cx="157310" cy="132765"/>
              </a:xfrm>
              <a:custGeom>
                <a:rect b="b" l="l" r="r" t="t"/>
                <a:pathLst>
                  <a:path extrusionOk="0" h="1991" w="2359">
                    <a:moveTo>
                      <a:pt x="1043" y="1"/>
                    </a:moveTo>
                    <a:cubicBezTo>
                      <a:pt x="532" y="1"/>
                      <a:pt x="101" y="398"/>
                      <a:pt x="52" y="916"/>
                    </a:cubicBezTo>
                    <a:cubicBezTo>
                      <a:pt x="1" y="1544"/>
                      <a:pt x="507" y="1991"/>
                      <a:pt x="1047" y="1991"/>
                    </a:cubicBezTo>
                    <a:cubicBezTo>
                      <a:pt x="1265" y="1991"/>
                      <a:pt x="1488" y="1918"/>
                      <a:pt x="1682" y="1756"/>
                    </a:cubicBezTo>
                    <a:cubicBezTo>
                      <a:pt x="2358" y="1182"/>
                      <a:pt x="2000" y="75"/>
                      <a:pt x="1118" y="3"/>
                    </a:cubicBezTo>
                    <a:cubicBezTo>
                      <a:pt x="1093" y="2"/>
                      <a:pt x="1068" y="1"/>
                      <a:pt x="1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40"/>
              <p:cNvSpPr/>
              <p:nvPr/>
            </p:nvSpPr>
            <p:spPr>
              <a:xfrm>
                <a:off x="859662" y="3228796"/>
                <a:ext cx="58883" cy="444439"/>
              </a:xfrm>
              <a:custGeom>
                <a:rect b="b" l="l" r="r" t="t"/>
                <a:pathLst>
                  <a:path extrusionOk="0" h="6665" w="883">
                    <a:moveTo>
                      <a:pt x="319" y="1"/>
                    </a:moveTo>
                    <a:lnTo>
                      <a:pt x="1" y="32"/>
                    </a:lnTo>
                    <a:cubicBezTo>
                      <a:pt x="801" y="2000"/>
                      <a:pt x="155" y="6664"/>
                      <a:pt x="155" y="6664"/>
                    </a:cubicBezTo>
                    <a:lnTo>
                      <a:pt x="739" y="6521"/>
                    </a:lnTo>
                    <a:cubicBezTo>
                      <a:pt x="883" y="3896"/>
                      <a:pt x="319" y="1"/>
                      <a:pt x="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40"/>
              <p:cNvSpPr/>
              <p:nvPr/>
            </p:nvSpPr>
            <p:spPr>
              <a:xfrm>
                <a:off x="747566" y="3270540"/>
                <a:ext cx="138838" cy="140833"/>
              </a:xfrm>
              <a:custGeom>
                <a:rect b="b" l="l" r="r" t="t"/>
                <a:pathLst>
                  <a:path extrusionOk="0" h="2112" w="2082">
                    <a:moveTo>
                      <a:pt x="1" y="0"/>
                    </a:moveTo>
                    <a:lnTo>
                      <a:pt x="1" y="0"/>
                    </a:lnTo>
                    <a:cubicBezTo>
                      <a:pt x="576" y="1893"/>
                      <a:pt x="1498" y="2111"/>
                      <a:pt x="1892" y="2111"/>
                    </a:cubicBezTo>
                    <a:cubicBezTo>
                      <a:pt x="2011" y="2111"/>
                      <a:pt x="2082" y="2091"/>
                      <a:pt x="2082" y="2091"/>
                    </a:cubicBezTo>
                    <a:cubicBezTo>
                      <a:pt x="1743" y="28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40"/>
              <p:cNvSpPr/>
              <p:nvPr/>
            </p:nvSpPr>
            <p:spPr>
              <a:xfrm>
                <a:off x="716824" y="3485194"/>
                <a:ext cx="207190" cy="210583"/>
              </a:xfrm>
              <a:custGeom>
                <a:rect b="b" l="l" r="r" t="t"/>
                <a:pathLst>
                  <a:path extrusionOk="0" h="3158" w="3107">
                    <a:moveTo>
                      <a:pt x="0" y="0"/>
                    </a:moveTo>
                    <a:lnTo>
                      <a:pt x="0" y="0"/>
                    </a:lnTo>
                    <a:cubicBezTo>
                      <a:pt x="856" y="2827"/>
                      <a:pt x="2223" y="3158"/>
                      <a:pt x="2816" y="3158"/>
                    </a:cubicBezTo>
                    <a:cubicBezTo>
                      <a:pt x="2998" y="3158"/>
                      <a:pt x="3107" y="3127"/>
                      <a:pt x="3107" y="3127"/>
                    </a:cubicBezTo>
                    <a:cubicBezTo>
                      <a:pt x="2604" y="4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40"/>
              <p:cNvSpPr/>
              <p:nvPr/>
            </p:nvSpPr>
            <p:spPr>
              <a:xfrm>
                <a:off x="964957" y="3533673"/>
                <a:ext cx="157310" cy="169240"/>
              </a:xfrm>
              <a:custGeom>
                <a:rect b="b" l="l" r="r" t="t"/>
                <a:pathLst>
                  <a:path extrusionOk="0" h="2538" w="2359">
                    <a:moveTo>
                      <a:pt x="2358" y="1"/>
                    </a:moveTo>
                    <a:lnTo>
                      <a:pt x="2358" y="1"/>
                    </a:lnTo>
                    <a:cubicBezTo>
                      <a:pt x="1139" y="278"/>
                      <a:pt x="206" y="1272"/>
                      <a:pt x="1" y="2513"/>
                    </a:cubicBezTo>
                    <a:cubicBezTo>
                      <a:pt x="1" y="2513"/>
                      <a:pt x="82" y="2537"/>
                      <a:pt x="218" y="2537"/>
                    </a:cubicBezTo>
                    <a:cubicBezTo>
                      <a:pt x="665" y="2537"/>
                      <a:pt x="1698" y="2272"/>
                      <a:pt x="2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40"/>
              <p:cNvSpPr/>
              <p:nvPr/>
            </p:nvSpPr>
            <p:spPr>
              <a:xfrm>
                <a:off x="859662" y="3193921"/>
                <a:ext cx="155243" cy="158704"/>
              </a:xfrm>
              <a:custGeom>
                <a:rect b="b" l="l" r="r" t="t"/>
                <a:pathLst>
                  <a:path extrusionOk="0" h="2380" w="2328">
                    <a:moveTo>
                      <a:pt x="2328" y="1"/>
                    </a:moveTo>
                    <a:lnTo>
                      <a:pt x="2328" y="1"/>
                    </a:lnTo>
                    <a:cubicBezTo>
                      <a:pt x="1" y="1118"/>
                      <a:pt x="575" y="2379"/>
                      <a:pt x="575" y="2379"/>
                    </a:cubicBezTo>
                    <a:cubicBezTo>
                      <a:pt x="2297" y="1764"/>
                      <a:pt x="2328" y="1"/>
                      <a:pt x="2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40"/>
              <p:cNvSpPr/>
              <p:nvPr/>
            </p:nvSpPr>
            <p:spPr>
              <a:xfrm>
                <a:off x="735963" y="3106899"/>
                <a:ext cx="186318" cy="157037"/>
              </a:xfrm>
              <a:custGeom>
                <a:rect b="b" l="l" r="r" t="t"/>
                <a:pathLst>
                  <a:path extrusionOk="0" h="2355" w="2794">
                    <a:moveTo>
                      <a:pt x="1560" y="0"/>
                    </a:moveTo>
                    <a:cubicBezTo>
                      <a:pt x="1529" y="0"/>
                      <a:pt x="1498" y="1"/>
                      <a:pt x="1466" y="4"/>
                    </a:cubicBezTo>
                    <a:cubicBezTo>
                      <a:pt x="421" y="86"/>
                      <a:pt x="0" y="1398"/>
                      <a:pt x="800" y="2075"/>
                    </a:cubicBezTo>
                    <a:cubicBezTo>
                      <a:pt x="1029" y="2269"/>
                      <a:pt x="1292" y="2355"/>
                      <a:pt x="1550" y="2355"/>
                    </a:cubicBezTo>
                    <a:cubicBezTo>
                      <a:pt x="2191" y="2355"/>
                      <a:pt x="2793" y="1819"/>
                      <a:pt x="2727" y="1080"/>
                    </a:cubicBezTo>
                    <a:cubicBezTo>
                      <a:pt x="2679" y="466"/>
                      <a:pt x="2166" y="0"/>
                      <a:pt x="1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40"/>
              <p:cNvSpPr/>
              <p:nvPr/>
            </p:nvSpPr>
            <p:spPr>
              <a:xfrm>
                <a:off x="766704" y="3130839"/>
                <a:ext cx="131036" cy="111026"/>
              </a:xfrm>
              <a:custGeom>
                <a:rect b="b" l="l" r="r" t="t"/>
                <a:pathLst>
                  <a:path extrusionOk="0" h="1665" w="1965">
                    <a:moveTo>
                      <a:pt x="1101" y="0"/>
                    </a:moveTo>
                    <a:cubicBezTo>
                      <a:pt x="1076" y="0"/>
                      <a:pt x="1051" y="2"/>
                      <a:pt x="1026" y="4"/>
                    </a:cubicBezTo>
                    <a:cubicBezTo>
                      <a:pt x="288" y="65"/>
                      <a:pt x="1" y="988"/>
                      <a:pt x="565" y="1470"/>
                    </a:cubicBezTo>
                    <a:cubicBezTo>
                      <a:pt x="726" y="1605"/>
                      <a:pt x="911" y="1665"/>
                      <a:pt x="1091" y="1665"/>
                    </a:cubicBezTo>
                    <a:cubicBezTo>
                      <a:pt x="1541" y="1665"/>
                      <a:pt x="1965" y="1289"/>
                      <a:pt x="1928" y="762"/>
                    </a:cubicBezTo>
                    <a:cubicBezTo>
                      <a:pt x="1889" y="326"/>
                      <a:pt x="1530" y="0"/>
                      <a:pt x="1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40"/>
              <p:cNvSpPr/>
              <p:nvPr/>
            </p:nvSpPr>
            <p:spPr>
              <a:xfrm>
                <a:off x="795445" y="3662239"/>
                <a:ext cx="320688" cy="66349"/>
              </a:xfrm>
              <a:custGeom>
                <a:rect b="b" l="l" r="r" t="t"/>
                <a:pathLst>
                  <a:path extrusionOk="0" h="995" w="4809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40"/>
              <p:cNvSpPr/>
              <p:nvPr/>
            </p:nvSpPr>
            <p:spPr>
              <a:xfrm>
                <a:off x="820719" y="3728522"/>
                <a:ext cx="270808" cy="182577"/>
              </a:xfrm>
              <a:custGeom>
                <a:rect b="b" l="l" r="r" t="t"/>
                <a:pathLst>
                  <a:path extrusionOk="0" h="2738" w="4061">
                    <a:moveTo>
                      <a:pt x="1" y="1"/>
                    </a:moveTo>
                    <a:lnTo>
                      <a:pt x="1" y="1354"/>
                    </a:lnTo>
                    <a:cubicBezTo>
                      <a:pt x="1" y="2123"/>
                      <a:pt x="616" y="2738"/>
                      <a:pt x="1385" y="2738"/>
                    </a:cubicBezTo>
                    <a:lnTo>
                      <a:pt x="2676" y="2738"/>
                    </a:lnTo>
                    <a:cubicBezTo>
                      <a:pt x="3445" y="2738"/>
                      <a:pt x="4060" y="2123"/>
                      <a:pt x="4060" y="1354"/>
                    </a:cubicBezTo>
                    <a:lnTo>
                      <a:pt x="4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40"/>
              <p:cNvSpPr/>
              <p:nvPr/>
            </p:nvSpPr>
            <p:spPr>
              <a:xfrm>
                <a:off x="807715" y="3139241"/>
                <a:ext cx="56149" cy="93756"/>
              </a:xfrm>
              <a:custGeom>
                <a:rect b="b" l="l" r="r" t="t"/>
                <a:pathLst>
                  <a:path extrusionOk="0" h="1406" w="842">
                    <a:moveTo>
                      <a:pt x="257" y="1"/>
                    </a:moveTo>
                    <a:lnTo>
                      <a:pt x="155" y="32"/>
                    </a:lnTo>
                    <a:lnTo>
                      <a:pt x="206" y="196"/>
                    </a:lnTo>
                    <a:cubicBezTo>
                      <a:pt x="73" y="247"/>
                      <a:pt x="1" y="401"/>
                      <a:pt x="42" y="544"/>
                    </a:cubicBezTo>
                    <a:cubicBezTo>
                      <a:pt x="83" y="688"/>
                      <a:pt x="216" y="729"/>
                      <a:pt x="401" y="749"/>
                    </a:cubicBezTo>
                    <a:cubicBezTo>
                      <a:pt x="544" y="759"/>
                      <a:pt x="626" y="790"/>
                      <a:pt x="657" y="882"/>
                    </a:cubicBezTo>
                    <a:cubicBezTo>
                      <a:pt x="677" y="985"/>
                      <a:pt x="606" y="1087"/>
                      <a:pt x="503" y="1108"/>
                    </a:cubicBezTo>
                    <a:cubicBezTo>
                      <a:pt x="462" y="1118"/>
                      <a:pt x="419" y="1123"/>
                      <a:pt x="375" y="1123"/>
                    </a:cubicBezTo>
                    <a:cubicBezTo>
                      <a:pt x="331" y="1123"/>
                      <a:pt x="288" y="1118"/>
                      <a:pt x="247" y="1108"/>
                    </a:cubicBezTo>
                    <a:lnTo>
                      <a:pt x="247" y="1241"/>
                    </a:lnTo>
                    <a:cubicBezTo>
                      <a:pt x="293" y="1251"/>
                      <a:pt x="339" y="1257"/>
                      <a:pt x="385" y="1257"/>
                    </a:cubicBezTo>
                    <a:cubicBezTo>
                      <a:pt x="431" y="1257"/>
                      <a:pt x="477" y="1251"/>
                      <a:pt x="524" y="1241"/>
                    </a:cubicBezTo>
                    <a:lnTo>
                      <a:pt x="575" y="1405"/>
                    </a:lnTo>
                    <a:lnTo>
                      <a:pt x="677" y="1375"/>
                    </a:lnTo>
                    <a:lnTo>
                      <a:pt x="626" y="1200"/>
                    </a:lnTo>
                    <a:cubicBezTo>
                      <a:pt x="770" y="1139"/>
                      <a:pt x="841" y="985"/>
                      <a:pt x="800" y="831"/>
                    </a:cubicBezTo>
                    <a:cubicBezTo>
                      <a:pt x="749" y="688"/>
                      <a:pt x="636" y="626"/>
                      <a:pt x="442" y="616"/>
                    </a:cubicBezTo>
                    <a:cubicBezTo>
                      <a:pt x="288" y="595"/>
                      <a:pt x="206" y="554"/>
                      <a:pt x="185" y="483"/>
                    </a:cubicBezTo>
                    <a:cubicBezTo>
                      <a:pt x="155" y="411"/>
                      <a:pt x="185" y="329"/>
                      <a:pt x="308" y="288"/>
                    </a:cubicBezTo>
                    <a:cubicBezTo>
                      <a:pt x="348" y="271"/>
                      <a:pt x="390" y="263"/>
                      <a:pt x="433" y="263"/>
                    </a:cubicBezTo>
                    <a:cubicBezTo>
                      <a:pt x="467" y="263"/>
                      <a:pt x="502" y="268"/>
                      <a:pt x="534" y="278"/>
                    </a:cubicBezTo>
                    <a:lnTo>
                      <a:pt x="544" y="144"/>
                    </a:lnTo>
                    <a:cubicBezTo>
                      <a:pt x="510" y="140"/>
                      <a:pt x="478" y="138"/>
                      <a:pt x="446" y="138"/>
                    </a:cubicBezTo>
                    <a:cubicBezTo>
                      <a:pt x="401" y="138"/>
                      <a:pt x="356" y="143"/>
                      <a:pt x="308" y="155"/>
                    </a:cubicBezTo>
                    <a:lnTo>
                      <a:pt x="2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40"/>
              <p:cNvSpPr/>
              <p:nvPr/>
            </p:nvSpPr>
            <p:spPr>
              <a:xfrm>
                <a:off x="961356" y="3329155"/>
                <a:ext cx="112364" cy="98157"/>
              </a:xfrm>
              <a:custGeom>
                <a:rect b="b" l="l" r="r" t="t"/>
                <a:pathLst>
                  <a:path extrusionOk="0" h="1472" w="1685">
                    <a:moveTo>
                      <a:pt x="846" y="0"/>
                    </a:moveTo>
                    <a:cubicBezTo>
                      <a:pt x="391" y="0"/>
                      <a:pt x="0" y="441"/>
                      <a:pt x="147" y="946"/>
                    </a:cubicBezTo>
                    <a:cubicBezTo>
                      <a:pt x="248" y="1289"/>
                      <a:pt x="550" y="1472"/>
                      <a:pt x="853" y="1472"/>
                    </a:cubicBezTo>
                    <a:cubicBezTo>
                      <a:pt x="1102" y="1472"/>
                      <a:pt x="1351" y="1348"/>
                      <a:pt x="1490" y="1089"/>
                    </a:cubicBezTo>
                    <a:cubicBezTo>
                      <a:pt x="1685" y="731"/>
                      <a:pt x="1562" y="290"/>
                      <a:pt x="1203" y="95"/>
                    </a:cubicBezTo>
                    <a:cubicBezTo>
                      <a:pt x="1085" y="30"/>
                      <a:pt x="96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40"/>
              <p:cNvSpPr/>
              <p:nvPr/>
            </p:nvSpPr>
            <p:spPr>
              <a:xfrm>
                <a:off x="988896" y="3335423"/>
                <a:ext cx="50681" cy="82820"/>
              </a:xfrm>
              <a:custGeom>
                <a:rect b="b" l="l" r="r" t="t"/>
                <a:pathLst>
                  <a:path extrusionOk="0" h="1242" w="760">
                    <a:moveTo>
                      <a:pt x="534" y="1"/>
                    </a:moveTo>
                    <a:lnTo>
                      <a:pt x="482" y="144"/>
                    </a:lnTo>
                    <a:cubicBezTo>
                      <a:pt x="468" y="142"/>
                      <a:pt x="454" y="141"/>
                      <a:pt x="440" y="141"/>
                    </a:cubicBezTo>
                    <a:cubicBezTo>
                      <a:pt x="332" y="141"/>
                      <a:pt x="232" y="210"/>
                      <a:pt x="195" y="319"/>
                    </a:cubicBezTo>
                    <a:cubicBezTo>
                      <a:pt x="154" y="452"/>
                      <a:pt x="226" y="544"/>
                      <a:pt x="369" y="647"/>
                    </a:cubicBezTo>
                    <a:cubicBezTo>
                      <a:pt x="462" y="719"/>
                      <a:pt x="503" y="790"/>
                      <a:pt x="482" y="872"/>
                    </a:cubicBezTo>
                    <a:cubicBezTo>
                      <a:pt x="460" y="940"/>
                      <a:pt x="398" y="981"/>
                      <a:pt x="334" y="981"/>
                    </a:cubicBezTo>
                    <a:cubicBezTo>
                      <a:pt x="312" y="981"/>
                      <a:pt x="289" y="975"/>
                      <a:pt x="267" y="965"/>
                    </a:cubicBezTo>
                    <a:cubicBezTo>
                      <a:pt x="185" y="944"/>
                      <a:pt x="113" y="903"/>
                      <a:pt x="72" y="842"/>
                    </a:cubicBezTo>
                    <a:lnTo>
                      <a:pt x="0" y="924"/>
                    </a:lnTo>
                    <a:cubicBezTo>
                      <a:pt x="62" y="985"/>
                      <a:pt x="134" y="1036"/>
                      <a:pt x="216" y="1057"/>
                    </a:cubicBezTo>
                    <a:lnTo>
                      <a:pt x="164" y="1211"/>
                    </a:lnTo>
                    <a:lnTo>
                      <a:pt x="257" y="1241"/>
                    </a:lnTo>
                    <a:lnTo>
                      <a:pt x="308" y="1088"/>
                    </a:lnTo>
                    <a:cubicBezTo>
                      <a:pt x="322" y="1090"/>
                      <a:pt x="335" y="1091"/>
                      <a:pt x="349" y="1091"/>
                    </a:cubicBezTo>
                    <a:cubicBezTo>
                      <a:pt x="468" y="1091"/>
                      <a:pt x="579" y="1013"/>
                      <a:pt x="616" y="903"/>
                    </a:cubicBezTo>
                    <a:cubicBezTo>
                      <a:pt x="646" y="770"/>
                      <a:pt x="595" y="667"/>
                      <a:pt x="462" y="565"/>
                    </a:cubicBezTo>
                    <a:cubicBezTo>
                      <a:pt x="349" y="473"/>
                      <a:pt x="308" y="401"/>
                      <a:pt x="328" y="339"/>
                    </a:cubicBezTo>
                    <a:cubicBezTo>
                      <a:pt x="337" y="290"/>
                      <a:pt x="384" y="248"/>
                      <a:pt x="459" y="248"/>
                    </a:cubicBezTo>
                    <a:cubicBezTo>
                      <a:pt x="479" y="248"/>
                      <a:pt x="500" y="251"/>
                      <a:pt x="523" y="257"/>
                    </a:cubicBezTo>
                    <a:cubicBezTo>
                      <a:pt x="585" y="278"/>
                      <a:pt x="646" y="309"/>
                      <a:pt x="698" y="360"/>
                    </a:cubicBezTo>
                    <a:lnTo>
                      <a:pt x="759" y="278"/>
                    </a:lnTo>
                    <a:cubicBezTo>
                      <a:pt x="708" y="227"/>
                      <a:pt x="646" y="186"/>
                      <a:pt x="585" y="165"/>
                    </a:cubicBezTo>
                    <a:lnTo>
                      <a:pt x="626" y="21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40"/>
              <p:cNvSpPr/>
              <p:nvPr/>
            </p:nvSpPr>
            <p:spPr>
              <a:xfrm>
                <a:off x="4329712" y="3415443"/>
                <a:ext cx="49947" cy="374689"/>
              </a:xfrm>
              <a:custGeom>
                <a:rect b="b" l="l" r="r" t="t"/>
                <a:pathLst>
                  <a:path extrusionOk="0" h="5619" w="749">
                    <a:moveTo>
                      <a:pt x="277" y="0"/>
                    </a:moveTo>
                    <a:lnTo>
                      <a:pt x="0" y="21"/>
                    </a:lnTo>
                    <a:cubicBezTo>
                      <a:pt x="687" y="1682"/>
                      <a:pt x="134" y="5618"/>
                      <a:pt x="134" y="5618"/>
                    </a:cubicBezTo>
                    <a:lnTo>
                      <a:pt x="626" y="5495"/>
                    </a:lnTo>
                    <a:cubicBezTo>
                      <a:pt x="749" y="3291"/>
                      <a:pt x="277" y="0"/>
                      <a:pt x="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40"/>
              <p:cNvSpPr/>
              <p:nvPr/>
            </p:nvSpPr>
            <p:spPr>
              <a:xfrm>
                <a:off x="4235354" y="3450319"/>
                <a:ext cx="116965" cy="118762"/>
              </a:xfrm>
              <a:custGeom>
                <a:rect b="b" l="l" r="r" t="t"/>
                <a:pathLst>
                  <a:path extrusionOk="0" h="1781" w="1754">
                    <a:moveTo>
                      <a:pt x="1" y="0"/>
                    </a:moveTo>
                    <a:lnTo>
                      <a:pt x="1" y="0"/>
                    </a:lnTo>
                    <a:cubicBezTo>
                      <a:pt x="488" y="1594"/>
                      <a:pt x="1257" y="1781"/>
                      <a:pt x="1591" y="1781"/>
                    </a:cubicBezTo>
                    <a:cubicBezTo>
                      <a:pt x="1693" y="1781"/>
                      <a:pt x="1754" y="1763"/>
                      <a:pt x="1754" y="1763"/>
                    </a:cubicBezTo>
                    <a:cubicBezTo>
                      <a:pt x="1467" y="24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40"/>
              <p:cNvSpPr/>
              <p:nvPr/>
            </p:nvSpPr>
            <p:spPr>
              <a:xfrm>
                <a:off x="4225818" y="3312017"/>
                <a:ext cx="157243" cy="132431"/>
              </a:xfrm>
              <a:custGeom>
                <a:rect b="b" l="l" r="r" t="t"/>
                <a:pathLst>
                  <a:path extrusionOk="0" h="1986" w="2358">
                    <a:moveTo>
                      <a:pt x="1308" y="1"/>
                    </a:moveTo>
                    <a:cubicBezTo>
                      <a:pt x="1283" y="1"/>
                      <a:pt x="1257" y="1"/>
                      <a:pt x="1230" y="3"/>
                    </a:cubicBezTo>
                    <a:cubicBezTo>
                      <a:pt x="359" y="75"/>
                      <a:pt x="0" y="1182"/>
                      <a:pt x="677" y="1746"/>
                    </a:cubicBezTo>
                    <a:cubicBezTo>
                      <a:pt x="869" y="1912"/>
                      <a:pt x="1091" y="1985"/>
                      <a:pt x="1309" y="1985"/>
                    </a:cubicBezTo>
                    <a:cubicBezTo>
                      <a:pt x="1848" y="1985"/>
                      <a:pt x="2358" y="1536"/>
                      <a:pt x="2307" y="916"/>
                    </a:cubicBezTo>
                    <a:cubicBezTo>
                      <a:pt x="2258" y="388"/>
                      <a:pt x="1828" y="1"/>
                      <a:pt x="1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40"/>
              <p:cNvSpPr/>
              <p:nvPr/>
            </p:nvSpPr>
            <p:spPr>
              <a:xfrm>
                <a:off x="4413134" y="3228796"/>
                <a:ext cx="58816" cy="444439"/>
              </a:xfrm>
              <a:custGeom>
                <a:rect b="b" l="l" r="r" t="t"/>
                <a:pathLst>
                  <a:path extrusionOk="0" h="6665" w="882">
                    <a:moveTo>
                      <a:pt x="554" y="1"/>
                    </a:moveTo>
                    <a:cubicBezTo>
                      <a:pt x="554" y="1"/>
                      <a:pt x="0" y="3896"/>
                      <a:pt x="133" y="6521"/>
                    </a:cubicBezTo>
                    <a:lnTo>
                      <a:pt x="718" y="6664"/>
                    </a:lnTo>
                    <a:cubicBezTo>
                      <a:pt x="718" y="6664"/>
                      <a:pt x="82" y="2000"/>
                      <a:pt x="882" y="32"/>
                    </a:cubicBez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40"/>
              <p:cNvSpPr/>
              <p:nvPr/>
            </p:nvSpPr>
            <p:spPr>
              <a:xfrm>
                <a:off x="4445210" y="3270540"/>
                <a:ext cx="138171" cy="140833"/>
              </a:xfrm>
              <a:custGeom>
                <a:rect b="b" l="l" r="r" t="t"/>
                <a:pathLst>
                  <a:path extrusionOk="0" h="2112" w="2072">
                    <a:moveTo>
                      <a:pt x="2072" y="0"/>
                    </a:moveTo>
                    <a:lnTo>
                      <a:pt x="2072" y="0"/>
                    </a:lnTo>
                    <a:cubicBezTo>
                      <a:pt x="2072" y="0"/>
                      <a:pt x="339" y="287"/>
                      <a:pt x="1" y="2091"/>
                    </a:cubicBezTo>
                    <a:cubicBezTo>
                      <a:pt x="1" y="2091"/>
                      <a:pt x="71" y="2111"/>
                      <a:pt x="189" y="2111"/>
                    </a:cubicBezTo>
                    <a:cubicBezTo>
                      <a:pt x="581" y="2111"/>
                      <a:pt x="1496" y="1893"/>
                      <a:pt x="2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40"/>
              <p:cNvSpPr/>
              <p:nvPr/>
            </p:nvSpPr>
            <p:spPr>
              <a:xfrm>
                <a:off x="4407666" y="3485194"/>
                <a:ext cx="207190" cy="210583"/>
              </a:xfrm>
              <a:custGeom>
                <a:rect b="b" l="l" r="r" t="t"/>
                <a:pathLst>
                  <a:path extrusionOk="0" h="3158" w="3107">
                    <a:moveTo>
                      <a:pt x="3106" y="0"/>
                    </a:moveTo>
                    <a:cubicBezTo>
                      <a:pt x="3106" y="0"/>
                      <a:pt x="502" y="441"/>
                      <a:pt x="0" y="3127"/>
                    </a:cubicBezTo>
                    <a:cubicBezTo>
                      <a:pt x="0" y="3127"/>
                      <a:pt x="109" y="3158"/>
                      <a:pt x="289" y="3158"/>
                    </a:cubicBezTo>
                    <a:cubicBezTo>
                      <a:pt x="880" y="3158"/>
                      <a:pt x="2243" y="2827"/>
                      <a:pt x="3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40"/>
              <p:cNvSpPr/>
              <p:nvPr/>
            </p:nvSpPr>
            <p:spPr>
              <a:xfrm>
                <a:off x="4209414" y="3533673"/>
                <a:ext cx="157310" cy="169240"/>
              </a:xfrm>
              <a:custGeom>
                <a:rect b="b" l="l" r="r" t="t"/>
                <a:pathLst>
                  <a:path extrusionOk="0" h="2538" w="2359">
                    <a:moveTo>
                      <a:pt x="0" y="1"/>
                    </a:moveTo>
                    <a:lnTo>
                      <a:pt x="0" y="1"/>
                    </a:lnTo>
                    <a:cubicBezTo>
                      <a:pt x="660" y="2272"/>
                      <a:pt x="1694" y="2537"/>
                      <a:pt x="2141" y="2537"/>
                    </a:cubicBezTo>
                    <a:cubicBezTo>
                      <a:pt x="2276" y="2537"/>
                      <a:pt x="2358" y="2513"/>
                      <a:pt x="2358" y="2513"/>
                    </a:cubicBezTo>
                    <a:cubicBezTo>
                      <a:pt x="2153" y="1272"/>
                      <a:pt x="1220" y="278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40"/>
              <p:cNvSpPr/>
              <p:nvPr/>
            </p:nvSpPr>
            <p:spPr>
              <a:xfrm>
                <a:off x="4316709" y="3193921"/>
                <a:ext cx="154576" cy="158704"/>
              </a:xfrm>
              <a:custGeom>
                <a:rect b="b" l="l" r="r" t="t"/>
                <a:pathLst>
                  <a:path extrusionOk="0" h="2380" w="2318">
                    <a:moveTo>
                      <a:pt x="1" y="1"/>
                    </a:moveTo>
                    <a:cubicBezTo>
                      <a:pt x="1" y="1"/>
                      <a:pt x="21" y="1764"/>
                      <a:pt x="1743" y="2379"/>
                    </a:cubicBezTo>
                    <a:cubicBezTo>
                      <a:pt x="1743" y="2379"/>
                      <a:pt x="2318" y="111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40"/>
              <p:cNvSpPr/>
              <p:nvPr/>
            </p:nvSpPr>
            <p:spPr>
              <a:xfrm>
                <a:off x="4409400" y="3106899"/>
                <a:ext cx="186318" cy="157037"/>
              </a:xfrm>
              <a:custGeom>
                <a:rect b="b" l="l" r="r" t="t"/>
                <a:pathLst>
                  <a:path extrusionOk="0" h="2355" w="2794">
                    <a:moveTo>
                      <a:pt x="1233" y="0"/>
                    </a:moveTo>
                    <a:cubicBezTo>
                      <a:pt x="628" y="0"/>
                      <a:pt x="115" y="466"/>
                      <a:pt x="66" y="1080"/>
                    </a:cubicBezTo>
                    <a:cubicBezTo>
                      <a:pt x="1" y="1819"/>
                      <a:pt x="603" y="2355"/>
                      <a:pt x="1244" y="2355"/>
                    </a:cubicBezTo>
                    <a:cubicBezTo>
                      <a:pt x="1501" y="2355"/>
                      <a:pt x="1765" y="2269"/>
                      <a:pt x="1994" y="2075"/>
                    </a:cubicBezTo>
                    <a:cubicBezTo>
                      <a:pt x="2793" y="1388"/>
                      <a:pt x="2363" y="86"/>
                      <a:pt x="1327" y="4"/>
                    </a:cubicBezTo>
                    <a:cubicBezTo>
                      <a:pt x="1296" y="1"/>
                      <a:pt x="1264" y="0"/>
                      <a:pt x="1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40"/>
              <p:cNvSpPr/>
              <p:nvPr/>
            </p:nvSpPr>
            <p:spPr>
              <a:xfrm>
                <a:off x="4433406" y="3130839"/>
                <a:ext cx="131503" cy="111026"/>
              </a:xfrm>
              <a:custGeom>
                <a:rect b="b" l="l" r="r" t="t"/>
                <a:pathLst>
                  <a:path extrusionOk="0" h="1665" w="1972">
                    <a:moveTo>
                      <a:pt x="862" y="0"/>
                    </a:moveTo>
                    <a:cubicBezTo>
                      <a:pt x="441" y="0"/>
                      <a:pt x="74" y="326"/>
                      <a:pt x="45" y="762"/>
                    </a:cubicBezTo>
                    <a:cubicBezTo>
                      <a:pt x="1" y="1289"/>
                      <a:pt x="427" y="1665"/>
                      <a:pt x="880" y="1665"/>
                    </a:cubicBezTo>
                    <a:cubicBezTo>
                      <a:pt x="1061" y="1665"/>
                      <a:pt x="1247" y="1605"/>
                      <a:pt x="1408" y="1470"/>
                    </a:cubicBezTo>
                    <a:cubicBezTo>
                      <a:pt x="1972" y="988"/>
                      <a:pt x="1675" y="65"/>
                      <a:pt x="937" y="4"/>
                    </a:cubicBezTo>
                    <a:cubicBezTo>
                      <a:pt x="912" y="2"/>
                      <a:pt x="887" y="0"/>
                      <a:pt x="8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40"/>
              <p:cNvSpPr/>
              <p:nvPr/>
            </p:nvSpPr>
            <p:spPr>
              <a:xfrm>
                <a:off x="4214882" y="3662239"/>
                <a:ext cx="320688" cy="66349"/>
              </a:xfrm>
              <a:custGeom>
                <a:rect b="b" l="l" r="r" t="t"/>
                <a:pathLst>
                  <a:path extrusionOk="0" h="995" w="4809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40"/>
              <p:cNvSpPr/>
              <p:nvPr/>
            </p:nvSpPr>
            <p:spPr>
              <a:xfrm>
                <a:off x="4239488" y="3728522"/>
                <a:ext cx="271475" cy="183244"/>
              </a:xfrm>
              <a:custGeom>
                <a:rect b="b" l="l" r="r" t="t"/>
                <a:pathLst>
                  <a:path extrusionOk="0" h="2748" w="4071">
                    <a:moveTo>
                      <a:pt x="0" y="1"/>
                    </a:moveTo>
                    <a:lnTo>
                      <a:pt x="0" y="1364"/>
                    </a:lnTo>
                    <a:cubicBezTo>
                      <a:pt x="0" y="2123"/>
                      <a:pt x="626" y="2748"/>
                      <a:pt x="1384" y="2748"/>
                    </a:cubicBezTo>
                    <a:lnTo>
                      <a:pt x="2686" y="2748"/>
                    </a:lnTo>
                    <a:cubicBezTo>
                      <a:pt x="3455" y="2748"/>
                      <a:pt x="4070" y="2123"/>
                      <a:pt x="4070" y="1364"/>
                    </a:cubicBezTo>
                    <a:lnTo>
                      <a:pt x="4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40"/>
              <p:cNvSpPr/>
              <p:nvPr/>
            </p:nvSpPr>
            <p:spPr>
              <a:xfrm>
                <a:off x="4468482" y="3137240"/>
                <a:ext cx="52014" cy="95023"/>
              </a:xfrm>
              <a:custGeom>
                <a:rect b="b" l="l" r="r" t="t"/>
                <a:pathLst>
                  <a:path extrusionOk="0" h="1425" w="780">
                    <a:moveTo>
                      <a:pt x="493" y="0"/>
                    </a:moveTo>
                    <a:lnTo>
                      <a:pt x="462" y="174"/>
                    </a:lnTo>
                    <a:cubicBezTo>
                      <a:pt x="454" y="174"/>
                      <a:pt x="446" y="174"/>
                      <a:pt x="439" y="174"/>
                    </a:cubicBezTo>
                    <a:cubicBezTo>
                      <a:pt x="295" y="174"/>
                      <a:pt x="173" y="264"/>
                      <a:pt x="144" y="400"/>
                    </a:cubicBezTo>
                    <a:cubicBezTo>
                      <a:pt x="124" y="554"/>
                      <a:pt x="216" y="646"/>
                      <a:pt x="380" y="748"/>
                    </a:cubicBezTo>
                    <a:cubicBezTo>
                      <a:pt x="493" y="820"/>
                      <a:pt x="554" y="892"/>
                      <a:pt x="534" y="984"/>
                    </a:cubicBezTo>
                    <a:cubicBezTo>
                      <a:pt x="508" y="1069"/>
                      <a:pt x="434" y="1125"/>
                      <a:pt x="351" y="1125"/>
                    </a:cubicBezTo>
                    <a:cubicBezTo>
                      <a:pt x="334" y="1125"/>
                      <a:pt x="316" y="1123"/>
                      <a:pt x="298" y="1117"/>
                    </a:cubicBezTo>
                    <a:cubicBezTo>
                      <a:pt x="206" y="1097"/>
                      <a:pt x="134" y="1056"/>
                      <a:pt x="62" y="994"/>
                    </a:cubicBezTo>
                    <a:lnTo>
                      <a:pt x="1" y="1107"/>
                    </a:lnTo>
                    <a:cubicBezTo>
                      <a:pt x="72" y="1169"/>
                      <a:pt x="154" y="1210"/>
                      <a:pt x="247" y="1230"/>
                    </a:cubicBezTo>
                    <a:lnTo>
                      <a:pt x="216" y="1405"/>
                    </a:lnTo>
                    <a:lnTo>
                      <a:pt x="329" y="1425"/>
                    </a:lnTo>
                    <a:lnTo>
                      <a:pt x="359" y="1251"/>
                    </a:lnTo>
                    <a:cubicBezTo>
                      <a:pt x="366" y="1251"/>
                      <a:pt x="373" y="1251"/>
                      <a:pt x="380" y="1251"/>
                    </a:cubicBezTo>
                    <a:cubicBezTo>
                      <a:pt x="526" y="1251"/>
                      <a:pt x="658" y="1151"/>
                      <a:pt x="687" y="1005"/>
                    </a:cubicBezTo>
                    <a:cubicBezTo>
                      <a:pt x="708" y="851"/>
                      <a:pt x="636" y="748"/>
                      <a:pt x="472" y="646"/>
                    </a:cubicBezTo>
                    <a:cubicBezTo>
                      <a:pt x="339" y="554"/>
                      <a:pt x="277" y="502"/>
                      <a:pt x="298" y="410"/>
                    </a:cubicBezTo>
                    <a:cubicBezTo>
                      <a:pt x="307" y="348"/>
                      <a:pt x="362" y="293"/>
                      <a:pt x="457" y="293"/>
                    </a:cubicBezTo>
                    <a:cubicBezTo>
                      <a:pt x="471" y="293"/>
                      <a:pt x="487" y="295"/>
                      <a:pt x="503" y="297"/>
                    </a:cubicBezTo>
                    <a:cubicBezTo>
                      <a:pt x="585" y="308"/>
                      <a:pt x="657" y="338"/>
                      <a:pt x="708" y="390"/>
                    </a:cubicBezTo>
                    <a:lnTo>
                      <a:pt x="780" y="287"/>
                    </a:lnTo>
                    <a:cubicBezTo>
                      <a:pt x="718" y="236"/>
                      <a:pt x="646" y="205"/>
                      <a:pt x="564" y="185"/>
                    </a:cubicBezTo>
                    <a:lnTo>
                      <a:pt x="595" y="2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40"/>
              <p:cNvSpPr/>
              <p:nvPr/>
            </p:nvSpPr>
            <p:spPr>
              <a:xfrm>
                <a:off x="4257227" y="3329222"/>
                <a:ext cx="113098" cy="98090"/>
              </a:xfrm>
              <a:custGeom>
                <a:rect b="b" l="l" r="r" t="t"/>
                <a:pathLst>
                  <a:path extrusionOk="0" h="1471" w="1696">
                    <a:moveTo>
                      <a:pt x="846" y="0"/>
                    </a:moveTo>
                    <a:cubicBezTo>
                      <a:pt x="730" y="0"/>
                      <a:pt x="610" y="29"/>
                      <a:pt x="493" y="94"/>
                    </a:cubicBezTo>
                    <a:cubicBezTo>
                      <a:pt x="134" y="289"/>
                      <a:pt x="1" y="730"/>
                      <a:pt x="196" y="1088"/>
                    </a:cubicBezTo>
                    <a:cubicBezTo>
                      <a:pt x="334" y="1347"/>
                      <a:pt x="586" y="1471"/>
                      <a:pt x="837" y="1471"/>
                    </a:cubicBezTo>
                    <a:cubicBezTo>
                      <a:pt x="1142" y="1471"/>
                      <a:pt x="1447" y="1288"/>
                      <a:pt x="1549" y="945"/>
                    </a:cubicBezTo>
                    <a:cubicBezTo>
                      <a:pt x="1696" y="447"/>
                      <a:pt x="130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40"/>
              <p:cNvSpPr/>
              <p:nvPr/>
            </p:nvSpPr>
            <p:spPr>
              <a:xfrm>
                <a:off x="4290769" y="3334090"/>
                <a:ext cx="47213" cy="84153"/>
              </a:xfrm>
              <a:custGeom>
                <a:rect b="b" l="l" r="r" t="t"/>
                <a:pathLst>
                  <a:path extrusionOk="0" h="1262" w="708">
                    <a:moveTo>
                      <a:pt x="256" y="0"/>
                    </a:moveTo>
                    <a:lnTo>
                      <a:pt x="164" y="31"/>
                    </a:lnTo>
                    <a:lnTo>
                      <a:pt x="195" y="175"/>
                    </a:lnTo>
                    <a:cubicBezTo>
                      <a:pt x="72" y="216"/>
                      <a:pt x="0" y="349"/>
                      <a:pt x="31" y="472"/>
                    </a:cubicBezTo>
                    <a:cubicBezTo>
                      <a:pt x="62" y="605"/>
                      <a:pt x="174" y="657"/>
                      <a:pt x="338" y="677"/>
                    </a:cubicBezTo>
                    <a:cubicBezTo>
                      <a:pt x="461" y="698"/>
                      <a:pt x="533" y="728"/>
                      <a:pt x="554" y="810"/>
                    </a:cubicBezTo>
                    <a:cubicBezTo>
                      <a:pt x="574" y="903"/>
                      <a:pt x="513" y="974"/>
                      <a:pt x="410" y="1005"/>
                    </a:cubicBezTo>
                    <a:cubicBezTo>
                      <a:pt x="376" y="1009"/>
                      <a:pt x="344" y="1012"/>
                      <a:pt x="312" y="1012"/>
                    </a:cubicBezTo>
                    <a:cubicBezTo>
                      <a:pt x="267" y="1012"/>
                      <a:pt x="222" y="1007"/>
                      <a:pt x="174" y="995"/>
                    </a:cubicBezTo>
                    <a:lnTo>
                      <a:pt x="164" y="1097"/>
                    </a:lnTo>
                    <a:cubicBezTo>
                      <a:pt x="209" y="1114"/>
                      <a:pt x="254" y="1122"/>
                      <a:pt x="300" y="1122"/>
                    </a:cubicBezTo>
                    <a:cubicBezTo>
                      <a:pt x="336" y="1122"/>
                      <a:pt x="373" y="1117"/>
                      <a:pt x="410" y="1108"/>
                    </a:cubicBezTo>
                    <a:lnTo>
                      <a:pt x="451" y="1261"/>
                    </a:lnTo>
                    <a:lnTo>
                      <a:pt x="543" y="1241"/>
                    </a:lnTo>
                    <a:lnTo>
                      <a:pt x="502" y="1087"/>
                    </a:lnTo>
                    <a:cubicBezTo>
                      <a:pt x="636" y="1046"/>
                      <a:pt x="707" y="913"/>
                      <a:pt x="677" y="780"/>
                    </a:cubicBezTo>
                    <a:cubicBezTo>
                      <a:pt x="646" y="646"/>
                      <a:pt x="554" y="585"/>
                      <a:pt x="379" y="554"/>
                    </a:cubicBezTo>
                    <a:cubicBezTo>
                      <a:pt x="236" y="534"/>
                      <a:pt x="164" y="493"/>
                      <a:pt x="154" y="431"/>
                    </a:cubicBezTo>
                    <a:cubicBezTo>
                      <a:pt x="144" y="370"/>
                      <a:pt x="164" y="288"/>
                      <a:pt x="287" y="257"/>
                    </a:cubicBezTo>
                    <a:cubicBezTo>
                      <a:pt x="318" y="247"/>
                      <a:pt x="351" y="241"/>
                      <a:pt x="385" y="241"/>
                    </a:cubicBezTo>
                    <a:cubicBezTo>
                      <a:pt x="418" y="241"/>
                      <a:pt x="451" y="247"/>
                      <a:pt x="482" y="257"/>
                    </a:cubicBezTo>
                    <a:lnTo>
                      <a:pt x="502" y="154"/>
                    </a:lnTo>
                    <a:cubicBezTo>
                      <a:pt x="467" y="144"/>
                      <a:pt x="431" y="139"/>
                      <a:pt x="395" y="139"/>
                    </a:cubicBezTo>
                    <a:cubicBezTo>
                      <a:pt x="359" y="139"/>
                      <a:pt x="323" y="144"/>
                      <a:pt x="287" y="154"/>
                    </a:cubicBez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40"/>
              <p:cNvSpPr/>
              <p:nvPr/>
            </p:nvSpPr>
            <p:spPr>
              <a:xfrm>
                <a:off x="3715817" y="2780351"/>
                <a:ext cx="434853" cy="961895"/>
              </a:xfrm>
              <a:custGeom>
                <a:rect b="b" l="l" r="r" t="t"/>
                <a:pathLst>
                  <a:path extrusionOk="0" h="14425" w="6521">
                    <a:moveTo>
                      <a:pt x="1" y="1"/>
                    </a:moveTo>
                    <a:lnTo>
                      <a:pt x="1128" y="14425"/>
                    </a:lnTo>
                    <a:lnTo>
                      <a:pt x="2912" y="14425"/>
                    </a:lnTo>
                    <a:lnTo>
                      <a:pt x="2912" y="6223"/>
                    </a:lnTo>
                    <a:lnTo>
                      <a:pt x="4593" y="14425"/>
                    </a:lnTo>
                    <a:lnTo>
                      <a:pt x="6521" y="14425"/>
                    </a:lnTo>
                    <a:lnTo>
                      <a:pt x="5495" y="619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40"/>
              <p:cNvSpPr/>
              <p:nvPr/>
            </p:nvSpPr>
            <p:spPr>
              <a:xfrm>
                <a:off x="1208367" y="1354379"/>
                <a:ext cx="132625" cy="178057"/>
              </a:xfrm>
              <a:custGeom>
                <a:rect b="b" l="l" r="r" t="t"/>
                <a:pathLst>
                  <a:path extrusionOk="0" h="2328" w="1734">
                    <a:moveTo>
                      <a:pt x="872" y="0"/>
                    </a:moveTo>
                    <a:lnTo>
                      <a:pt x="636" y="913"/>
                    </a:lnTo>
                    <a:lnTo>
                      <a:pt x="1" y="1159"/>
                    </a:lnTo>
                    <a:lnTo>
                      <a:pt x="616" y="1395"/>
                    </a:lnTo>
                    <a:lnTo>
                      <a:pt x="862" y="2328"/>
                    </a:lnTo>
                    <a:lnTo>
                      <a:pt x="1098" y="1405"/>
                    </a:lnTo>
                    <a:lnTo>
                      <a:pt x="1733" y="1169"/>
                    </a:lnTo>
                    <a:lnTo>
                      <a:pt x="1118" y="933"/>
                    </a:ln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40"/>
              <p:cNvSpPr/>
              <p:nvPr/>
            </p:nvSpPr>
            <p:spPr>
              <a:xfrm>
                <a:off x="457198" y="2547788"/>
                <a:ext cx="133390" cy="177216"/>
              </a:xfrm>
              <a:custGeom>
                <a:rect b="b" l="l" r="r" t="t"/>
                <a:pathLst>
                  <a:path extrusionOk="0" h="2317" w="1744">
                    <a:moveTo>
                      <a:pt x="882" y="0"/>
                    </a:moveTo>
                    <a:lnTo>
                      <a:pt x="647" y="913"/>
                    </a:lnTo>
                    <a:lnTo>
                      <a:pt x="1" y="1148"/>
                    </a:lnTo>
                    <a:lnTo>
                      <a:pt x="626" y="1384"/>
                    </a:lnTo>
                    <a:lnTo>
                      <a:pt x="862" y="2317"/>
                    </a:lnTo>
                    <a:lnTo>
                      <a:pt x="1098" y="1405"/>
                    </a:lnTo>
                    <a:lnTo>
                      <a:pt x="1744" y="1169"/>
                    </a:lnTo>
                    <a:lnTo>
                      <a:pt x="1118" y="93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40"/>
              <p:cNvSpPr/>
              <p:nvPr/>
            </p:nvSpPr>
            <p:spPr>
              <a:xfrm>
                <a:off x="3985286" y="740196"/>
                <a:ext cx="275346" cy="427398"/>
              </a:xfrm>
              <a:custGeom>
                <a:rect b="b" l="l" r="r" t="t"/>
                <a:pathLst>
                  <a:path extrusionOk="0" h="5588" w="3600">
                    <a:moveTo>
                      <a:pt x="1559" y="0"/>
                    </a:moveTo>
                    <a:cubicBezTo>
                      <a:pt x="1467" y="0"/>
                      <a:pt x="1385" y="72"/>
                      <a:pt x="1385" y="164"/>
                    </a:cubicBezTo>
                    <a:lnTo>
                      <a:pt x="1385" y="584"/>
                    </a:lnTo>
                    <a:cubicBezTo>
                      <a:pt x="1211" y="615"/>
                      <a:pt x="1047" y="666"/>
                      <a:pt x="883" y="748"/>
                    </a:cubicBezTo>
                    <a:cubicBezTo>
                      <a:pt x="739" y="810"/>
                      <a:pt x="606" y="902"/>
                      <a:pt x="493" y="1015"/>
                    </a:cubicBezTo>
                    <a:cubicBezTo>
                      <a:pt x="380" y="1128"/>
                      <a:pt x="298" y="1251"/>
                      <a:pt x="237" y="1384"/>
                    </a:cubicBezTo>
                    <a:cubicBezTo>
                      <a:pt x="165" y="1528"/>
                      <a:pt x="134" y="1681"/>
                      <a:pt x="134" y="1835"/>
                    </a:cubicBezTo>
                    <a:cubicBezTo>
                      <a:pt x="134" y="1999"/>
                      <a:pt x="155" y="2163"/>
                      <a:pt x="216" y="2317"/>
                    </a:cubicBezTo>
                    <a:cubicBezTo>
                      <a:pt x="257" y="2450"/>
                      <a:pt x="339" y="2563"/>
                      <a:pt x="431" y="2665"/>
                    </a:cubicBezTo>
                    <a:cubicBezTo>
                      <a:pt x="544" y="2768"/>
                      <a:pt x="678" y="2850"/>
                      <a:pt x="821" y="2922"/>
                    </a:cubicBezTo>
                    <a:cubicBezTo>
                      <a:pt x="995" y="2993"/>
                      <a:pt x="1180" y="3055"/>
                      <a:pt x="1364" y="3096"/>
                    </a:cubicBezTo>
                    <a:cubicBezTo>
                      <a:pt x="1590" y="3147"/>
                      <a:pt x="1795" y="3199"/>
                      <a:pt x="1969" y="3240"/>
                    </a:cubicBezTo>
                    <a:cubicBezTo>
                      <a:pt x="2113" y="3270"/>
                      <a:pt x="2256" y="3301"/>
                      <a:pt x="2400" y="3352"/>
                    </a:cubicBezTo>
                    <a:cubicBezTo>
                      <a:pt x="2502" y="3383"/>
                      <a:pt x="2595" y="3434"/>
                      <a:pt x="2666" y="3506"/>
                    </a:cubicBezTo>
                    <a:cubicBezTo>
                      <a:pt x="2728" y="3568"/>
                      <a:pt x="2759" y="3639"/>
                      <a:pt x="2759" y="3732"/>
                    </a:cubicBezTo>
                    <a:cubicBezTo>
                      <a:pt x="2759" y="3814"/>
                      <a:pt x="2728" y="3896"/>
                      <a:pt x="2677" y="3967"/>
                    </a:cubicBezTo>
                    <a:cubicBezTo>
                      <a:pt x="2615" y="4029"/>
                      <a:pt x="2543" y="4090"/>
                      <a:pt x="2461" y="4131"/>
                    </a:cubicBezTo>
                    <a:cubicBezTo>
                      <a:pt x="2369" y="4172"/>
                      <a:pt x="2266" y="4203"/>
                      <a:pt x="2154" y="4224"/>
                    </a:cubicBezTo>
                    <a:cubicBezTo>
                      <a:pt x="2041" y="4244"/>
                      <a:pt x="1918" y="4254"/>
                      <a:pt x="1795" y="4254"/>
                    </a:cubicBezTo>
                    <a:cubicBezTo>
                      <a:pt x="1662" y="4254"/>
                      <a:pt x="1528" y="4234"/>
                      <a:pt x="1405" y="4213"/>
                    </a:cubicBezTo>
                    <a:cubicBezTo>
                      <a:pt x="1313" y="4183"/>
                      <a:pt x="1221" y="4152"/>
                      <a:pt x="1139" y="4111"/>
                    </a:cubicBezTo>
                    <a:cubicBezTo>
                      <a:pt x="1077" y="4070"/>
                      <a:pt x="1016" y="4019"/>
                      <a:pt x="975" y="3967"/>
                    </a:cubicBezTo>
                    <a:cubicBezTo>
                      <a:pt x="934" y="3916"/>
                      <a:pt x="893" y="3855"/>
                      <a:pt x="862" y="3803"/>
                    </a:cubicBezTo>
                    <a:cubicBezTo>
                      <a:pt x="842" y="3752"/>
                      <a:pt x="811" y="3721"/>
                      <a:pt x="770" y="3691"/>
                    </a:cubicBezTo>
                    <a:cubicBezTo>
                      <a:pt x="719" y="3660"/>
                      <a:pt x="667" y="3650"/>
                      <a:pt x="616" y="3650"/>
                    </a:cubicBezTo>
                    <a:lnTo>
                      <a:pt x="175" y="3650"/>
                    </a:lnTo>
                    <a:cubicBezTo>
                      <a:pt x="134" y="3650"/>
                      <a:pt x="83" y="3670"/>
                      <a:pt x="52" y="3701"/>
                    </a:cubicBezTo>
                    <a:cubicBezTo>
                      <a:pt x="21" y="3732"/>
                      <a:pt x="1" y="3773"/>
                      <a:pt x="11" y="3824"/>
                    </a:cubicBezTo>
                    <a:cubicBezTo>
                      <a:pt x="11" y="3967"/>
                      <a:pt x="62" y="4121"/>
                      <a:pt x="134" y="4254"/>
                    </a:cubicBezTo>
                    <a:cubicBezTo>
                      <a:pt x="216" y="4388"/>
                      <a:pt x="308" y="4500"/>
                      <a:pt x="431" y="4593"/>
                    </a:cubicBezTo>
                    <a:cubicBezTo>
                      <a:pt x="565" y="4705"/>
                      <a:pt x="708" y="4787"/>
                      <a:pt x="862" y="4849"/>
                    </a:cubicBezTo>
                    <a:cubicBezTo>
                      <a:pt x="1026" y="4921"/>
                      <a:pt x="1200" y="4972"/>
                      <a:pt x="1385" y="5003"/>
                    </a:cubicBezTo>
                    <a:lnTo>
                      <a:pt x="1385" y="5423"/>
                    </a:lnTo>
                    <a:cubicBezTo>
                      <a:pt x="1385" y="5464"/>
                      <a:pt x="1405" y="5505"/>
                      <a:pt x="1436" y="5536"/>
                    </a:cubicBezTo>
                    <a:cubicBezTo>
                      <a:pt x="1467" y="5567"/>
                      <a:pt x="1508" y="5587"/>
                      <a:pt x="1549" y="5587"/>
                    </a:cubicBezTo>
                    <a:lnTo>
                      <a:pt x="2061" y="5587"/>
                    </a:lnTo>
                    <a:cubicBezTo>
                      <a:pt x="2143" y="5587"/>
                      <a:pt x="2225" y="5515"/>
                      <a:pt x="2225" y="5423"/>
                    </a:cubicBezTo>
                    <a:lnTo>
                      <a:pt x="2225" y="5003"/>
                    </a:lnTo>
                    <a:cubicBezTo>
                      <a:pt x="2420" y="4972"/>
                      <a:pt x="2615" y="4921"/>
                      <a:pt x="2800" y="4849"/>
                    </a:cubicBezTo>
                    <a:cubicBezTo>
                      <a:pt x="2964" y="4777"/>
                      <a:pt x="3107" y="4685"/>
                      <a:pt x="3230" y="4562"/>
                    </a:cubicBezTo>
                    <a:cubicBezTo>
                      <a:pt x="3353" y="4459"/>
                      <a:pt x="3445" y="4326"/>
                      <a:pt x="3507" y="4183"/>
                    </a:cubicBezTo>
                    <a:cubicBezTo>
                      <a:pt x="3568" y="4039"/>
                      <a:pt x="3599" y="3885"/>
                      <a:pt x="3599" y="3721"/>
                    </a:cubicBezTo>
                    <a:cubicBezTo>
                      <a:pt x="3599" y="3568"/>
                      <a:pt x="3579" y="3414"/>
                      <a:pt x="3527" y="3270"/>
                    </a:cubicBezTo>
                    <a:cubicBezTo>
                      <a:pt x="3476" y="3137"/>
                      <a:pt x="3394" y="3014"/>
                      <a:pt x="3292" y="2922"/>
                    </a:cubicBezTo>
                    <a:cubicBezTo>
                      <a:pt x="3169" y="2809"/>
                      <a:pt x="3025" y="2727"/>
                      <a:pt x="2871" y="2665"/>
                    </a:cubicBezTo>
                    <a:cubicBezTo>
                      <a:pt x="2666" y="2583"/>
                      <a:pt x="2451" y="2522"/>
                      <a:pt x="2236" y="2471"/>
                    </a:cubicBezTo>
                    <a:cubicBezTo>
                      <a:pt x="2010" y="2430"/>
                      <a:pt x="1815" y="2378"/>
                      <a:pt x="1651" y="2348"/>
                    </a:cubicBezTo>
                    <a:cubicBezTo>
                      <a:pt x="1518" y="2317"/>
                      <a:pt x="1385" y="2276"/>
                      <a:pt x="1262" y="2214"/>
                    </a:cubicBezTo>
                    <a:cubicBezTo>
                      <a:pt x="1180" y="2184"/>
                      <a:pt x="1098" y="2132"/>
                      <a:pt x="1047" y="2061"/>
                    </a:cubicBezTo>
                    <a:cubicBezTo>
                      <a:pt x="954" y="1927"/>
                      <a:pt x="954" y="1753"/>
                      <a:pt x="1036" y="1620"/>
                    </a:cubicBezTo>
                    <a:cubicBezTo>
                      <a:pt x="1077" y="1558"/>
                      <a:pt x="1139" y="1497"/>
                      <a:pt x="1211" y="1466"/>
                    </a:cubicBezTo>
                    <a:cubicBezTo>
                      <a:pt x="1293" y="1415"/>
                      <a:pt x="1375" y="1384"/>
                      <a:pt x="1467" y="1363"/>
                    </a:cubicBezTo>
                    <a:cubicBezTo>
                      <a:pt x="1544" y="1340"/>
                      <a:pt x="1621" y="1329"/>
                      <a:pt x="1698" y="1329"/>
                    </a:cubicBezTo>
                    <a:cubicBezTo>
                      <a:pt x="1723" y="1329"/>
                      <a:pt x="1749" y="1330"/>
                      <a:pt x="1774" y="1333"/>
                    </a:cubicBezTo>
                    <a:cubicBezTo>
                      <a:pt x="1807" y="1329"/>
                      <a:pt x="1840" y="1328"/>
                      <a:pt x="1873" y="1328"/>
                    </a:cubicBezTo>
                    <a:cubicBezTo>
                      <a:pt x="2034" y="1328"/>
                      <a:pt x="2193" y="1369"/>
                      <a:pt x="2338" y="1446"/>
                    </a:cubicBezTo>
                    <a:cubicBezTo>
                      <a:pt x="2451" y="1507"/>
                      <a:pt x="2543" y="1599"/>
                      <a:pt x="2615" y="1712"/>
                    </a:cubicBezTo>
                    <a:cubicBezTo>
                      <a:pt x="2646" y="1753"/>
                      <a:pt x="2677" y="1794"/>
                      <a:pt x="2718" y="1825"/>
                    </a:cubicBezTo>
                    <a:cubicBezTo>
                      <a:pt x="2759" y="1856"/>
                      <a:pt x="2820" y="1866"/>
                      <a:pt x="2871" y="1866"/>
                    </a:cubicBezTo>
                    <a:lnTo>
                      <a:pt x="3312" y="1866"/>
                    </a:lnTo>
                    <a:cubicBezTo>
                      <a:pt x="3353" y="1866"/>
                      <a:pt x="3394" y="1845"/>
                      <a:pt x="3425" y="1815"/>
                    </a:cubicBezTo>
                    <a:cubicBezTo>
                      <a:pt x="3466" y="1784"/>
                      <a:pt x="3476" y="1743"/>
                      <a:pt x="3476" y="1692"/>
                    </a:cubicBezTo>
                    <a:cubicBezTo>
                      <a:pt x="3466" y="1579"/>
                      <a:pt x="3435" y="1476"/>
                      <a:pt x="3384" y="1374"/>
                    </a:cubicBezTo>
                    <a:cubicBezTo>
                      <a:pt x="3322" y="1251"/>
                      <a:pt x="3240" y="1138"/>
                      <a:pt x="3148" y="1046"/>
                    </a:cubicBezTo>
                    <a:cubicBezTo>
                      <a:pt x="3035" y="933"/>
                      <a:pt x="2902" y="841"/>
                      <a:pt x="2759" y="769"/>
                    </a:cubicBezTo>
                    <a:cubicBezTo>
                      <a:pt x="2595" y="687"/>
                      <a:pt x="2410" y="625"/>
                      <a:pt x="2225" y="595"/>
                    </a:cubicBezTo>
                    <a:lnTo>
                      <a:pt x="2225" y="164"/>
                    </a:lnTo>
                    <a:cubicBezTo>
                      <a:pt x="2225" y="123"/>
                      <a:pt x="2205" y="72"/>
                      <a:pt x="2174" y="51"/>
                    </a:cubicBezTo>
                    <a:cubicBezTo>
                      <a:pt x="2143" y="10"/>
                      <a:pt x="2102" y="0"/>
                      <a:pt x="20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40"/>
              <p:cNvSpPr/>
              <p:nvPr/>
            </p:nvSpPr>
            <p:spPr>
              <a:xfrm>
                <a:off x="1872864" y="1451368"/>
                <a:ext cx="153735" cy="240775"/>
              </a:xfrm>
              <a:custGeom>
                <a:rect b="b" l="l" r="r" t="t"/>
                <a:pathLst>
                  <a:path extrusionOk="0" h="3148" w="2010">
                    <a:moveTo>
                      <a:pt x="862" y="1"/>
                    </a:moveTo>
                    <a:cubicBezTo>
                      <a:pt x="841" y="1"/>
                      <a:pt x="821" y="11"/>
                      <a:pt x="800" y="31"/>
                    </a:cubicBezTo>
                    <a:cubicBezTo>
                      <a:pt x="780" y="52"/>
                      <a:pt x="769" y="72"/>
                      <a:pt x="769" y="93"/>
                    </a:cubicBezTo>
                    <a:lnTo>
                      <a:pt x="769" y="339"/>
                    </a:lnTo>
                    <a:cubicBezTo>
                      <a:pt x="677" y="349"/>
                      <a:pt x="575" y="380"/>
                      <a:pt x="493" y="421"/>
                    </a:cubicBezTo>
                    <a:cubicBezTo>
                      <a:pt x="411" y="462"/>
                      <a:pt x="329" y="513"/>
                      <a:pt x="267" y="575"/>
                    </a:cubicBezTo>
                    <a:cubicBezTo>
                      <a:pt x="206" y="636"/>
                      <a:pt x="154" y="708"/>
                      <a:pt x="124" y="780"/>
                    </a:cubicBezTo>
                    <a:cubicBezTo>
                      <a:pt x="83" y="862"/>
                      <a:pt x="72" y="954"/>
                      <a:pt x="72" y="1036"/>
                    </a:cubicBezTo>
                    <a:cubicBezTo>
                      <a:pt x="72" y="1128"/>
                      <a:pt x="83" y="1220"/>
                      <a:pt x="113" y="1313"/>
                    </a:cubicBezTo>
                    <a:cubicBezTo>
                      <a:pt x="144" y="1384"/>
                      <a:pt x="185" y="1456"/>
                      <a:pt x="236" y="1507"/>
                    </a:cubicBezTo>
                    <a:cubicBezTo>
                      <a:pt x="298" y="1569"/>
                      <a:pt x="380" y="1610"/>
                      <a:pt x="452" y="1651"/>
                    </a:cubicBezTo>
                    <a:cubicBezTo>
                      <a:pt x="554" y="1692"/>
                      <a:pt x="657" y="1723"/>
                      <a:pt x="759" y="1743"/>
                    </a:cubicBezTo>
                    <a:cubicBezTo>
                      <a:pt x="892" y="1774"/>
                      <a:pt x="1005" y="1805"/>
                      <a:pt x="1097" y="1825"/>
                    </a:cubicBezTo>
                    <a:cubicBezTo>
                      <a:pt x="1180" y="1846"/>
                      <a:pt x="1262" y="1866"/>
                      <a:pt x="1344" y="1897"/>
                    </a:cubicBezTo>
                    <a:cubicBezTo>
                      <a:pt x="1405" y="1907"/>
                      <a:pt x="1446" y="1938"/>
                      <a:pt x="1497" y="1979"/>
                    </a:cubicBezTo>
                    <a:cubicBezTo>
                      <a:pt x="1528" y="2010"/>
                      <a:pt x="1549" y="2061"/>
                      <a:pt x="1538" y="2102"/>
                    </a:cubicBezTo>
                    <a:cubicBezTo>
                      <a:pt x="1538" y="2153"/>
                      <a:pt x="1528" y="2194"/>
                      <a:pt x="1497" y="2235"/>
                    </a:cubicBezTo>
                    <a:cubicBezTo>
                      <a:pt x="1467" y="2276"/>
                      <a:pt x="1426" y="2307"/>
                      <a:pt x="1374" y="2328"/>
                    </a:cubicBezTo>
                    <a:cubicBezTo>
                      <a:pt x="1323" y="2348"/>
                      <a:pt x="1272" y="2369"/>
                      <a:pt x="1210" y="2379"/>
                    </a:cubicBezTo>
                    <a:cubicBezTo>
                      <a:pt x="1138" y="2389"/>
                      <a:pt x="1077" y="2389"/>
                      <a:pt x="1005" y="2389"/>
                    </a:cubicBezTo>
                    <a:cubicBezTo>
                      <a:pt x="986" y="2392"/>
                      <a:pt x="966" y="2393"/>
                      <a:pt x="946" y="2393"/>
                    </a:cubicBezTo>
                    <a:cubicBezTo>
                      <a:pt x="890" y="2393"/>
                      <a:pt x="832" y="2384"/>
                      <a:pt x="780" y="2369"/>
                    </a:cubicBezTo>
                    <a:cubicBezTo>
                      <a:pt x="728" y="2358"/>
                      <a:pt x="677" y="2338"/>
                      <a:pt x="636" y="2317"/>
                    </a:cubicBezTo>
                    <a:cubicBezTo>
                      <a:pt x="595" y="2297"/>
                      <a:pt x="564" y="2266"/>
                      <a:pt x="544" y="2235"/>
                    </a:cubicBezTo>
                    <a:cubicBezTo>
                      <a:pt x="523" y="2205"/>
                      <a:pt x="503" y="2174"/>
                      <a:pt x="482" y="2143"/>
                    </a:cubicBezTo>
                    <a:cubicBezTo>
                      <a:pt x="472" y="2112"/>
                      <a:pt x="452" y="2092"/>
                      <a:pt x="431" y="2082"/>
                    </a:cubicBezTo>
                    <a:cubicBezTo>
                      <a:pt x="400" y="2061"/>
                      <a:pt x="370" y="2061"/>
                      <a:pt x="339" y="2061"/>
                    </a:cubicBezTo>
                    <a:lnTo>
                      <a:pt x="93" y="2061"/>
                    </a:lnTo>
                    <a:cubicBezTo>
                      <a:pt x="72" y="2061"/>
                      <a:pt x="42" y="2071"/>
                      <a:pt x="31" y="2082"/>
                    </a:cubicBezTo>
                    <a:cubicBezTo>
                      <a:pt x="11" y="2102"/>
                      <a:pt x="1" y="2123"/>
                      <a:pt x="1" y="2153"/>
                    </a:cubicBezTo>
                    <a:cubicBezTo>
                      <a:pt x="1" y="2235"/>
                      <a:pt x="31" y="2317"/>
                      <a:pt x="72" y="2399"/>
                    </a:cubicBezTo>
                    <a:cubicBezTo>
                      <a:pt x="113" y="2471"/>
                      <a:pt x="165" y="2533"/>
                      <a:pt x="236" y="2594"/>
                    </a:cubicBezTo>
                    <a:cubicBezTo>
                      <a:pt x="308" y="2645"/>
                      <a:pt x="390" y="2697"/>
                      <a:pt x="482" y="2727"/>
                    </a:cubicBezTo>
                    <a:cubicBezTo>
                      <a:pt x="575" y="2768"/>
                      <a:pt x="667" y="2799"/>
                      <a:pt x="769" y="2809"/>
                    </a:cubicBezTo>
                    <a:lnTo>
                      <a:pt x="769" y="3055"/>
                    </a:lnTo>
                    <a:cubicBezTo>
                      <a:pt x="769" y="3076"/>
                      <a:pt x="780" y="3096"/>
                      <a:pt x="800" y="3117"/>
                    </a:cubicBezTo>
                    <a:cubicBezTo>
                      <a:pt x="821" y="3137"/>
                      <a:pt x="841" y="3148"/>
                      <a:pt x="862" y="3148"/>
                    </a:cubicBezTo>
                    <a:lnTo>
                      <a:pt x="1149" y="3148"/>
                    </a:lnTo>
                    <a:cubicBezTo>
                      <a:pt x="1169" y="3148"/>
                      <a:pt x="1200" y="3137"/>
                      <a:pt x="1210" y="3117"/>
                    </a:cubicBezTo>
                    <a:cubicBezTo>
                      <a:pt x="1231" y="3096"/>
                      <a:pt x="1241" y="3076"/>
                      <a:pt x="1241" y="3055"/>
                    </a:cubicBezTo>
                    <a:lnTo>
                      <a:pt x="1241" y="2820"/>
                    </a:lnTo>
                    <a:cubicBezTo>
                      <a:pt x="1354" y="2799"/>
                      <a:pt x="1467" y="2768"/>
                      <a:pt x="1569" y="2727"/>
                    </a:cubicBezTo>
                    <a:cubicBezTo>
                      <a:pt x="1651" y="2686"/>
                      <a:pt x="1733" y="2635"/>
                      <a:pt x="1805" y="2574"/>
                    </a:cubicBezTo>
                    <a:cubicBezTo>
                      <a:pt x="1877" y="2512"/>
                      <a:pt x="1928" y="2440"/>
                      <a:pt x="1959" y="2358"/>
                    </a:cubicBezTo>
                    <a:cubicBezTo>
                      <a:pt x="2000" y="2276"/>
                      <a:pt x="2010" y="2194"/>
                      <a:pt x="2010" y="2102"/>
                    </a:cubicBezTo>
                    <a:cubicBezTo>
                      <a:pt x="2010" y="2020"/>
                      <a:pt x="2000" y="1928"/>
                      <a:pt x="1969" y="1846"/>
                    </a:cubicBezTo>
                    <a:cubicBezTo>
                      <a:pt x="1948" y="1774"/>
                      <a:pt x="1907" y="1702"/>
                      <a:pt x="1846" y="1651"/>
                    </a:cubicBezTo>
                    <a:cubicBezTo>
                      <a:pt x="1774" y="1589"/>
                      <a:pt x="1692" y="1538"/>
                      <a:pt x="1610" y="1507"/>
                    </a:cubicBezTo>
                    <a:cubicBezTo>
                      <a:pt x="1497" y="1456"/>
                      <a:pt x="1374" y="1425"/>
                      <a:pt x="1251" y="1395"/>
                    </a:cubicBezTo>
                    <a:lnTo>
                      <a:pt x="923" y="1323"/>
                    </a:lnTo>
                    <a:cubicBezTo>
                      <a:pt x="851" y="1302"/>
                      <a:pt x="780" y="1282"/>
                      <a:pt x="708" y="1251"/>
                    </a:cubicBezTo>
                    <a:cubicBezTo>
                      <a:pt x="657" y="1241"/>
                      <a:pt x="616" y="1210"/>
                      <a:pt x="585" y="1169"/>
                    </a:cubicBezTo>
                    <a:cubicBezTo>
                      <a:pt x="534" y="1087"/>
                      <a:pt x="534" y="995"/>
                      <a:pt x="585" y="923"/>
                    </a:cubicBezTo>
                    <a:cubicBezTo>
                      <a:pt x="605" y="882"/>
                      <a:pt x="636" y="851"/>
                      <a:pt x="677" y="831"/>
                    </a:cubicBezTo>
                    <a:cubicBezTo>
                      <a:pt x="718" y="800"/>
                      <a:pt x="769" y="780"/>
                      <a:pt x="821" y="769"/>
                    </a:cubicBezTo>
                    <a:cubicBezTo>
                      <a:pt x="857" y="762"/>
                      <a:pt x="898" y="755"/>
                      <a:pt x="941" y="755"/>
                    </a:cubicBezTo>
                    <a:cubicBezTo>
                      <a:pt x="959" y="755"/>
                      <a:pt x="977" y="756"/>
                      <a:pt x="995" y="759"/>
                    </a:cubicBezTo>
                    <a:cubicBezTo>
                      <a:pt x="1012" y="757"/>
                      <a:pt x="1029" y="757"/>
                      <a:pt x="1047" y="757"/>
                    </a:cubicBezTo>
                    <a:cubicBezTo>
                      <a:pt x="1135" y="757"/>
                      <a:pt x="1227" y="778"/>
                      <a:pt x="1313" y="821"/>
                    </a:cubicBezTo>
                    <a:cubicBezTo>
                      <a:pt x="1374" y="851"/>
                      <a:pt x="1426" y="913"/>
                      <a:pt x="1467" y="974"/>
                    </a:cubicBezTo>
                    <a:cubicBezTo>
                      <a:pt x="1477" y="995"/>
                      <a:pt x="1497" y="1015"/>
                      <a:pt x="1518" y="1036"/>
                    </a:cubicBezTo>
                    <a:cubicBezTo>
                      <a:pt x="1549" y="1046"/>
                      <a:pt x="1579" y="1056"/>
                      <a:pt x="1610" y="1056"/>
                    </a:cubicBezTo>
                    <a:lnTo>
                      <a:pt x="1856" y="1056"/>
                    </a:lnTo>
                    <a:cubicBezTo>
                      <a:pt x="1877" y="1056"/>
                      <a:pt x="1897" y="1046"/>
                      <a:pt x="1918" y="1026"/>
                    </a:cubicBezTo>
                    <a:cubicBezTo>
                      <a:pt x="1938" y="1015"/>
                      <a:pt x="1948" y="985"/>
                      <a:pt x="1948" y="964"/>
                    </a:cubicBezTo>
                    <a:cubicBezTo>
                      <a:pt x="1938" y="903"/>
                      <a:pt x="1918" y="841"/>
                      <a:pt x="1897" y="780"/>
                    </a:cubicBezTo>
                    <a:cubicBezTo>
                      <a:pt x="1866" y="718"/>
                      <a:pt x="1815" y="646"/>
                      <a:pt x="1764" y="595"/>
                    </a:cubicBezTo>
                    <a:cubicBezTo>
                      <a:pt x="1702" y="534"/>
                      <a:pt x="1631" y="482"/>
                      <a:pt x="1549" y="441"/>
                    </a:cubicBezTo>
                    <a:cubicBezTo>
                      <a:pt x="1456" y="390"/>
                      <a:pt x="1354" y="359"/>
                      <a:pt x="1251" y="339"/>
                    </a:cubicBezTo>
                    <a:lnTo>
                      <a:pt x="1241" y="93"/>
                    </a:lnTo>
                    <a:cubicBezTo>
                      <a:pt x="1241" y="72"/>
                      <a:pt x="1231" y="52"/>
                      <a:pt x="1210" y="31"/>
                    </a:cubicBezTo>
                    <a:cubicBezTo>
                      <a:pt x="1200" y="11"/>
                      <a:pt x="1169" y="1"/>
                      <a:pt x="11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561" name="Google Shape;5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25" y="1056925"/>
            <a:ext cx="3183142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667" y="1170125"/>
            <a:ext cx="4583933" cy="312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Principal</a:t>
            </a:r>
            <a:endParaRPr/>
          </a:p>
        </p:txBody>
      </p:sp>
      <p:pic>
        <p:nvPicPr>
          <p:cNvPr id="568" name="Google Shape;568;p42"/>
          <p:cNvPicPr preferRelativeResize="0"/>
          <p:nvPr/>
        </p:nvPicPr>
        <p:blipFill rotWithShape="1">
          <a:blip r:embed="rId3">
            <a:alphaModFix/>
          </a:blip>
          <a:srcRect b="11678" l="6642" r="6979" t="12142"/>
          <a:stretch/>
        </p:blipFill>
        <p:spPr>
          <a:xfrm>
            <a:off x="4591650" y="1690925"/>
            <a:ext cx="4204550" cy="215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42"/>
          <p:cNvPicPr preferRelativeResize="0"/>
          <p:nvPr/>
        </p:nvPicPr>
        <p:blipFill rotWithShape="1">
          <a:blip r:embed="rId4">
            <a:alphaModFix/>
          </a:blip>
          <a:srcRect b="13064" l="6840" r="7218" t="12453"/>
          <a:stretch/>
        </p:blipFill>
        <p:spPr>
          <a:xfrm>
            <a:off x="226400" y="1692788"/>
            <a:ext cx="4204550" cy="2120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aplicados</a:t>
            </a:r>
            <a:endParaRPr/>
          </a:p>
        </p:txBody>
      </p:sp>
      <p:sp>
        <p:nvSpPr>
          <p:cNvPr id="575" name="Google Shape;575;p43"/>
          <p:cNvSpPr txBox="1"/>
          <p:nvPr>
            <p:ph idx="2" type="title"/>
          </p:nvPr>
        </p:nvSpPr>
        <p:spPr>
          <a:xfrm>
            <a:off x="537875" y="2916037"/>
            <a:ext cx="2689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576" name="Google Shape;576;p43"/>
          <p:cNvSpPr txBox="1"/>
          <p:nvPr>
            <p:ph idx="3" type="title"/>
          </p:nvPr>
        </p:nvSpPr>
        <p:spPr>
          <a:xfrm>
            <a:off x="5916900" y="2916025"/>
            <a:ext cx="2689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577" name="Google Shape;577;p43"/>
          <p:cNvSpPr txBox="1"/>
          <p:nvPr>
            <p:ph idx="3" type="title"/>
          </p:nvPr>
        </p:nvSpPr>
        <p:spPr>
          <a:xfrm>
            <a:off x="3227100" y="3686675"/>
            <a:ext cx="2689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Vector</a:t>
            </a:r>
            <a:endParaRPr/>
          </a:p>
        </p:txBody>
      </p:sp>
      <p:pic>
        <p:nvPicPr>
          <p:cNvPr id="578" name="Google Shape;5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899" y="1262037"/>
            <a:ext cx="2641550" cy="15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250" y="1262024"/>
            <a:ext cx="2053063" cy="16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7475" y="2050575"/>
            <a:ext cx="2249628" cy="1636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Regressor</a:t>
            </a:r>
            <a:endParaRPr/>
          </a:p>
        </p:txBody>
      </p:sp>
      <p:pic>
        <p:nvPicPr>
          <p:cNvPr id="586" name="Google Shape;5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75" y="1488500"/>
            <a:ext cx="23526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375" y="2225075"/>
            <a:ext cx="1887775" cy="27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2175" y="1488498"/>
            <a:ext cx="5737575" cy="278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pic>
        <p:nvPicPr>
          <p:cNvPr id="594" name="Google Shape;5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50" y="1173950"/>
            <a:ext cx="2150476" cy="53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13" y="1867794"/>
            <a:ext cx="1923145" cy="3127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0558" y="1510219"/>
            <a:ext cx="6400341" cy="312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Vector</a:t>
            </a:r>
            <a:r>
              <a:rPr lang="en"/>
              <a:t> Regressor</a:t>
            </a:r>
            <a:endParaRPr/>
          </a:p>
        </p:txBody>
      </p:sp>
      <p:pic>
        <p:nvPicPr>
          <p:cNvPr id="602" name="Google Shape;6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50" y="1318700"/>
            <a:ext cx="235546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38" y="2036725"/>
            <a:ext cx="1941098" cy="29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8936" y="1647625"/>
            <a:ext cx="6038874" cy="29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