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60" r:id="rId6"/>
    <p:sldId id="259" r:id="rId7"/>
    <p:sldId id="266" r:id="rId8"/>
    <p:sldId id="258" r:id="rId9"/>
    <p:sldId id="25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24575,'7'7'0,"1"8"0,1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29:5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24575,'0'7'0,"6"15"0,10 4 0,1-3-8191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14:30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1BF-7150-191C-68FA-F8279157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6122F-E3BC-1EDE-56DB-D75671BA5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0E24-F317-8BD1-972C-7F7556C1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77BE-A048-6BBB-EDAF-BE5BA3D9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AA4C-5A09-F727-CD72-894E06A9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6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171F-7C2F-BA84-1358-6FC6A2A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604E8-F8CF-442E-9263-83609401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B126-D4FF-44B6-08DD-22E23BAC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D726-E06E-F74A-123C-D5B96A98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20A7-0A7D-6CA8-010D-A31EC6F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70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9B0AC-F747-B76E-A8F5-69AE84E90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F4E5-8EA2-87B3-39E3-1384AE80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402C-E4F8-44EA-9F09-5CAFEF4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6403-9E4F-91AF-299C-0A6AE9BF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E9B3-24AB-E569-5E1E-B1FAA89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10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28A2-D13E-8DE1-EA2C-6287E81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9E39-EE2B-54FF-990F-06979DEA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AC28-8385-5992-EBFD-927A583D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1BFE-22AA-9511-C7F7-C43560DC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BD21-6FE6-E397-0458-ED82FDB4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62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D23-338E-F3BD-3DF7-6581AA95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5E67-7F5D-CDA1-BB95-408BE623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63BE-BFF6-900F-88AF-3952D764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176-4390-F578-C50A-07D18A4D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565E-7D18-89EB-6C8D-212E3C7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16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05C-DD53-27F8-038F-A36706A0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B04C-544E-2D11-ECB0-D55AA084E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2CFC-1881-B910-FD24-AFEC87AB5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E4C-87EE-34FA-7C1E-A5F89F06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E433-5D9C-E99F-83B2-87983BB2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D3C2-4CAE-940C-6290-A6C6A7B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32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0412-C795-8022-2D1F-3EB4255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531C-6D44-77B7-0F04-E59E2045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1599-F88A-1CF1-66B3-FEE40FAD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6AA0E-29F3-4A69-328E-8E21D211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E68A-1C36-5D0A-D798-57460CC7E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83AC-945B-B6CA-9569-F5ED8AC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BF4B-B80F-EF89-C629-F26BFF14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286BD-BC9A-CA01-8EC9-C54DF8B5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02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3E45-AAC8-426B-B979-E94E98B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2BAE-2E15-5006-6A7F-192197A1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72AA8-3C83-F42D-9BA8-24AAF140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42C8-4505-614C-89CA-5F853BAA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529C9-BBB4-A76E-EE24-006A6A76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7F13-7340-735A-3A10-7A7A7E6B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89617-7688-7F63-8AAF-A9F4DCA3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6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AB2-A573-AA0E-0A85-E8995DE3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D751-06A6-DD43-4551-03B57124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5244-48C3-E1D8-3F7C-FD36B5D1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2533-29A2-7468-A658-BB68CF1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E203-7FCB-262E-10AF-E4A50204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6C61-29A2-FB1C-8F57-2756EC0D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02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1952-0C90-54C6-5860-BE1A0E20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529E5-A381-94C9-7D95-36B4F95D1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3004E-9CE7-AC37-1BB4-7E01FCE1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EFEC-5DF3-8459-0D6E-FFDEFC7C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0EE0-935D-E590-6C12-9B70E033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A6EE-7DD6-DDB6-65B6-49E76C80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28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6814-CF86-089D-C15B-C03A7177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C9D1-6982-0258-4166-F7935264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6D67-4DBA-D1D3-47BD-402AF5035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FBE9-35D8-4B58-917D-C88A3349BB22}" type="datetimeFigureOut">
              <a:rPr lang="en-ZA" smtClean="0"/>
              <a:t>2023/09/22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E0FE-0509-EE0F-3E07-85ED6AD02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C229-025A-1B93-36F9-34732D9DF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0FFD-F627-4B48-9502-BC02E1AACB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7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16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E6DE-938C-F691-091D-4AB035F5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Progress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D9B55-8B54-5684-91EB-BB98C400286D}"/>
              </a:ext>
            </a:extLst>
          </p:cNvPr>
          <p:cNvSpPr txBox="1"/>
          <p:nvPr/>
        </p:nvSpPr>
        <p:spPr>
          <a:xfrm>
            <a:off x="838200" y="1367522"/>
            <a:ext cx="874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following images shows the layout leading up to the AND gate, the immediate output and the outputs of the following Buffers in series with the AND gate.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5E1B7-5DFF-304B-1035-91F09910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345"/>
            <a:ext cx="4296508" cy="398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9FA316-4C80-75C5-4136-E1895539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08" y="2232305"/>
            <a:ext cx="6888311" cy="37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79D1D-67B5-D533-68EA-B52EA78F574B}"/>
              </a:ext>
            </a:extLst>
          </p:cNvPr>
          <p:cNvSpPr txBox="1"/>
          <p:nvPr/>
        </p:nvSpPr>
        <p:spPr>
          <a:xfrm>
            <a:off x="422031" y="407963"/>
            <a:ext cx="6808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Progress with Klayout: following circuit is the basic buffer most inductances are as close to as possible according to how I understand you work out the inductance. </a:t>
            </a:r>
          </a:p>
          <a:p>
            <a:r>
              <a:rPr lang="en-ZA" dirty="0"/>
              <a:t>Problems:</a:t>
            </a:r>
          </a:p>
          <a:p>
            <a:r>
              <a:rPr lang="en-ZA" dirty="0"/>
              <a:t>The connection of the JJ’s is blurry to me.</a:t>
            </a:r>
          </a:p>
          <a:p>
            <a:r>
              <a:rPr lang="en-ZA" dirty="0"/>
              <a:t>Mutual Inductance between two inductors.</a:t>
            </a:r>
          </a:p>
          <a:p>
            <a:endParaRPr lang="en-ZA" dirty="0"/>
          </a:p>
          <a:p>
            <a:r>
              <a:rPr lang="en-ZA" dirty="0"/>
              <a:t>I have not tried to run any Klayout design on Absynth.</a:t>
            </a:r>
          </a:p>
          <a:p>
            <a:r>
              <a:rPr lang="en-Z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C3A0D-C66D-9989-276A-1F48C922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41" y="598138"/>
            <a:ext cx="5267259" cy="5661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E0AC3-4528-348C-C1C6-A6A6BC3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" y="4352329"/>
            <a:ext cx="5920289" cy="1505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BFD681-A5E5-57D4-0089-9572F5EC2CC6}"/>
              </a:ext>
            </a:extLst>
          </p:cNvPr>
          <p:cNvSpPr txBox="1"/>
          <p:nvPr/>
        </p:nvSpPr>
        <p:spPr>
          <a:xfrm>
            <a:off x="590843" y="3428999"/>
            <a:ext cx="60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image is taken from:</a:t>
            </a:r>
          </a:p>
          <a:p>
            <a:r>
              <a:rPr lang="en-ZA" dirty="0"/>
              <a:t>“</a:t>
            </a:r>
            <a:r>
              <a:rPr lang="en-US" dirty="0"/>
              <a:t>MITLL_SCE_Fabrication_Process_SFQ5eg_Design_Guide_r1”</a:t>
            </a:r>
          </a:p>
          <a:p>
            <a:r>
              <a:rPr lang="en-US" dirty="0"/>
              <a:t>Explain how I calculate inductance.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10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2DB9F-D56E-4939-DDF3-3397976FCBFD}"/>
              </a:ext>
            </a:extLst>
          </p:cNvPr>
          <p:cNvSpPr txBox="1"/>
          <p:nvPr/>
        </p:nvSpPr>
        <p:spPr>
          <a:xfrm>
            <a:off x="2199409" y="1265320"/>
            <a:ext cx="779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Apart from these issues I have been working on my report </a:t>
            </a:r>
          </a:p>
        </p:txBody>
      </p:sp>
    </p:spTree>
    <p:extLst>
      <p:ext uri="{BB962C8B-B14F-4D97-AF65-F5344CB8AC3E}">
        <p14:creationId xmlns:p14="http://schemas.microsoft.com/office/powerpoint/2010/main" val="14559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74D85-0EFA-2CA6-913B-2E79D75875A6}"/>
              </a:ext>
            </a:extLst>
          </p:cNvPr>
          <p:cNvSpPr txBox="1"/>
          <p:nvPr/>
        </p:nvSpPr>
        <p:spPr>
          <a:xfrm>
            <a:off x="623455" y="332509"/>
            <a:ext cx="486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 input AND gate </a:t>
            </a:r>
            <a:r>
              <a:rPr lang="en-ZA" b="1" dirty="0"/>
              <a:t>working</a:t>
            </a:r>
            <a:r>
              <a:rPr lang="en-ZA" dirty="0"/>
              <a:t> with no buffers preceding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A68D9-4543-5DA0-5F12-98F9FCF7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18" y="1448488"/>
            <a:ext cx="6129423" cy="4501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D9FC1-73BC-A27E-177A-EE351CF8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9" y="2308884"/>
            <a:ext cx="5319491" cy="19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FCBED-BD10-A7C8-37EE-4205B6F8A285}"/>
              </a:ext>
            </a:extLst>
          </p:cNvPr>
          <p:cNvSpPr txBox="1"/>
          <p:nvPr/>
        </p:nvSpPr>
        <p:spPr>
          <a:xfrm>
            <a:off x="415635" y="277091"/>
            <a:ext cx="62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 input and gate not working with 1 buffer preceding the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3991-9D76-302E-9DC5-0F67E1B4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45" y="1358015"/>
            <a:ext cx="6392167" cy="4620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EC24C-24F2-EFC7-C169-1643F9ED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1463040"/>
            <a:ext cx="4928116" cy="40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91BF7A-C026-74A4-18A5-F0DBE2E70998}"/>
              </a:ext>
            </a:extLst>
          </p:cNvPr>
          <p:cNvSpPr txBox="1"/>
          <p:nvPr/>
        </p:nvSpPr>
        <p:spPr>
          <a:xfrm>
            <a:off x="332508" y="277091"/>
            <a:ext cx="613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 input AND gate </a:t>
            </a:r>
            <a:r>
              <a:rPr lang="en-ZA" b="1" dirty="0"/>
              <a:t>working </a:t>
            </a:r>
            <a:r>
              <a:rPr lang="en-ZA" dirty="0"/>
              <a:t>with 2 buffers preceding input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A9FC5-11AB-0333-2373-729ACFA8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8" y="1205886"/>
            <a:ext cx="6382641" cy="4667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5CB554-5F0D-9A06-D755-35117105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8" y="1285226"/>
            <a:ext cx="4690322" cy="45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11FB3-3627-D23D-BC13-D1B187C79279}"/>
              </a:ext>
            </a:extLst>
          </p:cNvPr>
          <p:cNvSpPr txBox="1"/>
          <p:nvPr/>
        </p:nvSpPr>
        <p:spPr>
          <a:xfrm>
            <a:off x="526472" y="512618"/>
            <a:ext cx="530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 input AND gate </a:t>
            </a:r>
            <a:r>
              <a:rPr lang="en-ZA" b="1" dirty="0"/>
              <a:t>not working </a:t>
            </a:r>
            <a:r>
              <a:rPr lang="en-ZA" dirty="0"/>
              <a:t>with 3 buffers preceding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A834C-5474-E2B6-D254-83D28249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12" y="1317674"/>
            <a:ext cx="6363588" cy="465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CF8F9-3508-C003-F37A-E575B4AF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6" y="1439722"/>
            <a:ext cx="5065676" cy="4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C81942-37CF-60CD-2E59-3CC7D2C1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3" y="1690688"/>
            <a:ext cx="4999892" cy="4315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393C58-03C2-491C-B035-B09A8E88D19B}"/>
              </a:ext>
            </a:extLst>
          </p:cNvPr>
          <p:cNvSpPr txBox="1"/>
          <p:nvPr/>
        </p:nvSpPr>
        <p:spPr>
          <a:xfrm>
            <a:off x="731520" y="520505"/>
            <a:ext cx="550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 input AND gate </a:t>
            </a:r>
            <a:r>
              <a:rPr lang="en-ZA" b="1" dirty="0"/>
              <a:t>working</a:t>
            </a:r>
            <a:r>
              <a:rPr lang="en-ZA" dirty="0"/>
              <a:t> with 4 buffers preceding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A7ADFD-6909-8F1A-4457-80963DAA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14" y="1538419"/>
            <a:ext cx="635406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AFFC3-53FC-A0ED-5034-E98E7551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58" y="787791"/>
            <a:ext cx="7515657" cy="570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70BB3-8406-2ACC-CBB1-FA96458D3529}"/>
              </a:ext>
            </a:extLst>
          </p:cNvPr>
          <p:cNvSpPr txBox="1"/>
          <p:nvPr/>
        </p:nvSpPr>
        <p:spPr>
          <a:xfrm>
            <a:off x="126609" y="548640"/>
            <a:ext cx="3936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output of the 3 input AND Gate when it is in series with an odd number of buffers </a:t>
            </a:r>
          </a:p>
          <a:p>
            <a:r>
              <a:rPr lang="en-US" dirty="0"/>
              <a:t>As seen in LQ|Xbfr1, LQ|Xbfr2 and LQ|Xbfr3</a:t>
            </a:r>
          </a:p>
          <a:p>
            <a:r>
              <a:rPr lang="en-US" dirty="0"/>
              <a:t>There is an impulse looking signal at 1E-9.</a:t>
            </a:r>
          </a:p>
          <a:p>
            <a:r>
              <a:rPr lang="en-US" dirty="0"/>
              <a:t>My assumption is this adds to the logical 1’s and the sum ends up closer to 1 than to 0.</a:t>
            </a:r>
          </a:p>
          <a:p>
            <a:endParaRPr lang="en-US" dirty="0"/>
          </a:p>
          <a:p>
            <a:r>
              <a:rPr lang="en-US" dirty="0"/>
              <a:t>Not sure how to rid the signal of </a:t>
            </a:r>
            <a:r>
              <a:rPr lang="en-US"/>
              <a:t>those impulses.</a:t>
            </a: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527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id of numbers and letters&#10;&#10;Description automatically generated">
            <a:extLst>
              <a:ext uri="{FF2B5EF4-FFF2-40B4-BE49-F238E27FC236}">
                <a16:creationId xmlns:a16="http://schemas.microsoft.com/office/drawing/2014/main" id="{AA38029A-CCA3-FD14-922F-AE7F8CDE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62" y="1236068"/>
            <a:ext cx="3733978" cy="46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702A6-B9C5-712D-FA28-BE035FEFC574}"/>
              </a:ext>
            </a:extLst>
          </p:cNvPr>
          <p:cNvSpPr txBox="1"/>
          <p:nvPr/>
        </p:nvSpPr>
        <p:spPr>
          <a:xfrm>
            <a:off x="526472" y="387927"/>
            <a:ext cx="321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Layout of Full Adder hence no 3 input AND gate and truth table for Full Adder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F3EC3-FB0C-45F5-834A-EFF5FCAC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1403441"/>
            <a:ext cx="7438737" cy="427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06C65-766E-E1E9-91D0-B5E9C10278AE}"/>
              </a:ext>
            </a:extLst>
          </p:cNvPr>
          <p:cNvSpPr txBox="1"/>
          <p:nvPr/>
        </p:nvSpPr>
        <p:spPr>
          <a:xfrm>
            <a:off x="789708" y="5673495"/>
            <a:ext cx="662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 would Also like to know what software you used to draw circuit schematics in Electronics as this was made using </a:t>
            </a:r>
            <a:r>
              <a:rPr lang="en-ZA" dirty="0" err="1"/>
              <a:t>LtSpice</a:t>
            </a:r>
            <a:r>
              <a:rPr lang="en-ZA" dirty="0"/>
              <a:t> and it is not very pretty.</a:t>
            </a:r>
          </a:p>
        </p:txBody>
      </p:sp>
    </p:spTree>
    <p:extLst>
      <p:ext uri="{BB962C8B-B14F-4D97-AF65-F5344CB8AC3E}">
        <p14:creationId xmlns:p14="http://schemas.microsoft.com/office/powerpoint/2010/main" val="1297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03F72-338F-D3CC-7173-6CCBE5E26732}"/>
              </a:ext>
            </a:extLst>
          </p:cNvPr>
          <p:cNvSpPr txBox="1"/>
          <p:nvPr/>
        </p:nvSpPr>
        <p:spPr>
          <a:xfrm>
            <a:off x="4121834" y="1237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E8B99-0BD9-E073-1D71-71671C23DB74}"/>
              </a:ext>
            </a:extLst>
          </p:cNvPr>
          <p:cNvSpPr txBox="1"/>
          <p:nvPr/>
        </p:nvSpPr>
        <p:spPr>
          <a:xfrm>
            <a:off x="568036" y="304801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Full Adder Input vs Output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4ED713C-4A51-6E8A-0CAF-22B1B34E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1" y="674133"/>
            <a:ext cx="11501354" cy="5670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6CA4096-6D57-51C9-7330-77A051D9697C}"/>
                  </a:ext>
                </a:extLst>
              </p14:cNvPr>
              <p14:cNvContentPartPr/>
              <p14:nvPr/>
            </p14:nvContentPartPr>
            <p14:xfrm>
              <a:off x="8018252" y="956520"/>
              <a:ext cx="360" cy="2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6CA4096-6D57-51C9-7330-77A051D96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612" y="947880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CD3B522-CC5F-6917-A66C-E2C81FA6CE09}"/>
                  </a:ext>
                </a:extLst>
              </p14:cNvPr>
              <p14:cNvContentPartPr/>
              <p14:nvPr/>
            </p14:nvContentPartPr>
            <p14:xfrm>
              <a:off x="7779212" y="970560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CD3B522-CC5F-6917-A66C-E2C81FA6CE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0212" y="96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F4E55EA-1D92-4223-5F79-2034FCCDEA2E}"/>
                  </a:ext>
                </a:extLst>
              </p14:cNvPr>
              <p14:cNvContentPartPr/>
              <p14:nvPr/>
            </p14:nvContentPartPr>
            <p14:xfrm>
              <a:off x="7371332" y="970560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F4E55EA-1D92-4223-5F79-2034FCCDE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2332" y="96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2589B9F-DB59-3146-13CA-3D637114C903}"/>
                  </a:ext>
                </a:extLst>
              </p14:cNvPr>
              <p14:cNvContentPartPr/>
              <p14:nvPr/>
            </p14:nvContentPartPr>
            <p14:xfrm>
              <a:off x="7005572" y="98460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2589B9F-DB59-3146-13CA-3D637114C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6572" y="975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C95E1F5-256A-6445-88D0-FD65ECD3EF76}"/>
                  </a:ext>
                </a:extLst>
              </p14:cNvPr>
              <p14:cNvContentPartPr/>
              <p14:nvPr/>
            </p14:nvContentPartPr>
            <p14:xfrm>
              <a:off x="7019972" y="2926080"/>
              <a:ext cx="8640" cy="14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C95E1F5-256A-6445-88D0-FD65ECD3E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0972" y="2917080"/>
                <a:ext cx="262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D6D70AF-BB29-F87A-5830-E2DAB369B3EA}"/>
                  </a:ext>
                </a:extLst>
              </p14:cNvPr>
              <p14:cNvContentPartPr/>
              <p14:nvPr/>
            </p14:nvContentPartPr>
            <p14:xfrm>
              <a:off x="7385732" y="2926080"/>
              <a:ext cx="360" cy="2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D6D70AF-BB29-F87A-5830-E2DAB369B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732" y="2917080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7833E4C-6CBC-55BA-A917-82243DE07718}"/>
                  </a:ext>
                </a:extLst>
              </p14:cNvPr>
              <p14:cNvContentPartPr/>
              <p14:nvPr/>
            </p14:nvContentPartPr>
            <p14:xfrm>
              <a:off x="7694972" y="2926080"/>
              <a:ext cx="14400" cy="28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7833E4C-6CBC-55BA-A917-82243DE077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86332" y="2917080"/>
                <a:ext cx="32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8ECC52C-190F-1F09-B28D-97902E582876}"/>
                  </a:ext>
                </a:extLst>
              </p14:cNvPr>
              <p14:cNvContentPartPr/>
              <p14:nvPr/>
            </p14:nvContentPartPr>
            <p14:xfrm>
              <a:off x="8018252" y="2926080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8ECC52C-190F-1F09-B28D-97902E5828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612" y="29170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Slides</dc:title>
  <dc:creator>Ketteringham, JS, Mx [24009385@sun.ac.za]</dc:creator>
  <cp:lastModifiedBy>Ketteringham, JS, Mx [24009385@sun.ac.za]</cp:lastModifiedBy>
  <cp:revision>2</cp:revision>
  <dcterms:created xsi:type="dcterms:W3CDTF">2023-09-19T14:10:50Z</dcterms:created>
  <dcterms:modified xsi:type="dcterms:W3CDTF">2023-09-22T10:12:01Z</dcterms:modified>
</cp:coreProperties>
</file>