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61" r:id="rId5"/>
    <p:sldId id="263" r:id="rId6"/>
    <p:sldId id="264" r:id="rId7"/>
    <p:sldId id="265" r:id="rId8"/>
    <p:sldId id="280" r:id="rId9"/>
    <p:sldId id="294" r:id="rId10"/>
    <p:sldId id="288" r:id="rId11"/>
  </p:sldIdLst>
  <p:sldSz cx="9144000" cy="5143500" type="screen16x9"/>
  <p:notesSz cx="9144000" cy="6858000"/>
  <p:embeddedFontLst>
    <p:embeddedFont>
      <p:font typeface="Poppins SemiBold" panose="00000700000000000000"/>
      <p:regular r:id="rId15"/>
    </p:embeddedFont>
    <p:embeddedFont>
      <p:font typeface="Roboto" panose="02000000000000000000"/>
      <p:regular r:id="rId16"/>
    </p:embeddedFont>
    <p:embeddedFont>
      <p:font typeface="Poppins Medium" panose="00000600000000000000"/>
      <p:regular r:id="rId17"/>
    </p:embeddedFont>
    <p:embeddedFont>
      <p:font typeface="Bebas Neue" panose="020B0606020202050201"/>
      <p:regular r:id="rId18"/>
    </p:embeddedFont>
    <p:embeddedFont>
      <p:font typeface="Poppins Medium" panose="00000600000000000000" pitchFamily="2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344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5.fntdata"/><Relationship Id="rId18" Type="http://schemas.openxmlformats.org/officeDocument/2006/relationships/font" Target="fonts/font4.fntdata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422" y="514350"/>
            <a:ext cx="4572056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880bcb85c6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880bcb85c6_0_22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8" name="Google Shape;1348;g28a0eaa150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9" name="Google Shape;1349;g28a0eaa150d_0_5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g28a0eaa150d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7" name="Google Shape;1367;g28a0eaa150d_0_6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3" name="Google Shape;1383;g28a0eaa150d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4" name="Google Shape;1384;g28a0eaa150d_0_7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g28a0eaa150d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9" name="Google Shape;1639;g28a0eaa150d_0_265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g28a0eaa150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9" name="Google Shape;1419;g28a0eaa150d_0_84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28a0eaa150d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6" name="Google Shape;1816;g28a0eaa150d_0_373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295550" y="2437150"/>
            <a:ext cx="631500" cy="721150"/>
            <a:chOff x="6533825" y="4313425"/>
            <a:chExt cx="631500" cy="721150"/>
          </a:xfrm>
        </p:grpSpPr>
        <p:sp>
          <p:nvSpPr>
            <p:cNvPr id="10" name="Google Shape;10;p2"/>
            <p:cNvSpPr/>
            <p:nvPr/>
          </p:nvSpPr>
          <p:spPr>
            <a:xfrm>
              <a:off x="6965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965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965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965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65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21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821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21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21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21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109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109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09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09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109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77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677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677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677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677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33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3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33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33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533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36" name="Google Shape;36;p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" name="Google Shape;48;p2"/>
          <p:cNvGrpSpPr/>
          <p:nvPr/>
        </p:nvGrpSpPr>
        <p:grpSpPr>
          <a:xfrm flipH="1">
            <a:off x="2244842" y="4599425"/>
            <a:ext cx="4489475" cy="193775"/>
            <a:chOff x="1784500" y="1867350"/>
            <a:chExt cx="4489475" cy="193775"/>
          </a:xfrm>
        </p:grpSpPr>
        <p:sp>
          <p:nvSpPr>
            <p:cNvPr id="49" name="Google Shape;49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2328517" y="345725"/>
            <a:ext cx="4489475" cy="193775"/>
            <a:chOff x="1784500" y="1867350"/>
            <a:chExt cx="4489475" cy="193775"/>
          </a:xfrm>
        </p:grpSpPr>
        <p:sp>
          <p:nvSpPr>
            <p:cNvPr id="53" name="Google Shape;53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6" name="Google Shape;56;p2"/>
          <p:cNvSpPr txBox="1">
            <a:spLocks noGrp="1"/>
          </p:cNvSpPr>
          <p:nvPr>
            <p:ph type="ctrTitle"/>
          </p:nvPr>
        </p:nvSpPr>
        <p:spPr>
          <a:xfrm>
            <a:off x="1986225" y="1251900"/>
            <a:ext cx="5174100" cy="21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Poppins Medium" panose="00000600000000000000"/>
                <a:ea typeface="Poppins Medium" panose="00000600000000000000"/>
                <a:cs typeface="Poppins Medium" panose="00000600000000000000"/>
                <a:sym typeface="Poppins Medium" panose="0000060000000000000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2"/>
          <p:cNvSpPr txBox="1">
            <a:spLocks noGrp="1"/>
          </p:cNvSpPr>
          <p:nvPr>
            <p:ph type="subTitle" idx="1"/>
          </p:nvPr>
        </p:nvSpPr>
        <p:spPr>
          <a:xfrm>
            <a:off x="1986214" y="3423425"/>
            <a:ext cx="51741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6" name="Google Shape;1236;p4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1237" name="Google Shape;1237;p4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49" name="Google Shape;1249;p42"/>
          <p:cNvGrpSpPr/>
          <p:nvPr/>
        </p:nvGrpSpPr>
        <p:grpSpPr>
          <a:xfrm flipH="1">
            <a:off x="2244842" y="345725"/>
            <a:ext cx="4489475" cy="193775"/>
            <a:chOff x="1784500" y="1867350"/>
            <a:chExt cx="4489475" cy="193775"/>
          </a:xfrm>
        </p:grpSpPr>
        <p:sp>
          <p:nvSpPr>
            <p:cNvPr id="1250" name="Google Shape;1250;p4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53" name="Google Shape;1253;p42"/>
          <p:cNvSpPr/>
          <p:nvPr/>
        </p:nvSpPr>
        <p:spPr>
          <a:xfrm>
            <a:off x="4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5"/>
          <p:cNvGrpSpPr/>
          <p:nvPr/>
        </p:nvGrpSpPr>
        <p:grpSpPr>
          <a:xfrm flipH="1">
            <a:off x="7919517" y="3983460"/>
            <a:ext cx="1895833" cy="1895866"/>
            <a:chOff x="3835450" y="-252000"/>
            <a:chExt cx="1445325" cy="1445350"/>
          </a:xfrm>
        </p:grpSpPr>
        <p:sp>
          <p:nvSpPr>
            <p:cNvPr id="142" name="Google Shape;142;p5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47" name="Google Shape;147;p5"/>
          <p:cNvGrpSpPr/>
          <p:nvPr/>
        </p:nvGrpSpPr>
        <p:grpSpPr>
          <a:xfrm flipH="1">
            <a:off x="-1513236" y="3983450"/>
            <a:ext cx="3382300" cy="1993950"/>
            <a:chOff x="1317925" y="2802775"/>
            <a:chExt cx="3382300" cy="1993950"/>
          </a:xfrm>
        </p:grpSpPr>
        <p:sp>
          <p:nvSpPr>
            <p:cNvPr id="148" name="Google Shape;148;p5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3" name="Google Shape;153;p5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4" name="Google Shape;154;p5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-1021739" y="0"/>
            <a:ext cx="1734954" cy="1734954"/>
            <a:chOff x="6340050" y="754850"/>
            <a:chExt cx="1595800" cy="1595800"/>
          </a:xfrm>
        </p:grpSpPr>
        <p:sp>
          <p:nvSpPr>
            <p:cNvPr id="161" name="Google Shape;161;p5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64" name="Google Shape;164;p5"/>
          <p:cNvGrpSpPr/>
          <p:nvPr/>
        </p:nvGrpSpPr>
        <p:grpSpPr>
          <a:xfrm flipH="1">
            <a:off x="7855963" y="-320208"/>
            <a:ext cx="1604419" cy="1604360"/>
            <a:chOff x="-74975" y="157600"/>
            <a:chExt cx="1604419" cy="1604360"/>
          </a:xfrm>
        </p:grpSpPr>
        <p:sp>
          <p:nvSpPr>
            <p:cNvPr id="165" name="Google Shape;165;p5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5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9" name="Google Shape;169;p5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0" name="Google Shape;170;p5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1" name="Google Shape;171;p5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2" name="Google Shape;172;p5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3" name="Google Shape;173;p5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74" name="Google Shape;174;p5"/>
          <p:cNvSpPr txBox="1">
            <a:spLocks noGrp="1"/>
          </p:cNvSpPr>
          <p:nvPr>
            <p:ph type="subTitle" idx="1"/>
          </p:nvPr>
        </p:nvSpPr>
        <p:spPr>
          <a:xfrm>
            <a:off x="11409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5"/>
          <p:cNvSpPr txBox="1">
            <a:spLocks noGrp="1"/>
          </p:cNvSpPr>
          <p:nvPr>
            <p:ph type="subTitle" idx="2"/>
          </p:nvPr>
        </p:nvSpPr>
        <p:spPr>
          <a:xfrm>
            <a:off x="4746300" y="1990825"/>
            <a:ext cx="3256800" cy="19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 panose="00000600000000000000"/>
                <a:ea typeface="Poppins Medium" panose="00000600000000000000"/>
                <a:cs typeface="Poppins Medium" panose="00000600000000000000"/>
                <a:sym typeface="Poppins Medium" panose="000006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9"/>
          <p:cNvSpPr txBox="1">
            <a:spLocks noGrp="1"/>
          </p:cNvSpPr>
          <p:nvPr>
            <p:ph type="subTitle" idx="1"/>
          </p:nvPr>
        </p:nvSpPr>
        <p:spPr>
          <a:xfrm>
            <a:off x="1886850" y="2289150"/>
            <a:ext cx="5370300" cy="147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9"/>
          <p:cNvSpPr txBox="1">
            <a:spLocks noGrp="1"/>
          </p:cNvSpPr>
          <p:nvPr>
            <p:ph type="title"/>
          </p:nvPr>
        </p:nvSpPr>
        <p:spPr>
          <a:xfrm>
            <a:off x="1886850" y="1382250"/>
            <a:ext cx="5370300" cy="90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53" name="Google Shape;253;p9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254" name="Google Shape;254;p9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9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9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7" name="Google Shape;257;p9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8" name="Google Shape;258;p9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9" name="Google Shape;259;p9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0" name="Google Shape;260;p9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1" name="Google Shape;261;p9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2" name="Google Shape;262;p9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3" name="Google Shape;263;p9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4" name="Google Shape;264;p9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5" name="Google Shape;265;p9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6" name="Google Shape;266;p9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7" name="Google Shape;267;p9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8" name="Google Shape;268;p9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69" name="Google Shape;269;p9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0" name="Google Shape;270;p9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1" name="Google Shape;271;p9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2" name="Google Shape;272;p9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3" name="Google Shape;273;p9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9"/>
          <p:cNvSpPr/>
          <p:nvPr/>
        </p:nvSpPr>
        <p:spPr>
          <a:xfrm flipH="1">
            <a:off x="571483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530" name="Google Shape;530;p19"/>
          <p:cNvGrpSpPr/>
          <p:nvPr/>
        </p:nvGrpSpPr>
        <p:grpSpPr>
          <a:xfrm>
            <a:off x="-1978450" y="1225934"/>
            <a:ext cx="2691676" cy="2691631"/>
            <a:chOff x="5165750" y="-1146341"/>
            <a:chExt cx="2691676" cy="2691631"/>
          </a:xfrm>
        </p:grpSpPr>
        <p:sp>
          <p:nvSpPr>
            <p:cNvPr id="531" name="Google Shape;531;p19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2" name="Google Shape;532;p19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3" name="Google Shape;533;p19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4" name="Google Shape;534;p19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5" name="Google Shape;535;p19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6" name="Google Shape;536;p19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7" name="Google Shape;537;p19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19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19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40" name="Google Shape;540;p19"/>
          <p:cNvGrpSpPr/>
          <p:nvPr/>
        </p:nvGrpSpPr>
        <p:grpSpPr>
          <a:xfrm>
            <a:off x="8430782" y="539079"/>
            <a:ext cx="2471175" cy="2747975"/>
            <a:chOff x="7398357" y="-662077"/>
            <a:chExt cx="2471175" cy="2747975"/>
          </a:xfrm>
        </p:grpSpPr>
        <p:sp>
          <p:nvSpPr>
            <p:cNvPr id="541" name="Google Shape;541;p19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19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19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19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19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546" name="Google Shape;546;p19"/>
          <p:cNvSpPr txBox="1">
            <a:spLocks noGrp="1"/>
          </p:cNvSpPr>
          <p:nvPr>
            <p:ph type="subTitle" idx="1"/>
          </p:nvPr>
        </p:nvSpPr>
        <p:spPr>
          <a:xfrm>
            <a:off x="149035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Medium" panose="00000600000000000000"/>
                <a:ea typeface="Poppins Medium" panose="00000600000000000000"/>
                <a:cs typeface="Poppins Medium" panose="00000600000000000000"/>
                <a:sym typeface="Poppins Medium" panose="000006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547" name="Google Shape;547;p19"/>
          <p:cNvSpPr txBox="1">
            <a:spLocks noGrp="1"/>
          </p:cNvSpPr>
          <p:nvPr>
            <p:ph type="subTitle" idx="2"/>
          </p:nvPr>
        </p:nvSpPr>
        <p:spPr>
          <a:xfrm>
            <a:off x="5021500" y="2470942"/>
            <a:ext cx="2632200" cy="509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Medium" panose="00000600000000000000"/>
                <a:ea typeface="Poppins Medium" panose="00000600000000000000"/>
                <a:cs typeface="Poppins Medium" panose="00000600000000000000"/>
                <a:sym typeface="Poppins Medium" panose="000006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548" name="Google Shape;548;p19"/>
          <p:cNvSpPr txBox="1">
            <a:spLocks noGrp="1"/>
          </p:cNvSpPr>
          <p:nvPr>
            <p:ph type="subTitle" idx="3"/>
          </p:nvPr>
        </p:nvSpPr>
        <p:spPr>
          <a:xfrm>
            <a:off x="1490350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9" name="Google Shape;549;p19"/>
          <p:cNvSpPr txBox="1">
            <a:spLocks noGrp="1"/>
          </p:cNvSpPr>
          <p:nvPr>
            <p:ph type="subTitle" idx="4"/>
          </p:nvPr>
        </p:nvSpPr>
        <p:spPr>
          <a:xfrm>
            <a:off x="5021501" y="2841412"/>
            <a:ext cx="2632200" cy="113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0" name="Google Shape;550;p19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 panose="00000600000000000000"/>
                <a:ea typeface="Poppins Medium" panose="00000600000000000000"/>
                <a:cs typeface="Poppins Medium" panose="00000600000000000000"/>
                <a:sym typeface="Poppins Medium" panose="000006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23"/>
          <p:cNvGrpSpPr/>
          <p:nvPr/>
        </p:nvGrpSpPr>
        <p:grpSpPr>
          <a:xfrm flipH="1">
            <a:off x="2327254" y="4599425"/>
            <a:ext cx="4489475" cy="193775"/>
            <a:chOff x="1784500" y="1867350"/>
            <a:chExt cx="4489475" cy="193775"/>
          </a:xfrm>
        </p:grpSpPr>
        <p:sp>
          <p:nvSpPr>
            <p:cNvPr id="636" name="Google Shape;636;p23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39" name="Google Shape;639;p23"/>
          <p:cNvGrpSpPr/>
          <p:nvPr/>
        </p:nvGrpSpPr>
        <p:grpSpPr>
          <a:xfrm rot="10800000" flipH="1">
            <a:off x="7381130" y="-502690"/>
            <a:ext cx="3382300" cy="1993950"/>
            <a:chOff x="1317925" y="2802775"/>
            <a:chExt cx="3382300" cy="1993950"/>
          </a:xfrm>
        </p:grpSpPr>
        <p:sp>
          <p:nvSpPr>
            <p:cNvPr id="640" name="Google Shape;640;p23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52" name="Google Shape;652;p23"/>
          <p:cNvGrpSpPr/>
          <p:nvPr/>
        </p:nvGrpSpPr>
        <p:grpSpPr>
          <a:xfrm>
            <a:off x="-1021726" y="1704275"/>
            <a:ext cx="1734954" cy="1734954"/>
            <a:chOff x="6340050" y="754850"/>
            <a:chExt cx="1595800" cy="1595800"/>
          </a:xfrm>
        </p:grpSpPr>
        <p:sp>
          <p:nvSpPr>
            <p:cNvPr id="653" name="Google Shape;653;p23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56" name="Google Shape;656;p23"/>
          <p:cNvSpPr txBox="1">
            <a:spLocks noGrp="1"/>
          </p:cNvSpPr>
          <p:nvPr>
            <p:ph type="subTitle" idx="1"/>
          </p:nvPr>
        </p:nvSpPr>
        <p:spPr>
          <a:xfrm>
            <a:off x="1235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Medium" panose="00000600000000000000"/>
                <a:ea typeface="Poppins Medium" panose="00000600000000000000"/>
                <a:cs typeface="Poppins Medium" panose="00000600000000000000"/>
                <a:sym typeface="Poppins Medium" panose="000006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657" name="Google Shape;657;p23"/>
          <p:cNvSpPr txBox="1">
            <a:spLocks noGrp="1"/>
          </p:cNvSpPr>
          <p:nvPr>
            <p:ph type="subTitle" idx="2"/>
          </p:nvPr>
        </p:nvSpPr>
        <p:spPr>
          <a:xfrm>
            <a:off x="1235850" y="2881226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8" name="Google Shape;658;p23"/>
          <p:cNvSpPr txBox="1">
            <a:spLocks noGrp="1"/>
          </p:cNvSpPr>
          <p:nvPr>
            <p:ph type="subTitle" idx="3"/>
          </p:nvPr>
        </p:nvSpPr>
        <p:spPr>
          <a:xfrm>
            <a:off x="3614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9" name="Google Shape;659;p23"/>
          <p:cNvSpPr txBox="1">
            <a:spLocks noGrp="1"/>
          </p:cNvSpPr>
          <p:nvPr>
            <p:ph type="subTitle" idx="4"/>
          </p:nvPr>
        </p:nvSpPr>
        <p:spPr>
          <a:xfrm>
            <a:off x="5993850" y="2881225"/>
            <a:ext cx="1914300" cy="11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0" name="Google Shape;660;p23"/>
          <p:cNvSpPr txBox="1">
            <a:spLocks noGrp="1"/>
          </p:cNvSpPr>
          <p:nvPr>
            <p:ph type="subTitle" idx="5"/>
          </p:nvPr>
        </p:nvSpPr>
        <p:spPr>
          <a:xfrm>
            <a:off x="3614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Medium" panose="00000600000000000000"/>
                <a:ea typeface="Poppins Medium" panose="00000600000000000000"/>
                <a:cs typeface="Poppins Medium" panose="00000600000000000000"/>
                <a:sym typeface="Poppins Medium" panose="000006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661" name="Google Shape;661;p23"/>
          <p:cNvSpPr txBox="1">
            <a:spLocks noGrp="1"/>
          </p:cNvSpPr>
          <p:nvPr>
            <p:ph type="subTitle" idx="6"/>
          </p:nvPr>
        </p:nvSpPr>
        <p:spPr>
          <a:xfrm>
            <a:off x="5993850" y="2511050"/>
            <a:ext cx="1914300" cy="508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Medium" panose="00000600000000000000"/>
                <a:ea typeface="Poppins Medium" panose="00000600000000000000"/>
                <a:cs typeface="Poppins Medium" panose="00000600000000000000"/>
                <a:sym typeface="Poppins Medium" panose="000006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662" name="Google Shape;662;p23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 panose="00000600000000000000"/>
                <a:ea typeface="Poppins Medium" panose="00000600000000000000"/>
                <a:cs typeface="Poppins Medium" panose="00000600000000000000"/>
                <a:sym typeface="Poppins Medium" panose="000006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24"/>
          <p:cNvSpPr/>
          <p:nvPr/>
        </p:nvSpPr>
        <p:spPr>
          <a:xfrm>
            <a:off x="-11563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665" name="Google Shape;665;p24"/>
          <p:cNvGrpSpPr/>
          <p:nvPr/>
        </p:nvGrpSpPr>
        <p:grpSpPr>
          <a:xfrm flipH="1">
            <a:off x="-1995452" y="407034"/>
            <a:ext cx="2691676" cy="2691631"/>
            <a:chOff x="5165750" y="-1146341"/>
            <a:chExt cx="2691676" cy="2691631"/>
          </a:xfrm>
        </p:grpSpPr>
        <p:sp>
          <p:nvSpPr>
            <p:cNvPr id="666" name="Google Shape;666;p24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7" name="Google Shape;667;p24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8" name="Google Shape;668;p24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75" name="Google Shape;675;p24"/>
          <p:cNvGrpSpPr/>
          <p:nvPr/>
        </p:nvGrpSpPr>
        <p:grpSpPr>
          <a:xfrm>
            <a:off x="5628833" y="4828856"/>
            <a:ext cx="2790375" cy="64975"/>
            <a:chOff x="5954300" y="4334988"/>
            <a:chExt cx="2790375" cy="64975"/>
          </a:xfrm>
        </p:grpSpPr>
        <p:sp>
          <p:nvSpPr>
            <p:cNvPr id="676" name="Google Shape;676;p24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696" name="Google Shape;696;p24"/>
          <p:cNvGrpSpPr/>
          <p:nvPr/>
        </p:nvGrpSpPr>
        <p:grpSpPr>
          <a:xfrm flipH="1">
            <a:off x="7841608" y="-320208"/>
            <a:ext cx="1604419" cy="1604360"/>
            <a:chOff x="-74975" y="157600"/>
            <a:chExt cx="1604419" cy="1604360"/>
          </a:xfrm>
        </p:grpSpPr>
        <p:sp>
          <p:nvSpPr>
            <p:cNvPr id="697" name="Google Shape;697;p24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706" name="Google Shape;706;p24"/>
          <p:cNvSpPr txBox="1">
            <a:spLocks noGrp="1"/>
          </p:cNvSpPr>
          <p:nvPr>
            <p:ph type="subTitle" idx="1"/>
          </p:nvPr>
        </p:nvSpPr>
        <p:spPr>
          <a:xfrm>
            <a:off x="2314613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Medium" panose="00000600000000000000"/>
                <a:ea typeface="Poppins Medium" panose="00000600000000000000"/>
                <a:cs typeface="Poppins Medium" panose="00000600000000000000"/>
                <a:sym typeface="Poppins Medium" panose="000006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07" name="Google Shape;707;p24"/>
          <p:cNvSpPr txBox="1">
            <a:spLocks noGrp="1"/>
          </p:cNvSpPr>
          <p:nvPr>
            <p:ph type="subTitle" idx="2"/>
          </p:nvPr>
        </p:nvSpPr>
        <p:spPr>
          <a:xfrm>
            <a:off x="2314613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8" name="Google Shape;708;p24"/>
          <p:cNvSpPr txBox="1">
            <a:spLocks noGrp="1"/>
          </p:cNvSpPr>
          <p:nvPr>
            <p:ph type="subTitle" idx="3"/>
          </p:nvPr>
        </p:nvSpPr>
        <p:spPr>
          <a:xfrm>
            <a:off x="4937889" y="211520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9" name="Google Shape;709;p24"/>
          <p:cNvSpPr txBox="1">
            <a:spLocks noGrp="1"/>
          </p:cNvSpPr>
          <p:nvPr>
            <p:ph type="subTitle" idx="4"/>
          </p:nvPr>
        </p:nvSpPr>
        <p:spPr>
          <a:xfrm>
            <a:off x="2314613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0" name="Google Shape;710;p24"/>
          <p:cNvSpPr txBox="1">
            <a:spLocks noGrp="1"/>
          </p:cNvSpPr>
          <p:nvPr>
            <p:ph type="subTitle" idx="5"/>
          </p:nvPr>
        </p:nvSpPr>
        <p:spPr>
          <a:xfrm>
            <a:off x="4937889" y="3415471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1" name="Google Shape;711;p24"/>
          <p:cNvSpPr txBox="1">
            <a:spLocks noGrp="1"/>
          </p:cNvSpPr>
          <p:nvPr>
            <p:ph type="subTitle" idx="6"/>
          </p:nvPr>
        </p:nvSpPr>
        <p:spPr>
          <a:xfrm>
            <a:off x="2314613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Medium" panose="00000600000000000000"/>
                <a:ea typeface="Poppins Medium" panose="00000600000000000000"/>
                <a:cs typeface="Poppins Medium" panose="00000600000000000000"/>
                <a:sym typeface="Poppins Medium" panose="000006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12" name="Google Shape;712;p24"/>
          <p:cNvSpPr txBox="1">
            <a:spLocks noGrp="1"/>
          </p:cNvSpPr>
          <p:nvPr>
            <p:ph type="subTitle" idx="7"/>
          </p:nvPr>
        </p:nvSpPr>
        <p:spPr>
          <a:xfrm>
            <a:off x="4937887" y="1788875"/>
            <a:ext cx="1891500" cy="465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Medium" panose="00000600000000000000"/>
                <a:ea typeface="Poppins Medium" panose="00000600000000000000"/>
                <a:cs typeface="Poppins Medium" panose="00000600000000000000"/>
                <a:sym typeface="Poppins Medium" panose="000006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13" name="Google Shape;713;p24"/>
          <p:cNvSpPr txBox="1">
            <a:spLocks noGrp="1"/>
          </p:cNvSpPr>
          <p:nvPr>
            <p:ph type="subTitle" idx="8"/>
          </p:nvPr>
        </p:nvSpPr>
        <p:spPr>
          <a:xfrm>
            <a:off x="4937887" y="2981693"/>
            <a:ext cx="1891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000">
                <a:latin typeface="Poppins Medium" panose="00000600000000000000"/>
                <a:ea typeface="Poppins Medium" panose="00000600000000000000"/>
                <a:cs typeface="Poppins Medium" panose="00000600000000000000"/>
                <a:sym typeface="Poppins Medium" panose="00000600000000000000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 panose="020B0606020202050201"/>
              <a:buNone/>
              <a:defRPr sz="2400">
                <a:solidFill>
                  <a:schemeClr val="dk1"/>
                </a:solidFill>
                <a:latin typeface="Bebas Neue" panose="020B0606020202050201"/>
                <a:ea typeface="Bebas Neue" panose="020B0606020202050201"/>
                <a:cs typeface="Bebas Neue" panose="020B0606020202050201"/>
                <a:sym typeface="Bebas Neue" panose="020B0606020202050201"/>
              </a:defRPr>
            </a:lvl9pPr>
          </a:lstStyle>
          <a:p/>
        </p:txBody>
      </p:sp>
      <p:sp>
        <p:nvSpPr>
          <p:cNvPr id="714" name="Google Shape;714;p24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 panose="00000600000000000000"/>
                <a:ea typeface="Poppins Medium" panose="00000600000000000000"/>
                <a:cs typeface="Poppins Medium" panose="00000600000000000000"/>
                <a:sym typeface="Poppins Medium" panose="000006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6">
  <p:cSld name="CUSTOM_8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36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 panose="00000600000000000000"/>
                <a:ea typeface="Poppins Medium" panose="00000600000000000000"/>
                <a:cs typeface="Poppins Medium" panose="00000600000000000000"/>
                <a:sym typeface="Poppins Medium" panose="000006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64" name="Google Shape;1064;p36"/>
          <p:cNvGrpSpPr/>
          <p:nvPr/>
        </p:nvGrpSpPr>
        <p:grpSpPr>
          <a:xfrm rot="10800000">
            <a:off x="-1421297" y="-502690"/>
            <a:ext cx="3382300" cy="1993950"/>
            <a:chOff x="1317925" y="2802775"/>
            <a:chExt cx="3382300" cy="1993950"/>
          </a:xfrm>
        </p:grpSpPr>
        <p:sp>
          <p:nvSpPr>
            <p:cNvPr id="1065" name="Google Shape;1065;p36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6" name="Google Shape;1066;p36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7" name="Google Shape;1067;p36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8" name="Google Shape;1068;p36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9" name="Google Shape;1069;p36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0" name="Google Shape;1070;p36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1" name="Google Shape;1071;p36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2" name="Google Shape;1072;p36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3" name="Google Shape;1073;p36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4" name="Google Shape;1074;p36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5" name="Google Shape;1075;p36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6" name="Google Shape;1076;p36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77" name="Google Shape;1077;p36"/>
          <p:cNvGrpSpPr/>
          <p:nvPr/>
        </p:nvGrpSpPr>
        <p:grpSpPr>
          <a:xfrm>
            <a:off x="3176813" y="4566944"/>
            <a:ext cx="2790375" cy="64975"/>
            <a:chOff x="5954300" y="4334988"/>
            <a:chExt cx="2790375" cy="64975"/>
          </a:xfrm>
        </p:grpSpPr>
        <p:sp>
          <p:nvSpPr>
            <p:cNvPr id="1078" name="Google Shape;1078;p36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79" name="Google Shape;1079;p36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0" name="Google Shape;1080;p36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1" name="Google Shape;1081;p36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2" name="Google Shape;1082;p36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3" name="Google Shape;1083;p36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4" name="Google Shape;1084;p36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5" name="Google Shape;1085;p36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6" name="Google Shape;1086;p36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8" name="Google Shape;1088;p36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89" name="Google Shape;1089;p36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1" name="Google Shape;1091;p36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2" name="Google Shape;1092;p36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4" name="Google Shape;1094;p36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5" name="Google Shape;1095;p36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97" name="Google Shape;1097;p36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098" name="Google Shape;1098;p36"/>
          <p:cNvGrpSpPr/>
          <p:nvPr/>
        </p:nvGrpSpPr>
        <p:grpSpPr>
          <a:xfrm>
            <a:off x="8482509" y="1395590"/>
            <a:ext cx="1359460" cy="1359460"/>
            <a:chOff x="3901550" y="2223725"/>
            <a:chExt cx="1557050" cy="1557050"/>
          </a:xfrm>
        </p:grpSpPr>
        <p:sp>
          <p:nvSpPr>
            <p:cNvPr id="1099" name="Google Shape;1099;p36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0" name="Google Shape;1100;p36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1" name="Google Shape;1101;p36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3" name="Google Shape;1103;p36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oogle Shape;1194;p41"/>
          <p:cNvGrpSpPr/>
          <p:nvPr/>
        </p:nvGrpSpPr>
        <p:grpSpPr>
          <a:xfrm>
            <a:off x="8430750" y="1225934"/>
            <a:ext cx="2691676" cy="2691631"/>
            <a:chOff x="5165750" y="-1146341"/>
            <a:chExt cx="2691676" cy="2691631"/>
          </a:xfrm>
        </p:grpSpPr>
        <p:sp>
          <p:nvSpPr>
            <p:cNvPr id="1195" name="Google Shape;1195;p41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04" name="Google Shape;1204;p41"/>
          <p:cNvGrpSpPr/>
          <p:nvPr/>
        </p:nvGrpSpPr>
        <p:grpSpPr>
          <a:xfrm>
            <a:off x="713225" y="4828856"/>
            <a:ext cx="2790375" cy="64975"/>
            <a:chOff x="5954300" y="4334988"/>
            <a:chExt cx="2790375" cy="64975"/>
          </a:xfrm>
        </p:grpSpPr>
        <p:sp>
          <p:nvSpPr>
            <p:cNvPr id="1205" name="Google Shape;1205;p41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25" name="Google Shape;1225;p41"/>
          <p:cNvGrpSpPr/>
          <p:nvPr/>
        </p:nvGrpSpPr>
        <p:grpSpPr>
          <a:xfrm>
            <a:off x="-319052" y="-320208"/>
            <a:ext cx="1604419" cy="1604360"/>
            <a:chOff x="-74975" y="157600"/>
            <a:chExt cx="1604419" cy="1604360"/>
          </a:xfrm>
        </p:grpSpPr>
        <p:sp>
          <p:nvSpPr>
            <p:cNvPr id="1226" name="Google Shape;1226;p41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 panose="00000700000000000000"/>
              <a:buNone/>
              <a:defRPr sz="35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 panose="00000700000000000000"/>
              <a:buNone/>
              <a:defRPr sz="35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 panose="00000700000000000000"/>
              <a:buNone/>
              <a:defRPr sz="35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 panose="00000700000000000000"/>
              <a:buNone/>
              <a:defRPr sz="35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 panose="00000700000000000000"/>
              <a:buNone/>
              <a:defRPr sz="35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 panose="00000700000000000000"/>
              <a:buNone/>
              <a:defRPr sz="35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 panose="00000700000000000000"/>
              <a:buNone/>
              <a:defRPr sz="35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 panose="00000700000000000000"/>
              <a:buNone/>
              <a:defRPr sz="35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 panose="00000700000000000000"/>
              <a:buNone/>
              <a:defRPr sz="3500">
                <a:solidFill>
                  <a:schemeClr val="dk1"/>
                </a:solidFill>
                <a:latin typeface="Poppins SemiBold" panose="00000700000000000000"/>
                <a:ea typeface="Poppins SemiBold" panose="00000700000000000000"/>
                <a:cs typeface="Poppins SemiBold" panose="00000700000000000000"/>
                <a:sym typeface="Poppins SemiBold" panose="00000700000000000000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308450"/>
            <a:ext cx="7717500" cy="3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8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6"/>
          <p:cNvSpPr txBox="1">
            <a:spLocks noGrp="1"/>
          </p:cNvSpPr>
          <p:nvPr>
            <p:ph type="ctrTitle"/>
          </p:nvPr>
        </p:nvSpPr>
        <p:spPr>
          <a:xfrm>
            <a:off x="1576705" y="1780540"/>
            <a:ext cx="6716395" cy="27908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dirty="0"/>
              <a:t>Topic 			:</a:t>
            </a:r>
            <a:r>
              <a:rPr lang="en-US" altLang="en-GB" sz="2000" dirty="0"/>
              <a:t> Smart Education</a:t>
            </a:r>
            <a:br>
              <a:rPr lang="en-GB" sz="2000" dirty="0"/>
            </a:br>
            <a:r>
              <a:rPr lang="en-GB" sz="2000" dirty="0"/>
              <a:t>Domain		: Student Innovation</a:t>
            </a:r>
            <a:br>
              <a:rPr lang="en-GB" sz="2000" dirty="0"/>
            </a:br>
            <a:r>
              <a:rPr lang="en-GB" sz="2000" dirty="0"/>
              <a:t>Team ID		: </a:t>
            </a:r>
            <a:r>
              <a:rPr lang="en-US" altLang="en-GB" sz="1800" dirty="0"/>
              <a:t>T317</a:t>
            </a:r>
            <a:br>
              <a:rPr lang="en-GB" sz="1800" dirty="0"/>
            </a:br>
            <a:r>
              <a:rPr lang="en-GB" sz="2000" dirty="0"/>
              <a:t>Team name		: Digital Dreamers</a:t>
            </a:r>
            <a:br>
              <a:rPr lang="en-GB" sz="2000" dirty="0"/>
            </a:br>
            <a:r>
              <a:rPr lang="en-GB" sz="2000" dirty="0"/>
              <a:t>Team members	: </a:t>
            </a:r>
            <a:r>
              <a:rPr lang="en-US" altLang="en-GB" sz="1600" dirty="0"/>
              <a:t>T.VARUN</a:t>
            </a:r>
            <a:r>
              <a:rPr lang="en-GB" sz="1600" dirty="0"/>
              <a:t>(</a:t>
            </a:r>
            <a:r>
              <a:rPr lang="en-US" altLang="en-GB" sz="1600" dirty="0"/>
              <a:t>2403A51L05</a:t>
            </a:r>
            <a:r>
              <a:rPr lang="en-GB" sz="1600" dirty="0"/>
              <a:t>)</a:t>
            </a:r>
            <a:br>
              <a:rPr lang="en-GB" sz="1600" dirty="0"/>
            </a:br>
            <a:r>
              <a:rPr lang="en-GB" sz="1600" dirty="0"/>
              <a:t>			  </a:t>
            </a:r>
            <a:r>
              <a:rPr lang="en-US" altLang="en-GB" sz="1600" dirty="0"/>
              <a:t>R.AKASH REDDY</a:t>
            </a:r>
            <a:r>
              <a:rPr lang="en-GB" sz="1600" dirty="0"/>
              <a:t>(</a:t>
            </a:r>
            <a:r>
              <a:rPr lang="en-US" altLang="en-GB" sz="1600" dirty="0">
                <a:sym typeface="+mn-ea"/>
              </a:rPr>
              <a:t>2403A51L30</a:t>
            </a:r>
            <a:r>
              <a:rPr lang="en-GB" sz="1600" dirty="0"/>
              <a:t>)</a:t>
            </a:r>
            <a:br>
              <a:rPr lang="en-GB" sz="1600" dirty="0"/>
            </a:br>
            <a:r>
              <a:rPr lang="en-GB" sz="1600" dirty="0"/>
              <a:t>			  A</a:t>
            </a:r>
            <a:r>
              <a:rPr lang="en-US" altLang="en-GB" sz="1600" dirty="0"/>
              <a:t>.</a:t>
            </a:r>
            <a:r>
              <a:rPr lang="en-GB" sz="1600" dirty="0"/>
              <a:t> </a:t>
            </a:r>
            <a:r>
              <a:rPr lang="en-US" altLang="en-GB" sz="1600" dirty="0"/>
              <a:t>GOUTHAM</a:t>
            </a:r>
            <a:r>
              <a:rPr lang="en-GB" sz="1600" dirty="0"/>
              <a:t>(</a:t>
            </a:r>
            <a:r>
              <a:rPr lang="en-US" altLang="en-GB" sz="1600" dirty="0">
                <a:sym typeface="+mn-ea"/>
              </a:rPr>
              <a:t>2403A51L43</a:t>
            </a:r>
            <a:r>
              <a:rPr lang="en-GB" sz="1600" dirty="0"/>
              <a:t>)</a:t>
            </a:r>
            <a:br>
              <a:rPr lang="en-GB" sz="1600" dirty="0"/>
            </a:br>
            <a:r>
              <a:rPr lang="en-GB" sz="1600" dirty="0"/>
              <a:t>			  </a:t>
            </a:r>
            <a:r>
              <a:rPr lang="en-US" altLang="en-GB" sz="1600" dirty="0"/>
              <a:t>A.VAMSHI KRISHNA</a:t>
            </a:r>
            <a:r>
              <a:rPr lang="en-GB" sz="1600" dirty="0"/>
              <a:t>(</a:t>
            </a:r>
            <a:r>
              <a:rPr lang="en-US" altLang="en-GB" sz="1600" dirty="0">
                <a:sym typeface="+mn-ea"/>
              </a:rPr>
              <a:t>2403A51L47</a:t>
            </a:r>
            <a:r>
              <a:rPr lang="en-GB" sz="1600" dirty="0"/>
              <a:t>)</a:t>
            </a:r>
            <a:br>
              <a:rPr lang="en-GB" sz="1600" dirty="0"/>
            </a:br>
            <a:r>
              <a:rPr lang="en-GB" sz="1600" dirty="0"/>
              <a:t>			  </a:t>
            </a:r>
            <a:r>
              <a:rPr lang="en-US" altLang="en-GB" sz="1600" dirty="0"/>
              <a:t>G.LOKESH</a:t>
            </a:r>
            <a:r>
              <a:rPr lang="en-GB" sz="1600" dirty="0"/>
              <a:t>(</a:t>
            </a:r>
            <a:r>
              <a:rPr lang="en-US" altLang="en-GB" sz="1600" dirty="0">
                <a:sym typeface="+mn-ea"/>
              </a:rPr>
              <a:t>2403A51L60</a:t>
            </a:r>
            <a:r>
              <a:rPr lang="en-GB" sz="1600" dirty="0"/>
              <a:t>)</a:t>
            </a:r>
            <a:br>
              <a:rPr lang="en-GB" sz="1600" dirty="0"/>
            </a:br>
            <a:r>
              <a:rPr lang="en-GB" sz="2000" dirty="0"/>
              <a:t>				</a:t>
            </a:r>
            <a:br>
              <a:rPr lang="en-GB" sz="2000" dirty="0"/>
            </a:br>
            <a:endParaRPr sz="2000" dirty="0">
              <a:solidFill>
                <a:schemeClr val="lt1"/>
              </a:solidFill>
            </a:endParaRPr>
          </a:p>
        </p:txBody>
      </p:sp>
      <p:grpSp>
        <p:nvGrpSpPr>
          <p:cNvPr id="1266" name="Google Shape;1266;p46"/>
          <p:cNvGrpSpPr/>
          <p:nvPr/>
        </p:nvGrpSpPr>
        <p:grpSpPr>
          <a:xfrm rot="2725619">
            <a:off x="-68482" y="-49524"/>
            <a:ext cx="1895833" cy="1895866"/>
            <a:chOff x="3835450" y="-252000"/>
            <a:chExt cx="1445325" cy="1445350"/>
          </a:xfrm>
        </p:grpSpPr>
        <p:sp>
          <p:nvSpPr>
            <p:cNvPr id="1267" name="Google Shape;1267;p46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8" name="Google Shape;1268;p46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9" name="Google Shape;1269;p46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0" name="Google Shape;1270;p46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1" name="Google Shape;1271;p46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72" name="Google Shape;1272;p46"/>
          <p:cNvGrpSpPr/>
          <p:nvPr/>
        </p:nvGrpSpPr>
        <p:grpSpPr>
          <a:xfrm>
            <a:off x="7626957" y="-966877"/>
            <a:ext cx="2471175" cy="2747975"/>
            <a:chOff x="7398357" y="-662077"/>
            <a:chExt cx="2471175" cy="2747975"/>
          </a:xfrm>
        </p:grpSpPr>
        <p:sp>
          <p:nvSpPr>
            <p:cNvPr id="1273" name="Google Shape;1273;p46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4" name="Google Shape;1274;p46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5" name="Google Shape;1275;p46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6" name="Google Shape;1276;p46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7" name="Google Shape;1277;p46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278" name="Google Shape;1278;p46"/>
          <p:cNvGrpSpPr/>
          <p:nvPr/>
        </p:nvGrpSpPr>
        <p:grpSpPr>
          <a:xfrm>
            <a:off x="-1466486" y="2736279"/>
            <a:ext cx="2791286" cy="2599651"/>
            <a:chOff x="-1466486" y="2736279"/>
            <a:chExt cx="2791286" cy="2599651"/>
          </a:xfrm>
        </p:grpSpPr>
        <p:sp>
          <p:nvSpPr>
            <p:cNvPr id="1279" name="Google Shape;1279;p46"/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1280" name="Google Shape;1280;p46"/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1281" name="Google Shape;1281;p46"/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82" name="Google Shape;1282;p46"/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6726" y="485776"/>
            <a:ext cx="822959" cy="822959"/>
          </a:xfrm>
          <a:prstGeom prst="rect">
            <a:avLst/>
          </a:prstGeom>
        </p:spPr>
      </p:pic>
      <p:pic>
        <p:nvPicPr>
          <p:cNvPr id="1028" name="Picture 4" descr="SRU International: Global Collaborations &amp; Study Abroad Program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6578" y="828497"/>
            <a:ext cx="1234417" cy="763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" name="Google Shape;1351;p51"/>
          <p:cNvSpPr txBox="1">
            <a:spLocks noGrp="1"/>
          </p:cNvSpPr>
          <p:nvPr>
            <p:ph type="title"/>
          </p:nvPr>
        </p:nvSpPr>
        <p:spPr>
          <a:xfrm>
            <a:off x="608330" y="510540"/>
            <a:ext cx="7399655" cy="6051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Objective</a:t>
            </a:r>
            <a:endParaRPr dirty="0"/>
          </a:p>
        </p:txBody>
      </p:sp>
      <p:sp>
        <p:nvSpPr>
          <p:cNvPr id="1352" name="Google Shape;1352;p51"/>
          <p:cNvSpPr txBox="1">
            <a:spLocks noGrp="1"/>
          </p:cNvSpPr>
          <p:nvPr>
            <p:ph type="subTitle" idx="1"/>
          </p:nvPr>
        </p:nvSpPr>
        <p:spPr>
          <a:xfrm>
            <a:off x="786765" y="1322070"/>
            <a:ext cx="6343650" cy="35248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lnSpc>
                <a:spcPct val="150000"/>
              </a:lnSpc>
              <a:buFont typeface="+mj-lt"/>
            </a:pPr>
            <a:r>
              <a:rPr lang="en-US" sz="1000" dirty="0">
                <a:latin typeface="Poppins Medium" panose="00000600000000000000" pitchFamily="2" charset="0"/>
                <a:cs typeface="Poppins Medium" panose="00000600000000000000" pitchFamily="2" charset="0"/>
              </a:rPr>
              <a:t>1.The purpose of this project is to enhance learning through technology, making education more </a:t>
            </a:r>
            <a:r>
              <a:rPr lang="en-US" sz="1200" b="1" dirty="0">
                <a:solidFill>
                  <a:srgbClr val="7030A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efficient, engaging, and accessible for all.</a:t>
            </a:r>
            <a:endParaRPr lang="en-US" sz="1200" dirty="0">
              <a:solidFill>
                <a:srgbClr val="7030A0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139700" indent="0">
              <a:lnSpc>
                <a:spcPct val="150000"/>
              </a:lnSpc>
              <a:buFont typeface="+mj-lt"/>
            </a:pPr>
            <a:r>
              <a:rPr lang="en-US" sz="1000" dirty="0">
                <a:latin typeface="Poppins Medium" panose="00000600000000000000" pitchFamily="2" charset="0"/>
                <a:cs typeface="Poppins Medium" panose="00000600000000000000" pitchFamily="2" charset="0"/>
              </a:rPr>
              <a:t>2.The goal is to enhance learning through technology, ensuring</a:t>
            </a:r>
            <a:r>
              <a:rPr lang="en-US" sz="1200" dirty="0"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200" b="1" dirty="0">
                <a:solidFill>
                  <a:srgbClr val="7030A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personalized, interactive, and accessible education</a:t>
            </a:r>
            <a:r>
              <a:rPr lang="en-US" sz="1000" dirty="0">
                <a:solidFill>
                  <a:srgbClr val="7030A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lang="en-US" sz="1000" dirty="0">
                <a:latin typeface="Poppins Medium" panose="00000600000000000000" pitchFamily="2" charset="0"/>
                <a:cs typeface="Poppins Medium" panose="00000600000000000000" pitchFamily="2" charset="0"/>
              </a:rPr>
              <a:t>for all, leading to improved engagement and efficiency.</a:t>
            </a:r>
            <a:endParaRPr lang="en-US" sz="10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139700" indent="0">
              <a:lnSpc>
                <a:spcPct val="150000"/>
              </a:lnSpc>
              <a:buFont typeface="+mj-lt"/>
            </a:pPr>
            <a:r>
              <a:rPr lang="en-US" sz="1000" dirty="0">
                <a:latin typeface="Poppins Medium" panose="00000600000000000000" pitchFamily="2" charset="0"/>
                <a:cs typeface="Poppins Medium" panose="00000600000000000000" pitchFamily="2" charset="0"/>
              </a:rPr>
              <a:t>3.Enhancing education through </a:t>
            </a:r>
            <a:r>
              <a:rPr lang="en-US" sz="1200" b="1" dirty="0">
                <a:solidFill>
                  <a:srgbClr val="7030A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technology-driven, personalized, and accessible learning</a:t>
            </a:r>
            <a:r>
              <a:rPr lang="en-US" sz="1000" dirty="0">
                <a:latin typeface="Poppins Medium" panose="00000600000000000000" pitchFamily="2" charset="0"/>
                <a:cs typeface="Poppins Medium" panose="00000600000000000000" pitchFamily="2" charset="0"/>
              </a:rPr>
              <a:t> for better engagement and efficiency</a:t>
            </a:r>
            <a:endParaRPr lang="en-US" sz="10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139700" indent="0">
              <a:lnSpc>
                <a:spcPct val="150000"/>
              </a:lnSpc>
              <a:buFont typeface="+mj-lt"/>
            </a:pPr>
            <a:r>
              <a:rPr lang="en-US" sz="1200" dirty="0">
                <a:latin typeface="Poppins Medium" panose="00000600000000000000" pitchFamily="2" charset="0"/>
                <a:cs typeface="Poppins Medium" panose="00000600000000000000" pitchFamily="2" charset="0"/>
              </a:rPr>
              <a:t>4.BULLET POINTS:</a:t>
            </a:r>
            <a:endParaRPr lang="en-US" sz="1200" dirty="0"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139700" indent="0">
              <a:lnSpc>
                <a:spcPct val="150000"/>
              </a:lnSpc>
              <a:buFont typeface="+mj-lt"/>
            </a:pPr>
            <a:r>
              <a:rPr lang="en-US" sz="1200" dirty="0">
                <a:latin typeface="Poppins Medium" panose="00000600000000000000" pitchFamily="2" charset="0"/>
                <a:cs typeface="Poppins Medium" panose="00000600000000000000" pitchFamily="2" charset="0"/>
              </a:rPr>
              <a:t>➤</a:t>
            </a:r>
            <a:r>
              <a:rPr lang="en-US" sz="1200" b="1" dirty="0">
                <a:solidFill>
                  <a:srgbClr val="7030A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Enhance learning</a:t>
            </a:r>
            <a:endParaRPr lang="en-US" sz="1200" b="1" dirty="0">
              <a:solidFill>
                <a:srgbClr val="7030A0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139700" indent="0">
              <a:lnSpc>
                <a:spcPct val="150000"/>
              </a:lnSpc>
              <a:buFont typeface="+mj-lt"/>
            </a:pPr>
            <a:r>
              <a:rPr lang="en-US" sz="1200" dirty="0">
                <a:latin typeface="Poppins Medium" panose="00000600000000000000" pitchFamily="2" charset="0"/>
                <a:cs typeface="Poppins Medium" panose="00000600000000000000" pitchFamily="2" charset="0"/>
              </a:rPr>
              <a:t>➤</a:t>
            </a:r>
            <a:r>
              <a:rPr lang="en-US" sz="1200" b="1" dirty="0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  <a:latin typeface="Poppins Medium" panose="00000600000000000000" pitchFamily="2" charset="0"/>
                <a:cs typeface="Poppins Medium" panose="00000600000000000000" pitchFamily="2" charset="0"/>
              </a:rPr>
              <a:t>Ensure accessibility</a:t>
            </a:r>
            <a:endParaRPr lang="en-US" sz="1200" b="1" dirty="0">
              <a:gradFill>
                <a:gsLst>
                  <a:gs pos="0">
                    <a:srgbClr val="7B32B2"/>
                  </a:gs>
                  <a:gs pos="100000">
                    <a:srgbClr val="401A5D"/>
                  </a:gs>
                </a:gsLst>
                <a:lin scaled="0"/>
              </a:gra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139700" indent="0">
              <a:lnSpc>
                <a:spcPct val="150000"/>
              </a:lnSpc>
              <a:buFont typeface="+mj-lt"/>
            </a:pPr>
            <a:r>
              <a:rPr lang="en-US" sz="1200" dirty="0">
                <a:latin typeface="Poppins Medium" panose="00000600000000000000" pitchFamily="2" charset="0"/>
                <a:cs typeface="Poppins Medium" panose="00000600000000000000" pitchFamily="2" charset="0"/>
              </a:rPr>
              <a:t>➤</a:t>
            </a:r>
            <a:r>
              <a:rPr lang="en-US" sz="1200" b="1" dirty="0">
                <a:solidFill>
                  <a:srgbClr val="7030A0"/>
                </a:solidFill>
                <a:latin typeface="Poppins Medium" panose="00000600000000000000" pitchFamily="2" charset="0"/>
                <a:cs typeface="Poppins Medium" panose="00000600000000000000" pitchFamily="2" charset="0"/>
              </a:rPr>
              <a:t>Improve engagement</a:t>
            </a:r>
            <a:endParaRPr lang="en-US" sz="1200" b="1" dirty="0">
              <a:solidFill>
                <a:srgbClr val="7030A0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139700" indent="0">
              <a:lnSpc>
                <a:spcPct val="150000"/>
              </a:lnSpc>
              <a:buFont typeface="+mj-lt"/>
            </a:pPr>
            <a:endParaRPr lang="en-US" sz="1200" b="1" dirty="0">
              <a:solidFill>
                <a:srgbClr val="7030A0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139700" indent="0">
              <a:lnSpc>
                <a:spcPct val="150000"/>
              </a:lnSpc>
              <a:buFont typeface="+mj-lt"/>
            </a:pPr>
            <a:endParaRPr lang="en-US" sz="1200" b="1" dirty="0">
              <a:solidFill>
                <a:srgbClr val="7030A0"/>
              </a:solidFill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1919" y="1618800"/>
            <a:ext cx="2278721" cy="2243116"/>
          </a:xfrm>
          <a:prstGeom prst="rect">
            <a:avLst/>
          </a:prstGeom>
        </p:spPr>
      </p:pic>
      <p:pic>
        <p:nvPicPr>
          <p:cNvPr id="2" name="Picture 1" descr="pngtree-robotic-assistant-or-artificial-intelligence-robot-with-empty-screen-tablet-png-image_147234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580" y="2785110"/>
            <a:ext cx="1951990" cy="19297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53"/>
          <p:cNvSpPr txBox="1">
            <a:spLocks noGrp="1"/>
          </p:cNvSpPr>
          <p:nvPr>
            <p:ph type="title"/>
          </p:nvPr>
        </p:nvSpPr>
        <p:spPr>
          <a:xfrm>
            <a:off x="712080" y="19152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Problem Statement</a:t>
            </a:r>
            <a:endParaRPr dirty="0"/>
          </a:p>
        </p:txBody>
      </p:sp>
      <p:sp>
        <p:nvSpPr>
          <p:cNvPr id="2" name="Subtitle 1"/>
          <p:cNvSpPr/>
          <p:nvPr>
            <p:ph type="subTitle" idx="3"/>
          </p:nvPr>
        </p:nvSpPr>
        <p:spPr>
          <a:xfrm>
            <a:off x="945515" y="1377950"/>
            <a:ext cx="6724650" cy="3380740"/>
          </a:xfrm>
        </p:spPr>
        <p:txBody>
          <a:bodyPr/>
          <a:p>
            <a:r>
              <a:rPr lang="en-US" sz="1200"/>
              <a:t>   1.The problem is that traditional education lacks </a:t>
            </a:r>
            <a:r>
              <a:rPr lang="en-US" b="1">
                <a:solidFill>
                  <a:srgbClr val="7030A0"/>
                </a:solidFill>
              </a:rPr>
              <a:t>flexibility, personalization, and engagement,</a:t>
            </a:r>
            <a:r>
              <a:rPr lang="en-US"/>
              <a:t> </a:t>
            </a:r>
            <a:r>
              <a:rPr lang="en-US" sz="1200"/>
              <a:t>making it less effective in today's digital world.                                 2.Current education systems face challenges like</a:t>
            </a:r>
            <a:r>
              <a:rPr lang="en-US" sz="1200" b="1">
                <a:solidFill>
                  <a:srgbClr val="7030A0"/>
                </a:solidFill>
              </a:rPr>
              <a:t> </a:t>
            </a:r>
            <a:r>
              <a:rPr lang="en-US" b="1">
                <a:solidFill>
                  <a:srgbClr val="7030A0"/>
                </a:solidFill>
              </a:rPr>
              <a:t>rigid structures, limited access, and low student engagement</a:t>
            </a:r>
            <a:r>
              <a:rPr lang="en-US"/>
              <a:t> </a:t>
            </a:r>
            <a:r>
              <a:rPr lang="en-US" sz="1200"/>
              <a:t>in a tech-driven era.</a:t>
            </a:r>
            <a:endParaRPr lang="en-US" sz="1200"/>
          </a:p>
          <a:p>
            <a:r>
              <a:rPr lang="en-US" sz="1200"/>
              <a:t>           3.Key pain points include </a:t>
            </a:r>
            <a:r>
              <a:rPr lang="en-US" b="1">
                <a:solidFill>
                  <a:srgbClr val="7030A0"/>
                </a:solidFill>
              </a:rPr>
              <a:t>lack of personalization, limited accessibility, outdated teaching methods, and low student motivation.</a:t>
            </a:r>
            <a:endParaRPr lang="en-US" b="1">
              <a:solidFill>
                <a:srgbClr val="7030A0"/>
              </a:solidFill>
            </a:endParaRPr>
          </a:p>
          <a:p>
            <a:r>
              <a:rPr lang="en-US" b="1">
                <a:solidFill>
                  <a:srgbClr val="7030A0"/>
                </a:solidFill>
              </a:rPr>
              <a:t>      </a:t>
            </a:r>
            <a:r>
              <a:rPr lang="en-US" sz="1200">
                <a:solidFill>
                  <a:schemeClr val="accent1">
                    <a:lumMod val="10000"/>
                  </a:schemeClr>
                </a:solidFill>
              </a:rPr>
              <a:t> 4</a:t>
            </a:r>
            <a:r>
              <a:rPr lang="en-US" sz="1200" b="1">
                <a:solidFill>
                  <a:schemeClr val="accent1">
                    <a:lumMod val="10000"/>
                  </a:schemeClr>
                </a:solidFill>
              </a:rPr>
              <a:t>.</a:t>
            </a:r>
            <a:r>
              <a:rPr lang="en-US" sz="1200">
                <a:solidFill>
                  <a:schemeClr val="accent1">
                    <a:lumMod val="10000"/>
                  </a:schemeClr>
                </a:solidFill>
              </a:rPr>
              <a:t>Students face problems like</a:t>
            </a:r>
            <a:r>
              <a:rPr lang="en-US" b="1">
                <a:solidFill>
                  <a:srgbClr val="7030A0"/>
                </a:solidFill>
              </a:rPr>
              <a:t> boring classes, hard-to-understand lessons, poor access, and low interest in learning.</a:t>
            </a:r>
            <a:endParaRPr lang="en-US" b="1">
              <a:solidFill>
                <a:srgbClr val="7030A0"/>
              </a:solidFill>
            </a:endParaRPr>
          </a:p>
          <a:p>
            <a:endParaRPr lang="en-US" b="1">
              <a:solidFill>
                <a:srgbClr val="7030A0"/>
              </a:solidFill>
            </a:endParaRPr>
          </a:p>
        </p:txBody>
      </p:sp>
      <p:pic>
        <p:nvPicPr>
          <p:cNvPr id="4" name="Picture 3" descr="png-transparent-cartoon-boredom-students-miscellaneous-furniture-carto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8550" y="3310255"/>
            <a:ext cx="1706245" cy="128333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0" name="Google Shape;1410;p54"/>
          <p:cNvSpPr txBox="1">
            <a:spLocks noGrp="1"/>
          </p:cNvSpPr>
          <p:nvPr>
            <p:ph type="title"/>
          </p:nvPr>
        </p:nvSpPr>
        <p:spPr>
          <a:xfrm>
            <a:off x="-59690" y="340995"/>
            <a:ext cx="8776335" cy="77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Existing system</a:t>
            </a:r>
            <a:endParaRPr dirty="0"/>
          </a:p>
        </p:txBody>
      </p:sp>
      <p:sp>
        <p:nvSpPr>
          <p:cNvPr id="14" name="Rectangle 1"/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557530" y="146685"/>
            <a:ext cx="8043545" cy="5243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The current system uses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traditional classroom teaching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with fixed schedules, limited technology, and a one-size-fits-all approach.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It lacks personalization, flexibility, and tech integration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, leading to low engagement and unequal learning opportunities.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Traditional education is rigid and less engaging, while smart education is flexible, personalized, and tech-driven.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Smart education solves the limits of traditional learning by making it flexible, engaging, and accessible through technology.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Proposed system</a:t>
            </a:r>
            <a:endParaRPr dirty="0"/>
          </a:p>
        </p:txBody>
      </p:sp>
      <p:sp>
        <p:nvSpPr>
          <p:cNvPr id="20" name="Rectangle 2"/>
          <p:cNvSpPr>
            <a:spLocks noGrp="1" noChangeArrowheads="1"/>
          </p:cNvSpPr>
          <p:nvPr>
            <p:ph type="subTitle" idx="6"/>
          </p:nvPr>
        </p:nvSpPr>
        <p:spPr bwMode="auto">
          <a:xfrm>
            <a:off x="871855" y="741680"/>
            <a:ext cx="7305675" cy="30886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no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We are developing a Smart Education system that uses technology to make learning more personalized, interactive, and accessible.Highlight its advantages over the existing system.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Key features include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AI-based personalization, interactive tools (AR/VR), real-time feedback, and anytime-anywhere access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to learning.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Key features include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personalized learning, interactive content, real-time feedback, and flexible access through smart technology.</a:t>
            </a:r>
            <a:endParaRPr kumimoji="0" lang="en-US" altLang="en-US" sz="1200" b="1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T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chemeClr val="accent1">
                    <a:lumMod val="10000"/>
                  </a:schemeClr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he system ensures a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structured flow of information </a:t>
            </a:r>
            <a:r>
              <a:rPr kumimoji="0" lang="en-US" altLang="en-US" sz="1200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Poppins Medium" panose="00000600000000000000" pitchFamily="2" charset="0"/>
                <a:cs typeface="Poppins Medium" panose="00000600000000000000" pitchFamily="2" charset="0"/>
              </a:rPr>
              <a:t>through organized content, smart navigation, and guided learning paths.</a:t>
            </a: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rgbClr val="7030A0"/>
              </a:solidFill>
              <a:effectLst/>
              <a:latin typeface="Poppins Medium" panose="00000600000000000000" pitchFamily="2" charset="0"/>
              <a:cs typeface="Poppins Medium" panose="00000600000000000000" pitchFamily="2" charset="0"/>
            </a:endParaRPr>
          </a:p>
        </p:txBody>
      </p:sp>
      <p:pic>
        <p:nvPicPr>
          <p:cNvPr id="4" name="Picture 3" descr="pngtree-infograph-png-image-6-step-element-circle-graphic-chart-diagram-business-png-image_647777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9080" y="3414395"/>
            <a:ext cx="1565275" cy="1250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1" name="Google Shape;1641;p70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Workflow</a:t>
            </a:r>
            <a:endParaRPr dirty="0"/>
          </a:p>
        </p:txBody>
      </p:sp>
      <p:sp>
        <p:nvSpPr>
          <p:cNvPr id="1648" name="Google Shape;1648;p70"/>
          <p:cNvSpPr txBox="1"/>
          <p:nvPr/>
        </p:nvSpPr>
        <p:spPr>
          <a:xfrm>
            <a:off x="4795694" y="2135171"/>
            <a:ext cx="2142900" cy="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endParaRPr sz="2000">
              <a:solidFill>
                <a:schemeClr val="dk1"/>
              </a:solidFill>
              <a:latin typeface="Poppins Medium" panose="00000600000000000000"/>
              <a:ea typeface="Poppins Medium" panose="00000600000000000000"/>
              <a:cs typeface="Poppins Medium" panose="00000600000000000000"/>
              <a:sym typeface="Poppins Medium" panose="00000600000000000000"/>
            </a:endParaRPr>
          </a:p>
        </p:txBody>
      </p:sp>
      <p:sp>
        <p:nvSpPr>
          <p:cNvPr id="1649" name="Google Shape;1649;p70"/>
          <p:cNvSpPr txBox="1"/>
          <p:nvPr/>
        </p:nvSpPr>
        <p:spPr>
          <a:xfrm>
            <a:off x="4795688" y="1567867"/>
            <a:ext cx="2303922" cy="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650" name="Google Shape;1650;p70"/>
          <p:cNvSpPr txBox="1"/>
          <p:nvPr/>
        </p:nvSpPr>
        <p:spPr>
          <a:xfrm>
            <a:off x="6106004" y="3049850"/>
            <a:ext cx="2142900" cy="4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endParaRPr sz="2000">
              <a:solidFill>
                <a:schemeClr val="dk1"/>
              </a:solidFill>
              <a:latin typeface="Poppins Medium" panose="00000600000000000000"/>
              <a:ea typeface="Poppins Medium" panose="00000600000000000000"/>
              <a:cs typeface="Poppins Medium" panose="00000600000000000000"/>
              <a:sym typeface="Poppins Medium" panose="00000600000000000000"/>
            </a:endParaRPr>
          </a:p>
        </p:txBody>
      </p:sp>
      <p:pic>
        <p:nvPicPr>
          <p:cNvPr id="2" name="Picture 1" descr="_- visual select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8585" y="935990"/>
            <a:ext cx="6129020" cy="353949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55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System Architecture </a:t>
            </a:r>
            <a:endParaRPr dirty="0"/>
          </a:p>
        </p:txBody>
      </p:sp>
      <p:sp>
        <p:nvSpPr>
          <p:cNvPr id="1426" name="Google Shape;1426;p55"/>
          <p:cNvSpPr txBox="1">
            <a:spLocks noGrp="1"/>
          </p:cNvSpPr>
          <p:nvPr>
            <p:ph type="subTitle" idx="4"/>
          </p:nvPr>
        </p:nvSpPr>
        <p:spPr>
          <a:xfrm>
            <a:off x="1283302" y="1946816"/>
            <a:ext cx="3381531" cy="3878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Python</a:t>
            </a:r>
            <a:endParaRPr lang="en-US" dirty="0"/>
          </a:p>
        </p:txBody>
      </p:sp>
      <p:sp>
        <p:nvSpPr>
          <p:cNvPr id="1427" name="Google Shape;1427;p55"/>
          <p:cNvSpPr txBox="1">
            <a:spLocks noGrp="1"/>
          </p:cNvSpPr>
          <p:nvPr>
            <p:ph type="subTitle" idx="1"/>
          </p:nvPr>
        </p:nvSpPr>
        <p:spPr>
          <a:xfrm>
            <a:off x="1132584" y="1433014"/>
            <a:ext cx="1891500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GB" dirty="0"/>
              <a:t>Tech Stack</a:t>
            </a:r>
            <a:endParaRPr dirty="0"/>
          </a:p>
        </p:txBody>
      </p:sp>
      <p:sp>
        <p:nvSpPr>
          <p:cNvPr id="1428" name="Google Shape;1428;p55"/>
          <p:cNvSpPr txBox="1">
            <a:spLocks noGrp="1"/>
          </p:cNvSpPr>
          <p:nvPr>
            <p:ph type="subTitle" idx="2"/>
          </p:nvPr>
        </p:nvSpPr>
        <p:spPr>
          <a:xfrm>
            <a:off x="1335405" y="2406015"/>
            <a:ext cx="1891665" cy="387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SQL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9" name="Google Shape;1429;p55"/>
          <p:cNvSpPr txBox="1">
            <a:spLocks noGrp="1"/>
          </p:cNvSpPr>
          <p:nvPr>
            <p:ph type="subTitle" idx="3"/>
          </p:nvPr>
        </p:nvSpPr>
        <p:spPr>
          <a:xfrm>
            <a:off x="5335003" y="2028046"/>
            <a:ext cx="3522170" cy="1808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Architecture.</a:t>
            </a: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/>
              <a:t>Maintain a clean and organized layout.</a:t>
            </a: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dirty="0"/>
              <a:t>Smarter learning through technology.</a:t>
            </a: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dirty="0"/>
              <a:t>"Smarter learning through technology."</a:t>
            </a:r>
            <a:endParaRPr dirty="0"/>
          </a:p>
        </p:txBody>
      </p:sp>
      <p:sp>
        <p:nvSpPr>
          <p:cNvPr id="1432" name="Google Shape;1432;p55"/>
          <p:cNvSpPr txBox="1">
            <a:spLocks noGrp="1"/>
          </p:cNvSpPr>
          <p:nvPr>
            <p:ph type="subTitle" idx="7"/>
          </p:nvPr>
        </p:nvSpPr>
        <p:spPr>
          <a:xfrm>
            <a:off x="5061962" y="1540284"/>
            <a:ext cx="3209938" cy="4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90204"/>
              <a:buNone/>
            </a:pPr>
            <a:r>
              <a:rPr lang="en-US" dirty="0"/>
              <a:t>Key points to cover</a:t>
            </a:r>
            <a:endParaRPr dirty="0"/>
          </a:p>
        </p:txBody>
      </p:sp>
      <p:sp>
        <p:nvSpPr>
          <p:cNvPr id="5" name="Google Shape;1426;p55"/>
          <p:cNvSpPr txBox="1"/>
          <p:nvPr/>
        </p:nvSpPr>
        <p:spPr>
          <a:xfrm>
            <a:off x="1420495" y="2953385"/>
            <a:ext cx="2679065" cy="576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indent="0"/>
            <a:r>
              <a:rPr lang="en-US" dirty="0"/>
              <a:t>Encryption</a:t>
            </a:r>
            <a:endParaRPr lang="en-US" dirty="0"/>
          </a:p>
        </p:txBody>
      </p:sp>
      <p:grpSp>
        <p:nvGrpSpPr>
          <p:cNvPr id="7" name="Google Shape;1902;p81"/>
          <p:cNvGrpSpPr/>
          <p:nvPr/>
        </p:nvGrpSpPr>
        <p:grpSpPr>
          <a:xfrm>
            <a:off x="4993952" y="2593001"/>
            <a:ext cx="306210" cy="280408"/>
            <a:chOff x="3253604" y="1652200"/>
            <a:chExt cx="327855" cy="331345"/>
          </a:xfrm>
        </p:grpSpPr>
        <p:sp>
          <p:nvSpPr>
            <p:cNvPr id="8" name="Google Shape;1903;p81"/>
            <p:cNvSpPr/>
            <p:nvPr/>
          </p:nvSpPr>
          <p:spPr>
            <a:xfrm>
              <a:off x="3253604" y="1652200"/>
              <a:ext cx="327855" cy="331345"/>
            </a:xfrm>
            <a:custGeom>
              <a:avLst/>
              <a:gdLst/>
              <a:ahLst/>
              <a:cxnLst/>
              <a:rect l="l" t="t" r="r" b="b"/>
              <a:pathLst>
                <a:path w="119" h="120" extrusionOk="0">
                  <a:moveTo>
                    <a:pt x="119" y="24"/>
                  </a:moveTo>
                  <a:cubicBezTo>
                    <a:pt x="119" y="23"/>
                    <a:pt x="119" y="22"/>
                    <a:pt x="118" y="21"/>
                  </a:cubicBezTo>
                  <a:cubicBezTo>
                    <a:pt x="118" y="21"/>
                    <a:pt x="99" y="1"/>
                    <a:pt x="99" y="1"/>
                  </a:cubicBezTo>
                  <a:cubicBezTo>
                    <a:pt x="98" y="1"/>
                    <a:pt x="97" y="0"/>
                    <a:pt x="96" y="0"/>
                  </a:cubicBezTo>
                  <a:cubicBezTo>
                    <a:pt x="96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6"/>
                    <a:pt x="0" y="116"/>
                    <a:pt x="0" y="116"/>
                  </a:cubicBezTo>
                  <a:cubicBezTo>
                    <a:pt x="0" y="118"/>
                    <a:pt x="1" y="120"/>
                    <a:pt x="3" y="120"/>
                  </a:cubicBezTo>
                  <a:cubicBezTo>
                    <a:pt x="116" y="120"/>
                    <a:pt x="116" y="120"/>
                    <a:pt x="116" y="120"/>
                  </a:cubicBezTo>
                  <a:cubicBezTo>
                    <a:pt x="118" y="120"/>
                    <a:pt x="119" y="118"/>
                    <a:pt x="119" y="116"/>
                  </a:cubicBezTo>
                  <a:cubicBezTo>
                    <a:pt x="119" y="116"/>
                    <a:pt x="119" y="24"/>
                    <a:pt x="119" y="24"/>
                  </a:cubicBezTo>
                  <a:close/>
                  <a:moveTo>
                    <a:pt x="100" y="12"/>
                  </a:moveTo>
                  <a:cubicBezTo>
                    <a:pt x="107" y="20"/>
                    <a:pt x="107" y="20"/>
                    <a:pt x="107" y="20"/>
                  </a:cubicBezTo>
                  <a:cubicBezTo>
                    <a:pt x="100" y="20"/>
                    <a:pt x="100" y="20"/>
                    <a:pt x="100" y="20"/>
                  </a:cubicBezTo>
                  <a:lnTo>
                    <a:pt x="100" y="12"/>
                  </a:lnTo>
                  <a:close/>
                  <a:moveTo>
                    <a:pt x="7" y="113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93" y="7"/>
                    <a:pt x="93" y="7"/>
                    <a:pt x="93" y="7"/>
                  </a:cubicBezTo>
                  <a:cubicBezTo>
                    <a:pt x="93" y="23"/>
                    <a:pt x="93" y="23"/>
                    <a:pt x="93" y="23"/>
                  </a:cubicBezTo>
                  <a:cubicBezTo>
                    <a:pt x="93" y="25"/>
                    <a:pt x="94" y="27"/>
                    <a:pt x="96" y="27"/>
                  </a:cubicBezTo>
                  <a:cubicBezTo>
                    <a:pt x="112" y="27"/>
                    <a:pt x="112" y="27"/>
                    <a:pt x="112" y="27"/>
                  </a:cubicBezTo>
                  <a:cubicBezTo>
                    <a:pt x="112" y="113"/>
                    <a:pt x="112" y="113"/>
                    <a:pt x="112" y="113"/>
                  </a:cubicBezTo>
                  <a:lnTo>
                    <a:pt x="7" y="113"/>
                  </a:lnTo>
                  <a:close/>
                  <a:moveTo>
                    <a:pt x="7" y="113"/>
                  </a:moveTo>
                  <a:cubicBezTo>
                    <a:pt x="7" y="113"/>
                    <a:pt x="7" y="113"/>
                    <a:pt x="7" y="11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904;p81"/>
            <p:cNvSpPr/>
            <p:nvPr/>
          </p:nvSpPr>
          <p:spPr>
            <a:xfrm>
              <a:off x="3291970" y="1690566"/>
              <a:ext cx="251123" cy="253450"/>
            </a:xfrm>
            <a:custGeom>
              <a:avLst/>
              <a:gdLst/>
              <a:ahLst/>
              <a:cxnLst/>
              <a:rect l="l" t="t" r="r" b="b"/>
              <a:pathLst>
                <a:path w="91" h="92" extrusionOk="0">
                  <a:moveTo>
                    <a:pt x="88" y="47"/>
                  </a:moveTo>
                  <a:cubicBezTo>
                    <a:pt x="83" y="47"/>
                    <a:pt x="83" y="47"/>
                    <a:pt x="83" y="47"/>
                  </a:cubicBezTo>
                  <a:cubicBezTo>
                    <a:pt x="83" y="38"/>
                    <a:pt x="83" y="38"/>
                    <a:pt x="83" y="38"/>
                  </a:cubicBezTo>
                  <a:cubicBezTo>
                    <a:pt x="83" y="36"/>
                    <a:pt x="81" y="35"/>
                    <a:pt x="79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49" y="28"/>
                    <a:pt x="49" y="28"/>
                    <a:pt x="49" y="28"/>
                  </a:cubicBezTo>
                  <a:cubicBezTo>
                    <a:pt x="49" y="21"/>
                    <a:pt x="49" y="21"/>
                    <a:pt x="49" y="21"/>
                  </a:cubicBezTo>
                  <a:cubicBezTo>
                    <a:pt x="60" y="21"/>
                    <a:pt x="70" y="17"/>
                    <a:pt x="70" y="11"/>
                  </a:cubicBezTo>
                  <a:cubicBezTo>
                    <a:pt x="70" y="4"/>
                    <a:pt x="58" y="0"/>
                    <a:pt x="46" y="0"/>
                  </a:cubicBezTo>
                  <a:cubicBezTo>
                    <a:pt x="34" y="0"/>
                    <a:pt x="22" y="4"/>
                    <a:pt x="22" y="11"/>
                  </a:cubicBezTo>
                  <a:cubicBezTo>
                    <a:pt x="22" y="17"/>
                    <a:pt x="31" y="21"/>
                    <a:pt x="42" y="21"/>
                  </a:cubicBezTo>
                  <a:cubicBezTo>
                    <a:pt x="42" y="27"/>
                    <a:pt x="42" y="27"/>
                    <a:pt x="42" y="27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25" y="35"/>
                    <a:pt x="25" y="35"/>
                    <a:pt x="25" y="35"/>
                  </a:cubicBezTo>
                  <a:cubicBezTo>
                    <a:pt x="12" y="35"/>
                    <a:pt x="12" y="35"/>
                    <a:pt x="12" y="35"/>
                  </a:cubicBezTo>
                  <a:cubicBezTo>
                    <a:pt x="10" y="35"/>
                    <a:pt x="8" y="36"/>
                    <a:pt x="8" y="38"/>
                  </a:cubicBezTo>
                  <a:cubicBezTo>
                    <a:pt x="8" y="47"/>
                    <a:pt x="8" y="47"/>
                    <a:pt x="8" y="47"/>
                  </a:cubicBezTo>
                  <a:cubicBezTo>
                    <a:pt x="3" y="47"/>
                    <a:pt x="3" y="47"/>
                    <a:pt x="3" y="47"/>
                  </a:cubicBezTo>
                  <a:cubicBezTo>
                    <a:pt x="1" y="47"/>
                    <a:pt x="0" y="49"/>
                    <a:pt x="0" y="51"/>
                  </a:cubicBezTo>
                  <a:cubicBezTo>
                    <a:pt x="0" y="65"/>
                    <a:pt x="0" y="65"/>
                    <a:pt x="0" y="65"/>
                  </a:cubicBezTo>
                  <a:cubicBezTo>
                    <a:pt x="0" y="67"/>
                    <a:pt x="1" y="68"/>
                    <a:pt x="3" y="68"/>
                  </a:cubicBezTo>
                  <a:cubicBezTo>
                    <a:pt x="8" y="68"/>
                    <a:pt x="8" y="68"/>
                    <a:pt x="8" y="68"/>
                  </a:cubicBezTo>
                  <a:cubicBezTo>
                    <a:pt x="8" y="81"/>
                    <a:pt x="8" y="81"/>
                    <a:pt x="8" y="81"/>
                  </a:cubicBezTo>
                  <a:cubicBezTo>
                    <a:pt x="8" y="83"/>
                    <a:pt x="10" y="85"/>
                    <a:pt x="12" y="85"/>
                  </a:cubicBezTo>
                  <a:cubicBezTo>
                    <a:pt x="28" y="85"/>
                    <a:pt x="28" y="85"/>
                    <a:pt x="28" y="85"/>
                  </a:cubicBezTo>
                  <a:cubicBezTo>
                    <a:pt x="30" y="89"/>
                    <a:pt x="34" y="92"/>
                    <a:pt x="38" y="92"/>
                  </a:cubicBezTo>
                  <a:cubicBezTo>
                    <a:pt x="53" y="92"/>
                    <a:pt x="53" y="92"/>
                    <a:pt x="53" y="92"/>
                  </a:cubicBezTo>
                  <a:cubicBezTo>
                    <a:pt x="57" y="92"/>
                    <a:pt x="61" y="89"/>
                    <a:pt x="63" y="85"/>
                  </a:cubicBezTo>
                  <a:cubicBezTo>
                    <a:pt x="79" y="85"/>
                    <a:pt x="79" y="85"/>
                    <a:pt x="79" y="85"/>
                  </a:cubicBezTo>
                  <a:cubicBezTo>
                    <a:pt x="81" y="85"/>
                    <a:pt x="83" y="83"/>
                    <a:pt x="83" y="81"/>
                  </a:cubicBezTo>
                  <a:cubicBezTo>
                    <a:pt x="83" y="68"/>
                    <a:pt x="83" y="68"/>
                    <a:pt x="83" y="68"/>
                  </a:cubicBezTo>
                  <a:cubicBezTo>
                    <a:pt x="88" y="68"/>
                    <a:pt x="88" y="68"/>
                    <a:pt x="88" y="68"/>
                  </a:cubicBezTo>
                  <a:cubicBezTo>
                    <a:pt x="90" y="68"/>
                    <a:pt x="91" y="67"/>
                    <a:pt x="91" y="65"/>
                  </a:cubicBezTo>
                  <a:cubicBezTo>
                    <a:pt x="91" y="51"/>
                    <a:pt x="91" y="51"/>
                    <a:pt x="91" y="51"/>
                  </a:cubicBezTo>
                  <a:cubicBezTo>
                    <a:pt x="91" y="49"/>
                    <a:pt x="90" y="47"/>
                    <a:pt x="88" y="47"/>
                  </a:cubicBezTo>
                  <a:close/>
                  <a:moveTo>
                    <a:pt x="46" y="7"/>
                  </a:moveTo>
                  <a:cubicBezTo>
                    <a:pt x="55" y="7"/>
                    <a:pt x="61" y="10"/>
                    <a:pt x="62" y="11"/>
                  </a:cubicBezTo>
                  <a:cubicBezTo>
                    <a:pt x="61" y="12"/>
                    <a:pt x="55" y="14"/>
                    <a:pt x="46" y="14"/>
                  </a:cubicBezTo>
                  <a:cubicBezTo>
                    <a:pt x="36" y="14"/>
                    <a:pt x="30" y="12"/>
                    <a:pt x="29" y="11"/>
                  </a:cubicBezTo>
                  <a:cubicBezTo>
                    <a:pt x="30" y="10"/>
                    <a:pt x="36" y="7"/>
                    <a:pt x="46" y="7"/>
                  </a:cubicBezTo>
                  <a:close/>
                  <a:moveTo>
                    <a:pt x="45" y="34"/>
                  </a:moveTo>
                  <a:cubicBezTo>
                    <a:pt x="45" y="34"/>
                    <a:pt x="45" y="34"/>
                    <a:pt x="45" y="34"/>
                  </a:cubicBezTo>
                  <a:cubicBezTo>
                    <a:pt x="55" y="38"/>
                    <a:pt x="55" y="38"/>
                    <a:pt x="55" y="38"/>
                  </a:cubicBezTo>
                  <a:cubicBezTo>
                    <a:pt x="45" y="42"/>
                    <a:pt x="45" y="42"/>
                    <a:pt x="45" y="42"/>
                  </a:cubicBezTo>
                  <a:cubicBezTo>
                    <a:pt x="35" y="38"/>
                    <a:pt x="35" y="38"/>
                    <a:pt x="35" y="38"/>
                  </a:cubicBezTo>
                  <a:lnTo>
                    <a:pt x="45" y="34"/>
                  </a:lnTo>
                  <a:close/>
                  <a:moveTo>
                    <a:pt x="7" y="54"/>
                  </a:moveTo>
                  <a:cubicBezTo>
                    <a:pt x="17" y="54"/>
                    <a:pt x="17" y="54"/>
                    <a:pt x="17" y="54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7" y="61"/>
                    <a:pt x="7" y="61"/>
                    <a:pt x="7" y="61"/>
                  </a:cubicBezTo>
                  <a:lnTo>
                    <a:pt x="7" y="54"/>
                  </a:lnTo>
                  <a:close/>
                  <a:moveTo>
                    <a:pt x="53" y="85"/>
                  </a:moveTo>
                  <a:cubicBezTo>
                    <a:pt x="38" y="85"/>
                    <a:pt x="38" y="85"/>
                    <a:pt x="38" y="85"/>
                  </a:cubicBezTo>
                  <a:cubicBezTo>
                    <a:pt x="36" y="85"/>
                    <a:pt x="35" y="83"/>
                    <a:pt x="35" y="81"/>
                  </a:cubicBezTo>
                  <a:cubicBezTo>
                    <a:pt x="35" y="79"/>
                    <a:pt x="36" y="78"/>
                    <a:pt x="38" y="78"/>
                  </a:cubicBezTo>
                  <a:cubicBezTo>
                    <a:pt x="53" y="78"/>
                    <a:pt x="53" y="78"/>
                    <a:pt x="53" y="78"/>
                  </a:cubicBezTo>
                  <a:cubicBezTo>
                    <a:pt x="55" y="78"/>
                    <a:pt x="56" y="79"/>
                    <a:pt x="56" y="81"/>
                  </a:cubicBezTo>
                  <a:cubicBezTo>
                    <a:pt x="56" y="83"/>
                    <a:pt x="55" y="85"/>
                    <a:pt x="53" y="85"/>
                  </a:cubicBezTo>
                  <a:close/>
                  <a:moveTo>
                    <a:pt x="76" y="78"/>
                  </a:moveTo>
                  <a:cubicBezTo>
                    <a:pt x="63" y="78"/>
                    <a:pt x="63" y="78"/>
                    <a:pt x="63" y="78"/>
                  </a:cubicBezTo>
                  <a:cubicBezTo>
                    <a:pt x="61" y="74"/>
                    <a:pt x="57" y="71"/>
                    <a:pt x="53" y="71"/>
                  </a:cubicBezTo>
                  <a:cubicBezTo>
                    <a:pt x="38" y="71"/>
                    <a:pt x="38" y="71"/>
                    <a:pt x="38" y="71"/>
                  </a:cubicBezTo>
                  <a:cubicBezTo>
                    <a:pt x="34" y="71"/>
                    <a:pt x="30" y="74"/>
                    <a:pt x="28" y="78"/>
                  </a:cubicBezTo>
                  <a:cubicBezTo>
                    <a:pt x="16" y="78"/>
                    <a:pt x="16" y="78"/>
                    <a:pt x="16" y="78"/>
                  </a:cubicBezTo>
                  <a:cubicBezTo>
                    <a:pt x="16" y="68"/>
                    <a:pt x="16" y="68"/>
                    <a:pt x="16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3" y="68"/>
                    <a:pt x="24" y="67"/>
                    <a:pt x="24" y="65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9"/>
                    <a:pt x="23" y="47"/>
                    <a:pt x="21" y="47"/>
                  </a:cubicBezTo>
                  <a:cubicBezTo>
                    <a:pt x="16" y="47"/>
                    <a:pt x="16" y="47"/>
                    <a:pt x="16" y="47"/>
                  </a:cubicBezTo>
                  <a:cubicBezTo>
                    <a:pt x="16" y="42"/>
                    <a:pt x="16" y="42"/>
                    <a:pt x="16" y="42"/>
                  </a:cubicBezTo>
                  <a:cubicBezTo>
                    <a:pt x="26" y="42"/>
                    <a:pt x="26" y="42"/>
                    <a:pt x="26" y="42"/>
                  </a:cubicBezTo>
                  <a:cubicBezTo>
                    <a:pt x="44" y="49"/>
                    <a:pt x="44" y="49"/>
                    <a:pt x="44" y="49"/>
                  </a:cubicBezTo>
                  <a:cubicBezTo>
                    <a:pt x="44" y="49"/>
                    <a:pt x="45" y="49"/>
                    <a:pt x="45" y="49"/>
                  </a:cubicBezTo>
                  <a:cubicBezTo>
                    <a:pt x="46" y="49"/>
                    <a:pt x="46" y="49"/>
                    <a:pt x="47" y="49"/>
                  </a:cubicBezTo>
                  <a:cubicBezTo>
                    <a:pt x="64" y="42"/>
                    <a:pt x="64" y="42"/>
                    <a:pt x="64" y="42"/>
                  </a:cubicBezTo>
                  <a:cubicBezTo>
                    <a:pt x="76" y="42"/>
                    <a:pt x="76" y="42"/>
                    <a:pt x="76" y="42"/>
                  </a:cubicBezTo>
                  <a:cubicBezTo>
                    <a:pt x="76" y="47"/>
                    <a:pt x="76" y="47"/>
                    <a:pt x="76" y="4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69" y="47"/>
                    <a:pt x="67" y="49"/>
                    <a:pt x="67" y="51"/>
                  </a:cubicBezTo>
                  <a:cubicBezTo>
                    <a:pt x="67" y="65"/>
                    <a:pt x="67" y="65"/>
                    <a:pt x="67" y="65"/>
                  </a:cubicBezTo>
                  <a:cubicBezTo>
                    <a:pt x="67" y="67"/>
                    <a:pt x="69" y="68"/>
                    <a:pt x="71" y="68"/>
                  </a:cubicBezTo>
                  <a:cubicBezTo>
                    <a:pt x="76" y="68"/>
                    <a:pt x="76" y="68"/>
                    <a:pt x="76" y="68"/>
                  </a:cubicBezTo>
                  <a:lnTo>
                    <a:pt x="76" y="78"/>
                  </a:lnTo>
                  <a:close/>
                  <a:moveTo>
                    <a:pt x="84" y="61"/>
                  </a:moveTo>
                  <a:cubicBezTo>
                    <a:pt x="74" y="61"/>
                    <a:pt x="74" y="61"/>
                    <a:pt x="74" y="61"/>
                  </a:cubicBezTo>
                  <a:cubicBezTo>
                    <a:pt x="74" y="54"/>
                    <a:pt x="74" y="54"/>
                    <a:pt x="74" y="54"/>
                  </a:cubicBezTo>
                  <a:cubicBezTo>
                    <a:pt x="84" y="54"/>
                    <a:pt x="84" y="54"/>
                    <a:pt x="84" y="54"/>
                  </a:cubicBezTo>
                  <a:lnTo>
                    <a:pt x="84" y="61"/>
                  </a:lnTo>
                  <a:close/>
                  <a:moveTo>
                    <a:pt x="84" y="61"/>
                  </a:moveTo>
                  <a:cubicBezTo>
                    <a:pt x="84" y="61"/>
                    <a:pt x="84" y="61"/>
                    <a:pt x="84" y="6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" name="Google Shape;1923;p81"/>
          <p:cNvSpPr/>
          <p:nvPr/>
        </p:nvSpPr>
        <p:spPr>
          <a:xfrm>
            <a:off x="795880" y="2335099"/>
            <a:ext cx="329018" cy="331345"/>
          </a:xfrm>
          <a:custGeom>
            <a:avLst/>
            <a:gdLst/>
            <a:ahLst/>
            <a:cxnLst/>
            <a:rect l="l" t="t" r="r" b="b"/>
            <a:pathLst>
              <a:path w="119" h="120" extrusionOk="0">
                <a:moveTo>
                  <a:pt x="119" y="7"/>
                </a:moveTo>
                <a:cubicBezTo>
                  <a:pt x="119" y="4"/>
                  <a:pt x="116" y="0"/>
                  <a:pt x="112" y="0"/>
                </a:cubicBezTo>
                <a:cubicBezTo>
                  <a:pt x="94" y="0"/>
                  <a:pt x="94" y="0"/>
                  <a:pt x="94" y="0"/>
                </a:cubicBezTo>
                <a:cubicBezTo>
                  <a:pt x="90" y="0"/>
                  <a:pt x="87" y="4"/>
                  <a:pt x="87" y="7"/>
                </a:cubicBezTo>
                <a:cubicBezTo>
                  <a:pt x="87" y="14"/>
                  <a:pt x="87" y="14"/>
                  <a:pt x="87" y="14"/>
                </a:cubicBezTo>
                <a:cubicBezTo>
                  <a:pt x="87" y="16"/>
                  <a:pt x="87" y="17"/>
                  <a:pt x="88" y="18"/>
                </a:cubicBezTo>
                <a:cubicBezTo>
                  <a:pt x="87" y="19"/>
                  <a:pt x="87" y="20"/>
                  <a:pt x="87" y="21"/>
                </a:cubicBezTo>
                <a:cubicBezTo>
                  <a:pt x="87" y="28"/>
                  <a:pt x="87" y="28"/>
                  <a:pt x="87" y="28"/>
                </a:cubicBezTo>
                <a:cubicBezTo>
                  <a:pt x="87" y="32"/>
                  <a:pt x="90" y="35"/>
                  <a:pt x="94" y="35"/>
                </a:cubicBezTo>
                <a:cubicBezTo>
                  <a:pt x="100" y="35"/>
                  <a:pt x="100" y="35"/>
                  <a:pt x="100" y="35"/>
                </a:cubicBezTo>
                <a:cubicBezTo>
                  <a:pt x="100" y="42"/>
                  <a:pt x="100" y="42"/>
                  <a:pt x="100" y="42"/>
                </a:cubicBezTo>
                <a:cubicBezTo>
                  <a:pt x="85" y="42"/>
                  <a:pt x="85" y="42"/>
                  <a:pt x="85" y="42"/>
                </a:cubicBezTo>
                <a:cubicBezTo>
                  <a:pt x="85" y="39"/>
                  <a:pt x="83" y="36"/>
                  <a:pt x="77" y="34"/>
                </a:cubicBezTo>
                <a:cubicBezTo>
                  <a:pt x="72" y="32"/>
                  <a:pt x="66" y="31"/>
                  <a:pt x="59" y="31"/>
                </a:cubicBezTo>
                <a:cubicBezTo>
                  <a:pt x="53" y="31"/>
                  <a:pt x="47" y="32"/>
                  <a:pt x="42" y="34"/>
                </a:cubicBezTo>
                <a:cubicBezTo>
                  <a:pt x="36" y="36"/>
                  <a:pt x="34" y="39"/>
                  <a:pt x="33" y="42"/>
                </a:cubicBezTo>
                <a:cubicBezTo>
                  <a:pt x="19" y="42"/>
                  <a:pt x="19" y="42"/>
                  <a:pt x="19" y="42"/>
                </a:cubicBezTo>
                <a:cubicBezTo>
                  <a:pt x="19" y="35"/>
                  <a:pt x="19" y="35"/>
                  <a:pt x="19" y="35"/>
                </a:cubicBezTo>
                <a:cubicBezTo>
                  <a:pt x="25" y="35"/>
                  <a:pt x="25" y="35"/>
                  <a:pt x="25" y="35"/>
                </a:cubicBezTo>
                <a:cubicBezTo>
                  <a:pt x="28" y="35"/>
                  <a:pt x="32" y="32"/>
                  <a:pt x="32" y="28"/>
                </a:cubicBezTo>
                <a:cubicBezTo>
                  <a:pt x="32" y="21"/>
                  <a:pt x="32" y="21"/>
                  <a:pt x="32" y="21"/>
                </a:cubicBezTo>
                <a:cubicBezTo>
                  <a:pt x="32" y="20"/>
                  <a:pt x="31" y="19"/>
                  <a:pt x="31" y="18"/>
                </a:cubicBezTo>
                <a:cubicBezTo>
                  <a:pt x="31" y="17"/>
                  <a:pt x="32" y="16"/>
                  <a:pt x="32" y="14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4"/>
                  <a:pt x="28" y="0"/>
                  <a:pt x="25" y="0"/>
                </a:cubicBezTo>
                <a:cubicBezTo>
                  <a:pt x="7" y="0"/>
                  <a:pt x="7" y="0"/>
                  <a:pt x="7" y="0"/>
                </a:cubicBezTo>
                <a:cubicBezTo>
                  <a:pt x="3" y="0"/>
                  <a:pt x="0" y="4"/>
                  <a:pt x="0" y="7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16"/>
                  <a:pt x="0" y="17"/>
                  <a:pt x="1" y="18"/>
                </a:cubicBezTo>
                <a:cubicBezTo>
                  <a:pt x="0" y="19"/>
                  <a:pt x="0" y="20"/>
                  <a:pt x="0" y="2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32"/>
                  <a:pt x="3" y="35"/>
                  <a:pt x="7" y="35"/>
                </a:cubicBezTo>
                <a:cubicBezTo>
                  <a:pt x="12" y="35"/>
                  <a:pt x="12" y="35"/>
                  <a:pt x="12" y="35"/>
                </a:cubicBezTo>
                <a:cubicBezTo>
                  <a:pt x="12" y="45"/>
                  <a:pt x="12" y="45"/>
                  <a:pt x="12" y="45"/>
                </a:cubicBezTo>
                <a:cubicBezTo>
                  <a:pt x="12" y="47"/>
                  <a:pt x="14" y="49"/>
                  <a:pt x="16" y="49"/>
                </a:cubicBezTo>
                <a:cubicBezTo>
                  <a:pt x="33" y="49"/>
                  <a:pt x="33" y="49"/>
                  <a:pt x="33" y="49"/>
                </a:cubicBezTo>
                <a:cubicBezTo>
                  <a:pt x="33" y="72"/>
                  <a:pt x="33" y="72"/>
                  <a:pt x="33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4" y="72"/>
                  <a:pt x="12" y="73"/>
                  <a:pt x="12" y="75"/>
                </a:cubicBezTo>
                <a:cubicBezTo>
                  <a:pt x="12" y="85"/>
                  <a:pt x="12" y="85"/>
                  <a:pt x="12" y="85"/>
                </a:cubicBezTo>
                <a:cubicBezTo>
                  <a:pt x="7" y="85"/>
                  <a:pt x="7" y="85"/>
                  <a:pt x="7" y="85"/>
                </a:cubicBezTo>
                <a:cubicBezTo>
                  <a:pt x="3" y="85"/>
                  <a:pt x="0" y="88"/>
                  <a:pt x="0" y="92"/>
                </a:cubicBezTo>
                <a:cubicBezTo>
                  <a:pt x="0" y="99"/>
                  <a:pt x="0" y="99"/>
                  <a:pt x="0" y="99"/>
                </a:cubicBezTo>
                <a:cubicBezTo>
                  <a:pt x="0" y="100"/>
                  <a:pt x="0" y="101"/>
                  <a:pt x="1" y="102"/>
                </a:cubicBezTo>
                <a:cubicBezTo>
                  <a:pt x="0" y="103"/>
                  <a:pt x="0" y="105"/>
                  <a:pt x="0" y="106"/>
                </a:cubicBezTo>
                <a:cubicBezTo>
                  <a:pt x="0" y="113"/>
                  <a:pt x="0" y="113"/>
                  <a:pt x="0" y="113"/>
                </a:cubicBezTo>
                <a:cubicBezTo>
                  <a:pt x="0" y="117"/>
                  <a:pt x="3" y="120"/>
                  <a:pt x="7" y="120"/>
                </a:cubicBezTo>
                <a:cubicBezTo>
                  <a:pt x="25" y="120"/>
                  <a:pt x="25" y="120"/>
                  <a:pt x="25" y="120"/>
                </a:cubicBezTo>
                <a:cubicBezTo>
                  <a:pt x="28" y="120"/>
                  <a:pt x="32" y="117"/>
                  <a:pt x="32" y="113"/>
                </a:cubicBezTo>
                <a:cubicBezTo>
                  <a:pt x="32" y="106"/>
                  <a:pt x="32" y="106"/>
                  <a:pt x="32" y="106"/>
                </a:cubicBezTo>
                <a:cubicBezTo>
                  <a:pt x="32" y="105"/>
                  <a:pt x="31" y="103"/>
                  <a:pt x="31" y="102"/>
                </a:cubicBezTo>
                <a:cubicBezTo>
                  <a:pt x="31" y="101"/>
                  <a:pt x="32" y="100"/>
                  <a:pt x="32" y="99"/>
                </a:cubicBezTo>
                <a:cubicBezTo>
                  <a:pt x="32" y="92"/>
                  <a:pt x="32" y="92"/>
                  <a:pt x="32" y="92"/>
                </a:cubicBezTo>
                <a:cubicBezTo>
                  <a:pt x="32" y="88"/>
                  <a:pt x="28" y="85"/>
                  <a:pt x="25" y="85"/>
                </a:cubicBezTo>
                <a:cubicBezTo>
                  <a:pt x="19" y="85"/>
                  <a:pt x="19" y="85"/>
                  <a:pt x="19" y="85"/>
                </a:cubicBezTo>
                <a:cubicBezTo>
                  <a:pt x="19" y="79"/>
                  <a:pt x="19" y="79"/>
                  <a:pt x="19" y="79"/>
                </a:cubicBezTo>
                <a:cubicBezTo>
                  <a:pt x="33" y="79"/>
                  <a:pt x="33" y="79"/>
                  <a:pt x="33" y="79"/>
                </a:cubicBezTo>
                <a:cubicBezTo>
                  <a:pt x="34" y="81"/>
                  <a:pt x="36" y="84"/>
                  <a:pt x="42" y="86"/>
                </a:cubicBezTo>
                <a:cubicBezTo>
                  <a:pt x="47" y="88"/>
                  <a:pt x="53" y="89"/>
                  <a:pt x="59" y="89"/>
                </a:cubicBezTo>
                <a:cubicBezTo>
                  <a:pt x="66" y="89"/>
                  <a:pt x="72" y="88"/>
                  <a:pt x="77" y="86"/>
                </a:cubicBezTo>
                <a:cubicBezTo>
                  <a:pt x="83" y="84"/>
                  <a:pt x="85" y="81"/>
                  <a:pt x="85" y="79"/>
                </a:cubicBezTo>
                <a:cubicBezTo>
                  <a:pt x="100" y="79"/>
                  <a:pt x="100" y="79"/>
                  <a:pt x="100" y="79"/>
                </a:cubicBezTo>
                <a:cubicBezTo>
                  <a:pt x="100" y="85"/>
                  <a:pt x="100" y="85"/>
                  <a:pt x="100" y="85"/>
                </a:cubicBezTo>
                <a:cubicBezTo>
                  <a:pt x="94" y="85"/>
                  <a:pt x="94" y="85"/>
                  <a:pt x="94" y="85"/>
                </a:cubicBezTo>
                <a:cubicBezTo>
                  <a:pt x="90" y="85"/>
                  <a:pt x="87" y="88"/>
                  <a:pt x="87" y="92"/>
                </a:cubicBezTo>
                <a:cubicBezTo>
                  <a:pt x="87" y="99"/>
                  <a:pt x="87" y="99"/>
                  <a:pt x="87" y="99"/>
                </a:cubicBezTo>
                <a:cubicBezTo>
                  <a:pt x="87" y="100"/>
                  <a:pt x="87" y="101"/>
                  <a:pt x="88" y="102"/>
                </a:cubicBezTo>
                <a:cubicBezTo>
                  <a:pt x="87" y="103"/>
                  <a:pt x="87" y="105"/>
                  <a:pt x="87" y="106"/>
                </a:cubicBezTo>
                <a:cubicBezTo>
                  <a:pt x="87" y="113"/>
                  <a:pt x="87" y="113"/>
                  <a:pt x="87" y="113"/>
                </a:cubicBezTo>
                <a:cubicBezTo>
                  <a:pt x="87" y="117"/>
                  <a:pt x="90" y="120"/>
                  <a:pt x="94" y="120"/>
                </a:cubicBezTo>
                <a:cubicBezTo>
                  <a:pt x="112" y="120"/>
                  <a:pt x="112" y="120"/>
                  <a:pt x="112" y="120"/>
                </a:cubicBezTo>
                <a:cubicBezTo>
                  <a:pt x="116" y="120"/>
                  <a:pt x="119" y="117"/>
                  <a:pt x="119" y="113"/>
                </a:cubicBezTo>
                <a:cubicBezTo>
                  <a:pt x="119" y="106"/>
                  <a:pt x="119" y="106"/>
                  <a:pt x="119" y="106"/>
                </a:cubicBezTo>
                <a:cubicBezTo>
                  <a:pt x="119" y="105"/>
                  <a:pt x="119" y="103"/>
                  <a:pt x="118" y="102"/>
                </a:cubicBezTo>
                <a:cubicBezTo>
                  <a:pt x="119" y="101"/>
                  <a:pt x="119" y="100"/>
                  <a:pt x="119" y="99"/>
                </a:cubicBezTo>
                <a:cubicBezTo>
                  <a:pt x="119" y="92"/>
                  <a:pt x="119" y="92"/>
                  <a:pt x="119" y="92"/>
                </a:cubicBezTo>
                <a:cubicBezTo>
                  <a:pt x="119" y="88"/>
                  <a:pt x="116" y="85"/>
                  <a:pt x="112" y="85"/>
                </a:cubicBezTo>
                <a:cubicBezTo>
                  <a:pt x="107" y="85"/>
                  <a:pt x="107" y="85"/>
                  <a:pt x="107" y="85"/>
                </a:cubicBezTo>
                <a:cubicBezTo>
                  <a:pt x="107" y="75"/>
                  <a:pt x="107" y="75"/>
                  <a:pt x="107" y="75"/>
                </a:cubicBezTo>
                <a:cubicBezTo>
                  <a:pt x="107" y="73"/>
                  <a:pt x="105" y="72"/>
                  <a:pt x="103" y="72"/>
                </a:cubicBezTo>
                <a:cubicBezTo>
                  <a:pt x="86" y="72"/>
                  <a:pt x="86" y="72"/>
                  <a:pt x="86" y="72"/>
                </a:cubicBezTo>
                <a:cubicBezTo>
                  <a:pt x="86" y="49"/>
                  <a:pt x="86" y="49"/>
                  <a:pt x="86" y="49"/>
                </a:cubicBezTo>
                <a:cubicBezTo>
                  <a:pt x="103" y="49"/>
                  <a:pt x="103" y="49"/>
                  <a:pt x="103" y="49"/>
                </a:cubicBezTo>
                <a:cubicBezTo>
                  <a:pt x="105" y="49"/>
                  <a:pt x="107" y="47"/>
                  <a:pt x="107" y="45"/>
                </a:cubicBezTo>
                <a:cubicBezTo>
                  <a:pt x="107" y="35"/>
                  <a:pt x="107" y="35"/>
                  <a:pt x="107" y="35"/>
                </a:cubicBezTo>
                <a:cubicBezTo>
                  <a:pt x="112" y="35"/>
                  <a:pt x="112" y="35"/>
                  <a:pt x="112" y="35"/>
                </a:cubicBezTo>
                <a:cubicBezTo>
                  <a:pt x="116" y="35"/>
                  <a:pt x="119" y="32"/>
                  <a:pt x="119" y="28"/>
                </a:cubicBezTo>
                <a:cubicBezTo>
                  <a:pt x="119" y="21"/>
                  <a:pt x="119" y="21"/>
                  <a:pt x="119" y="21"/>
                </a:cubicBezTo>
                <a:cubicBezTo>
                  <a:pt x="119" y="20"/>
                  <a:pt x="119" y="19"/>
                  <a:pt x="118" y="18"/>
                </a:cubicBezTo>
                <a:cubicBezTo>
                  <a:pt x="119" y="17"/>
                  <a:pt x="119" y="16"/>
                  <a:pt x="119" y="14"/>
                </a:cubicBezTo>
                <a:lnTo>
                  <a:pt x="119" y="7"/>
                </a:lnTo>
                <a:close/>
                <a:moveTo>
                  <a:pt x="25" y="7"/>
                </a:moveTo>
                <a:cubicBezTo>
                  <a:pt x="25" y="14"/>
                  <a:pt x="25" y="14"/>
                  <a:pt x="25" y="14"/>
                </a:cubicBezTo>
                <a:cubicBezTo>
                  <a:pt x="7" y="14"/>
                  <a:pt x="7" y="14"/>
                  <a:pt x="7" y="14"/>
                </a:cubicBezTo>
                <a:cubicBezTo>
                  <a:pt x="7" y="7"/>
                  <a:pt x="7" y="7"/>
                  <a:pt x="7" y="7"/>
                </a:cubicBezTo>
                <a:lnTo>
                  <a:pt x="25" y="7"/>
                </a:lnTo>
                <a:close/>
                <a:moveTo>
                  <a:pt x="7" y="21"/>
                </a:moveTo>
                <a:cubicBezTo>
                  <a:pt x="25" y="21"/>
                  <a:pt x="25" y="21"/>
                  <a:pt x="25" y="21"/>
                </a:cubicBezTo>
                <a:cubicBezTo>
                  <a:pt x="25" y="28"/>
                  <a:pt x="25" y="28"/>
                  <a:pt x="25" y="28"/>
                </a:cubicBezTo>
                <a:cubicBezTo>
                  <a:pt x="7" y="28"/>
                  <a:pt x="7" y="28"/>
                  <a:pt x="7" y="28"/>
                </a:cubicBezTo>
                <a:lnTo>
                  <a:pt x="7" y="21"/>
                </a:lnTo>
                <a:close/>
                <a:moveTo>
                  <a:pt x="25" y="113"/>
                </a:moveTo>
                <a:cubicBezTo>
                  <a:pt x="7" y="113"/>
                  <a:pt x="7" y="113"/>
                  <a:pt x="7" y="113"/>
                </a:cubicBezTo>
                <a:cubicBezTo>
                  <a:pt x="7" y="106"/>
                  <a:pt x="7" y="106"/>
                  <a:pt x="7" y="106"/>
                </a:cubicBezTo>
                <a:cubicBezTo>
                  <a:pt x="25" y="106"/>
                  <a:pt x="25" y="106"/>
                  <a:pt x="25" y="106"/>
                </a:cubicBezTo>
                <a:lnTo>
                  <a:pt x="25" y="113"/>
                </a:lnTo>
                <a:close/>
                <a:moveTo>
                  <a:pt x="25" y="99"/>
                </a:moveTo>
                <a:cubicBezTo>
                  <a:pt x="7" y="99"/>
                  <a:pt x="7" y="99"/>
                  <a:pt x="7" y="99"/>
                </a:cubicBezTo>
                <a:cubicBezTo>
                  <a:pt x="7" y="92"/>
                  <a:pt x="7" y="92"/>
                  <a:pt x="7" y="92"/>
                </a:cubicBezTo>
                <a:cubicBezTo>
                  <a:pt x="25" y="92"/>
                  <a:pt x="25" y="92"/>
                  <a:pt x="25" y="92"/>
                </a:cubicBezTo>
                <a:lnTo>
                  <a:pt x="25" y="99"/>
                </a:lnTo>
                <a:close/>
                <a:moveTo>
                  <a:pt x="112" y="113"/>
                </a:moveTo>
                <a:cubicBezTo>
                  <a:pt x="94" y="113"/>
                  <a:pt x="94" y="113"/>
                  <a:pt x="94" y="113"/>
                </a:cubicBezTo>
                <a:cubicBezTo>
                  <a:pt x="94" y="106"/>
                  <a:pt x="94" y="106"/>
                  <a:pt x="94" y="106"/>
                </a:cubicBezTo>
                <a:cubicBezTo>
                  <a:pt x="112" y="106"/>
                  <a:pt x="112" y="106"/>
                  <a:pt x="112" y="106"/>
                </a:cubicBezTo>
                <a:lnTo>
                  <a:pt x="112" y="113"/>
                </a:lnTo>
                <a:close/>
                <a:moveTo>
                  <a:pt x="112" y="99"/>
                </a:moveTo>
                <a:cubicBezTo>
                  <a:pt x="94" y="99"/>
                  <a:pt x="94" y="99"/>
                  <a:pt x="94" y="99"/>
                </a:cubicBezTo>
                <a:cubicBezTo>
                  <a:pt x="94" y="92"/>
                  <a:pt x="94" y="92"/>
                  <a:pt x="94" y="92"/>
                </a:cubicBezTo>
                <a:cubicBezTo>
                  <a:pt x="112" y="92"/>
                  <a:pt x="112" y="92"/>
                  <a:pt x="112" y="92"/>
                </a:cubicBezTo>
                <a:lnTo>
                  <a:pt x="112" y="99"/>
                </a:lnTo>
                <a:close/>
                <a:moveTo>
                  <a:pt x="40" y="52"/>
                </a:moveTo>
                <a:cubicBezTo>
                  <a:pt x="41" y="52"/>
                  <a:pt x="41" y="53"/>
                  <a:pt x="42" y="53"/>
                </a:cubicBezTo>
                <a:cubicBezTo>
                  <a:pt x="47" y="55"/>
                  <a:pt x="53" y="56"/>
                  <a:pt x="59" y="56"/>
                </a:cubicBezTo>
                <a:cubicBezTo>
                  <a:pt x="66" y="56"/>
                  <a:pt x="72" y="55"/>
                  <a:pt x="77" y="53"/>
                </a:cubicBezTo>
                <a:cubicBezTo>
                  <a:pt x="77" y="53"/>
                  <a:pt x="78" y="52"/>
                  <a:pt x="79" y="52"/>
                </a:cubicBezTo>
                <a:cubicBezTo>
                  <a:pt x="79" y="60"/>
                  <a:pt x="79" y="60"/>
                  <a:pt x="79" y="60"/>
                </a:cubicBezTo>
                <a:cubicBezTo>
                  <a:pt x="79" y="60"/>
                  <a:pt x="78" y="61"/>
                  <a:pt x="74" y="63"/>
                </a:cubicBezTo>
                <a:cubicBezTo>
                  <a:pt x="70" y="64"/>
                  <a:pt x="65" y="65"/>
                  <a:pt x="59" y="65"/>
                </a:cubicBezTo>
                <a:cubicBezTo>
                  <a:pt x="54" y="65"/>
                  <a:pt x="49" y="64"/>
                  <a:pt x="45" y="63"/>
                </a:cubicBezTo>
                <a:cubicBezTo>
                  <a:pt x="41" y="61"/>
                  <a:pt x="40" y="60"/>
                  <a:pt x="40" y="60"/>
                </a:cubicBezTo>
                <a:lnTo>
                  <a:pt x="40" y="52"/>
                </a:lnTo>
                <a:close/>
                <a:moveTo>
                  <a:pt x="45" y="40"/>
                </a:moveTo>
                <a:cubicBezTo>
                  <a:pt x="49" y="39"/>
                  <a:pt x="54" y="38"/>
                  <a:pt x="59" y="38"/>
                </a:cubicBezTo>
                <a:cubicBezTo>
                  <a:pt x="65" y="38"/>
                  <a:pt x="70" y="39"/>
                  <a:pt x="74" y="40"/>
                </a:cubicBezTo>
                <a:cubicBezTo>
                  <a:pt x="78" y="42"/>
                  <a:pt x="79" y="43"/>
                  <a:pt x="79" y="43"/>
                </a:cubicBezTo>
                <a:cubicBezTo>
                  <a:pt x="79" y="44"/>
                  <a:pt x="78" y="45"/>
                  <a:pt x="74" y="47"/>
                </a:cubicBezTo>
                <a:cubicBezTo>
                  <a:pt x="70" y="48"/>
                  <a:pt x="65" y="49"/>
                  <a:pt x="59" y="49"/>
                </a:cubicBezTo>
                <a:cubicBezTo>
                  <a:pt x="54" y="49"/>
                  <a:pt x="49" y="48"/>
                  <a:pt x="45" y="47"/>
                </a:cubicBezTo>
                <a:cubicBezTo>
                  <a:pt x="41" y="45"/>
                  <a:pt x="40" y="44"/>
                  <a:pt x="40" y="43"/>
                </a:cubicBezTo>
                <a:cubicBezTo>
                  <a:pt x="40" y="43"/>
                  <a:pt x="41" y="42"/>
                  <a:pt x="45" y="40"/>
                </a:cubicBezTo>
                <a:close/>
                <a:moveTo>
                  <a:pt x="74" y="80"/>
                </a:moveTo>
                <a:cubicBezTo>
                  <a:pt x="70" y="81"/>
                  <a:pt x="65" y="82"/>
                  <a:pt x="59" y="82"/>
                </a:cubicBezTo>
                <a:cubicBezTo>
                  <a:pt x="54" y="82"/>
                  <a:pt x="49" y="81"/>
                  <a:pt x="45" y="80"/>
                </a:cubicBezTo>
                <a:cubicBezTo>
                  <a:pt x="41" y="79"/>
                  <a:pt x="40" y="77"/>
                  <a:pt x="40" y="77"/>
                </a:cubicBezTo>
                <a:cubicBezTo>
                  <a:pt x="40" y="68"/>
                  <a:pt x="40" y="68"/>
                  <a:pt x="40" y="68"/>
                </a:cubicBezTo>
                <a:cubicBezTo>
                  <a:pt x="41" y="69"/>
                  <a:pt x="41" y="69"/>
                  <a:pt x="42" y="69"/>
                </a:cubicBezTo>
                <a:cubicBezTo>
                  <a:pt x="47" y="71"/>
                  <a:pt x="53" y="72"/>
                  <a:pt x="59" y="72"/>
                </a:cubicBezTo>
                <a:cubicBezTo>
                  <a:pt x="66" y="72"/>
                  <a:pt x="72" y="71"/>
                  <a:pt x="77" y="69"/>
                </a:cubicBezTo>
                <a:cubicBezTo>
                  <a:pt x="77" y="69"/>
                  <a:pt x="78" y="69"/>
                  <a:pt x="79" y="68"/>
                </a:cubicBezTo>
                <a:cubicBezTo>
                  <a:pt x="79" y="77"/>
                  <a:pt x="79" y="77"/>
                  <a:pt x="79" y="77"/>
                </a:cubicBezTo>
                <a:cubicBezTo>
                  <a:pt x="79" y="77"/>
                  <a:pt x="78" y="79"/>
                  <a:pt x="74" y="80"/>
                </a:cubicBezTo>
                <a:close/>
                <a:moveTo>
                  <a:pt x="112" y="7"/>
                </a:moveTo>
                <a:cubicBezTo>
                  <a:pt x="112" y="14"/>
                  <a:pt x="112" y="14"/>
                  <a:pt x="112" y="14"/>
                </a:cubicBezTo>
                <a:cubicBezTo>
                  <a:pt x="94" y="14"/>
                  <a:pt x="94" y="14"/>
                  <a:pt x="94" y="14"/>
                </a:cubicBezTo>
                <a:cubicBezTo>
                  <a:pt x="94" y="7"/>
                  <a:pt x="94" y="7"/>
                  <a:pt x="94" y="7"/>
                </a:cubicBezTo>
                <a:lnTo>
                  <a:pt x="112" y="7"/>
                </a:lnTo>
                <a:close/>
                <a:moveTo>
                  <a:pt x="112" y="28"/>
                </a:moveTo>
                <a:cubicBezTo>
                  <a:pt x="94" y="28"/>
                  <a:pt x="94" y="28"/>
                  <a:pt x="94" y="28"/>
                </a:cubicBezTo>
                <a:cubicBezTo>
                  <a:pt x="94" y="21"/>
                  <a:pt x="94" y="21"/>
                  <a:pt x="94" y="21"/>
                </a:cubicBezTo>
                <a:cubicBezTo>
                  <a:pt x="112" y="21"/>
                  <a:pt x="112" y="21"/>
                  <a:pt x="112" y="21"/>
                </a:cubicBezTo>
                <a:lnTo>
                  <a:pt x="112" y="28"/>
                </a:lnTo>
                <a:close/>
                <a:moveTo>
                  <a:pt x="112" y="28"/>
                </a:moveTo>
                <a:cubicBezTo>
                  <a:pt x="112" y="28"/>
                  <a:pt x="112" y="28"/>
                  <a:pt x="112" y="28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989;p81"/>
          <p:cNvSpPr/>
          <p:nvPr/>
        </p:nvSpPr>
        <p:spPr>
          <a:xfrm>
            <a:off x="801063" y="3121027"/>
            <a:ext cx="325530" cy="326695"/>
          </a:xfrm>
          <a:custGeom>
            <a:avLst/>
            <a:gdLst/>
            <a:ahLst/>
            <a:cxnLst/>
            <a:rect l="l" t="t" r="r" b="b"/>
            <a:pathLst>
              <a:path w="118" h="118" extrusionOk="0">
                <a:moveTo>
                  <a:pt x="118" y="47"/>
                </a:moveTo>
                <a:cubicBezTo>
                  <a:pt x="118" y="36"/>
                  <a:pt x="110" y="27"/>
                  <a:pt x="99" y="27"/>
                </a:cubicBezTo>
                <a:cubicBezTo>
                  <a:pt x="97" y="23"/>
                  <a:pt x="95" y="19"/>
                  <a:pt x="91" y="16"/>
                </a:cubicBezTo>
                <a:cubicBezTo>
                  <a:pt x="87" y="13"/>
                  <a:pt x="82" y="11"/>
                  <a:pt x="77" y="11"/>
                </a:cubicBezTo>
                <a:cubicBezTo>
                  <a:pt x="77" y="11"/>
                  <a:pt x="77" y="10"/>
                  <a:pt x="77" y="10"/>
                </a:cubicBezTo>
                <a:cubicBezTo>
                  <a:pt x="76" y="8"/>
                  <a:pt x="74" y="6"/>
                  <a:pt x="73" y="5"/>
                </a:cubicBezTo>
                <a:cubicBezTo>
                  <a:pt x="69" y="2"/>
                  <a:pt x="64" y="0"/>
                  <a:pt x="59" y="0"/>
                </a:cubicBezTo>
                <a:cubicBezTo>
                  <a:pt x="52" y="0"/>
                  <a:pt x="45" y="4"/>
                  <a:pt x="42" y="11"/>
                </a:cubicBezTo>
                <a:cubicBezTo>
                  <a:pt x="42" y="11"/>
                  <a:pt x="39" y="11"/>
                  <a:pt x="38" y="11"/>
                </a:cubicBezTo>
                <a:cubicBezTo>
                  <a:pt x="37" y="11"/>
                  <a:pt x="35" y="12"/>
                  <a:pt x="33" y="13"/>
                </a:cubicBezTo>
                <a:cubicBezTo>
                  <a:pt x="31" y="13"/>
                  <a:pt x="29" y="15"/>
                  <a:pt x="27" y="16"/>
                </a:cubicBezTo>
                <a:cubicBezTo>
                  <a:pt x="24" y="19"/>
                  <a:pt x="21" y="23"/>
                  <a:pt x="20" y="27"/>
                </a:cubicBezTo>
                <a:cubicBezTo>
                  <a:pt x="20" y="27"/>
                  <a:pt x="18" y="27"/>
                  <a:pt x="18" y="27"/>
                </a:cubicBezTo>
                <a:cubicBezTo>
                  <a:pt x="11" y="28"/>
                  <a:pt x="5" y="33"/>
                  <a:pt x="2" y="39"/>
                </a:cubicBezTo>
                <a:cubicBezTo>
                  <a:pt x="1" y="42"/>
                  <a:pt x="0" y="45"/>
                  <a:pt x="0" y="47"/>
                </a:cubicBezTo>
                <a:cubicBezTo>
                  <a:pt x="0" y="56"/>
                  <a:pt x="6" y="64"/>
                  <a:pt x="14" y="67"/>
                </a:cubicBezTo>
                <a:cubicBezTo>
                  <a:pt x="14" y="84"/>
                  <a:pt x="14" y="84"/>
                  <a:pt x="14" y="84"/>
                </a:cubicBezTo>
                <a:cubicBezTo>
                  <a:pt x="10" y="85"/>
                  <a:pt x="7" y="89"/>
                  <a:pt x="7" y="94"/>
                </a:cubicBezTo>
                <a:cubicBezTo>
                  <a:pt x="7" y="99"/>
                  <a:pt x="12" y="104"/>
                  <a:pt x="18" y="104"/>
                </a:cubicBezTo>
                <a:cubicBezTo>
                  <a:pt x="23" y="104"/>
                  <a:pt x="28" y="99"/>
                  <a:pt x="28" y="94"/>
                </a:cubicBezTo>
                <a:cubicBezTo>
                  <a:pt x="28" y="89"/>
                  <a:pt x="25" y="85"/>
                  <a:pt x="21" y="84"/>
                </a:cubicBezTo>
                <a:cubicBezTo>
                  <a:pt x="21" y="67"/>
                  <a:pt x="21" y="67"/>
                  <a:pt x="21" y="67"/>
                </a:cubicBezTo>
                <a:cubicBezTo>
                  <a:pt x="42" y="67"/>
                  <a:pt x="42" y="67"/>
                  <a:pt x="42" y="67"/>
                </a:cubicBezTo>
                <a:cubicBezTo>
                  <a:pt x="42" y="98"/>
                  <a:pt x="42" y="98"/>
                  <a:pt x="42" y="98"/>
                </a:cubicBezTo>
                <a:cubicBezTo>
                  <a:pt x="38" y="99"/>
                  <a:pt x="35" y="103"/>
                  <a:pt x="35" y="108"/>
                </a:cubicBezTo>
                <a:cubicBezTo>
                  <a:pt x="35" y="113"/>
                  <a:pt x="40" y="118"/>
                  <a:pt x="45" y="118"/>
                </a:cubicBezTo>
                <a:cubicBezTo>
                  <a:pt x="51" y="118"/>
                  <a:pt x="56" y="113"/>
                  <a:pt x="56" y="108"/>
                </a:cubicBezTo>
                <a:cubicBezTo>
                  <a:pt x="56" y="103"/>
                  <a:pt x="53" y="99"/>
                  <a:pt x="49" y="98"/>
                </a:cubicBezTo>
                <a:cubicBezTo>
                  <a:pt x="49" y="67"/>
                  <a:pt x="49" y="67"/>
                  <a:pt x="49" y="67"/>
                </a:cubicBezTo>
                <a:cubicBezTo>
                  <a:pt x="70" y="67"/>
                  <a:pt x="70" y="67"/>
                  <a:pt x="70" y="67"/>
                </a:cubicBezTo>
                <a:cubicBezTo>
                  <a:pt x="70" y="98"/>
                  <a:pt x="70" y="98"/>
                  <a:pt x="70" y="98"/>
                </a:cubicBezTo>
                <a:cubicBezTo>
                  <a:pt x="66" y="99"/>
                  <a:pt x="63" y="103"/>
                  <a:pt x="63" y="108"/>
                </a:cubicBezTo>
                <a:cubicBezTo>
                  <a:pt x="63" y="113"/>
                  <a:pt x="67" y="118"/>
                  <a:pt x="73" y="118"/>
                </a:cubicBezTo>
                <a:cubicBezTo>
                  <a:pt x="79" y="118"/>
                  <a:pt x="84" y="113"/>
                  <a:pt x="84" y="108"/>
                </a:cubicBezTo>
                <a:cubicBezTo>
                  <a:pt x="84" y="103"/>
                  <a:pt x="81" y="99"/>
                  <a:pt x="77" y="98"/>
                </a:cubicBezTo>
                <a:cubicBezTo>
                  <a:pt x="77" y="67"/>
                  <a:pt x="77" y="67"/>
                  <a:pt x="77" y="67"/>
                </a:cubicBezTo>
                <a:cubicBezTo>
                  <a:pt x="97" y="67"/>
                  <a:pt x="97" y="67"/>
                  <a:pt x="97" y="67"/>
                </a:cubicBezTo>
                <a:cubicBezTo>
                  <a:pt x="97" y="84"/>
                  <a:pt x="97" y="84"/>
                  <a:pt x="97" y="84"/>
                </a:cubicBezTo>
                <a:cubicBezTo>
                  <a:pt x="93" y="85"/>
                  <a:pt x="90" y="89"/>
                  <a:pt x="90" y="94"/>
                </a:cubicBezTo>
                <a:cubicBezTo>
                  <a:pt x="90" y="99"/>
                  <a:pt x="95" y="104"/>
                  <a:pt x="101" y="104"/>
                </a:cubicBezTo>
                <a:cubicBezTo>
                  <a:pt x="107" y="104"/>
                  <a:pt x="111" y="99"/>
                  <a:pt x="111" y="94"/>
                </a:cubicBezTo>
                <a:cubicBezTo>
                  <a:pt x="111" y="89"/>
                  <a:pt x="108" y="85"/>
                  <a:pt x="104" y="84"/>
                </a:cubicBezTo>
                <a:cubicBezTo>
                  <a:pt x="104" y="84"/>
                  <a:pt x="104" y="67"/>
                  <a:pt x="104" y="67"/>
                </a:cubicBezTo>
                <a:cubicBezTo>
                  <a:pt x="112" y="64"/>
                  <a:pt x="118" y="56"/>
                  <a:pt x="118" y="47"/>
                </a:cubicBezTo>
                <a:close/>
                <a:moveTo>
                  <a:pt x="45" y="111"/>
                </a:moveTo>
                <a:cubicBezTo>
                  <a:pt x="43" y="111"/>
                  <a:pt x="42" y="109"/>
                  <a:pt x="42" y="108"/>
                </a:cubicBezTo>
                <a:cubicBezTo>
                  <a:pt x="42" y="106"/>
                  <a:pt x="43" y="104"/>
                  <a:pt x="45" y="104"/>
                </a:cubicBezTo>
                <a:cubicBezTo>
                  <a:pt x="47" y="104"/>
                  <a:pt x="49" y="106"/>
                  <a:pt x="49" y="108"/>
                </a:cubicBezTo>
                <a:cubicBezTo>
                  <a:pt x="49" y="109"/>
                  <a:pt x="47" y="111"/>
                  <a:pt x="45" y="111"/>
                </a:cubicBezTo>
                <a:close/>
                <a:moveTo>
                  <a:pt x="73" y="111"/>
                </a:moveTo>
                <a:cubicBezTo>
                  <a:pt x="71" y="111"/>
                  <a:pt x="70" y="109"/>
                  <a:pt x="70" y="108"/>
                </a:cubicBezTo>
                <a:cubicBezTo>
                  <a:pt x="70" y="106"/>
                  <a:pt x="71" y="104"/>
                  <a:pt x="73" y="104"/>
                </a:cubicBezTo>
                <a:cubicBezTo>
                  <a:pt x="75" y="104"/>
                  <a:pt x="77" y="106"/>
                  <a:pt x="77" y="108"/>
                </a:cubicBezTo>
                <a:cubicBezTo>
                  <a:pt x="77" y="109"/>
                  <a:pt x="75" y="111"/>
                  <a:pt x="73" y="111"/>
                </a:cubicBezTo>
                <a:close/>
                <a:moveTo>
                  <a:pt x="18" y="97"/>
                </a:moveTo>
                <a:cubicBezTo>
                  <a:pt x="16" y="97"/>
                  <a:pt x="14" y="95"/>
                  <a:pt x="14" y="94"/>
                </a:cubicBezTo>
                <a:cubicBezTo>
                  <a:pt x="14" y="92"/>
                  <a:pt x="16" y="90"/>
                  <a:pt x="18" y="90"/>
                </a:cubicBezTo>
                <a:cubicBezTo>
                  <a:pt x="20" y="90"/>
                  <a:pt x="21" y="92"/>
                  <a:pt x="21" y="94"/>
                </a:cubicBezTo>
                <a:cubicBezTo>
                  <a:pt x="21" y="95"/>
                  <a:pt x="20" y="97"/>
                  <a:pt x="18" y="97"/>
                </a:cubicBezTo>
                <a:close/>
                <a:moveTo>
                  <a:pt x="101" y="97"/>
                </a:moveTo>
                <a:cubicBezTo>
                  <a:pt x="99" y="97"/>
                  <a:pt x="97" y="95"/>
                  <a:pt x="97" y="94"/>
                </a:cubicBezTo>
                <a:cubicBezTo>
                  <a:pt x="97" y="92"/>
                  <a:pt x="99" y="90"/>
                  <a:pt x="101" y="90"/>
                </a:cubicBezTo>
                <a:cubicBezTo>
                  <a:pt x="103" y="90"/>
                  <a:pt x="104" y="92"/>
                  <a:pt x="104" y="94"/>
                </a:cubicBezTo>
                <a:cubicBezTo>
                  <a:pt x="104" y="95"/>
                  <a:pt x="103" y="97"/>
                  <a:pt x="101" y="97"/>
                </a:cubicBezTo>
                <a:close/>
                <a:moveTo>
                  <a:pt x="98" y="61"/>
                </a:moveTo>
                <a:cubicBezTo>
                  <a:pt x="20" y="61"/>
                  <a:pt x="20" y="61"/>
                  <a:pt x="20" y="61"/>
                </a:cubicBezTo>
                <a:cubicBezTo>
                  <a:pt x="13" y="61"/>
                  <a:pt x="7" y="55"/>
                  <a:pt x="7" y="47"/>
                </a:cubicBezTo>
                <a:cubicBezTo>
                  <a:pt x="7" y="43"/>
                  <a:pt x="9" y="40"/>
                  <a:pt x="11" y="37"/>
                </a:cubicBezTo>
                <a:cubicBezTo>
                  <a:pt x="14" y="35"/>
                  <a:pt x="19" y="33"/>
                  <a:pt x="23" y="34"/>
                </a:cubicBezTo>
                <a:cubicBezTo>
                  <a:pt x="24" y="34"/>
                  <a:pt x="25" y="35"/>
                  <a:pt x="26" y="35"/>
                </a:cubicBezTo>
                <a:cubicBezTo>
                  <a:pt x="29" y="36"/>
                  <a:pt x="31" y="39"/>
                  <a:pt x="33" y="42"/>
                </a:cubicBezTo>
                <a:cubicBezTo>
                  <a:pt x="34" y="44"/>
                  <a:pt x="34" y="46"/>
                  <a:pt x="34" y="48"/>
                </a:cubicBezTo>
                <a:cubicBezTo>
                  <a:pt x="34" y="49"/>
                  <a:pt x="34" y="50"/>
                  <a:pt x="35" y="50"/>
                </a:cubicBezTo>
                <a:cubicBezTo>
                  <a:pt x="36" y="52"/>
                  <a:pt x="37" y="52"/>
                  <a:pt x="39" y="51"/>
                </a:cubicBezTo>
                <a:cubicBezTo>
                  <a:pt x="40" y="50"/>
                  <a:pt x="41" y="49"/>
                  <a:pt x="41" y="47"/>
                </a:cubicBezTo>
                <a:cubicBezTo>
                  <a:pt x="41" y="46"/>
                  <a:pt x="41" y="45"/>
                  <a:pt x="40" y="44"/>
                </a:cubicBezTo>
                <a:cubicBezTo>
                  <a:pt x="42" y="44"/>
                  <a:pt x="44" y="45"/>
                  <a:pt x="45" y="45"/>
                </a:cubicBezTo>
                <a:cubicBezTo>
                  <a:pt x="46" y="45"/>
                  <a:pt x="47" y="45"/>
                  <a:pt x="49" y="44"/>
                </a:cubicBezTo>
                <a:cubicBezTo>
                  <a:pt x="51" y="44"/>
                  <a:pt x="52" y="42"/>
                  <a:pt x="51" y="40"/>
                </a:cubicBezTo>
                <a:cubicBezTo>
                  <a:pt x="51" y="38"/>
                  <a:pt x="49" y="37"/>
                  <a:pt x="47" y="37"/>
                </a:cubicBezTo>
                <a:cubicBezTo>
                  <a:pt x="47" y="38"/>
                  <a:pt x="46" y="38"/>
                  <a:pt x="46" y="38"/>
                </a:cubicBezTo>
                <a:cubicBezTo>
                  <a:pt x="42" y="38"/>
                  <a:pt x="38" y="36"/>
                  <a:pt x="35" y="34"/>
                </a:cubicBezTo>
                <a:cubicBezTo>
                  <a:pt x="33" y="31"/>
                  <a:pt x="30" y="29"/>
                  <a:pt x="27" y="28"/>
                </a:cubicBezTo>
                <a:cubicBezTo>
                  <a:pt x="29" y="23"/>
                  <a:pt x="33" y="19"/>
                  <a:pt x="38" y="18"/>
                </a:cubicBezTo>
                <a:cubicBezTo>
                  <a:pt x="40" y="18"/>
                  <a:pt x="41" y="18"/>
                  <a:pt x="42" y="18"/>
                </a:cubicBezTo>
                <a:cubicBezTo>
                  <a:pt x="45" y="18"/>
                  <a:pt x="47" y="18"/>
                  <a:pt x="50" y="20"/>
                </a:cubicBezTo>
                <a:cubicBezTo>
                  <a:pt x="50" y="20"/>
                  <a:pt x="51" y="20"/>
                  <a:pt x="51" y="20"/>
                </a:cubicBezTo>
                <a:cubicBezTo>
                  <a:pt x="53" y="20"/>
                  <a:pt x="54" y="19"/>
                  <a:pt x="54" y="18"/>
                </a:cubicBezTo>
                <a:cubicBezTo>
                  <a:pt x="55" y="17"/>
                  <a:pt x="55" y="15"/>
                  <a:pt x="53" y="14"/>
                </a:cubicBezTo>
                <a:cubicBezTo>
                  <a:pt x="52" y="13"/>
                  <a:pt x="50" y="12"/>
                  <a:pt x="49" y="12"/>
                </a:cubicBezTo>
                <a:cubicBezTo>
                  <a:pt x="51" y="9"/>
                  <a:pt x="55" y="7"/>
                  <a:pt x="59" y="7"/>
                </a:cubicBezTo>
                <a:cubicBezTo>
                  <a:pt x="62" y="7"/>
                  <a:pt x="65" y="8"/>
                  <a:pt x="67" y="10"/>
                </a:cubicBezTo>
                <a:cubicBezTo>
                  <a:pt x="69" y="11"/>
                  <a:pt x="70" y="12"/>
                  <a:pt x="71" y="14"/>
                </a:cubicBezTo>
                <a:cubicBezTo>
                  <a:pt x="71" y="15"/>
                  <a:pt x="72" y="17"/>
                  <a:pt x="72" y="18"/>
                </a:cubicBezTo>
                <a:cubicBezTo>
                  <a:pt x="72" y="22"/>
                  <a:pt x="78" y="22"/>
                  <a:pt x="79" y="19"/>
                </a:cubicBezTo>
                <a:cubicBezTo>
                  <a:pt x="79" y="18"/>
                  <a:pt x="79" y="18"/>
                  <a:pt x="79" y="18"/>
                </a:cubicBezTo>
                <a:cubicBezTo>
                  <a:pt x="85" y="19"/>
                  <a:pt x="89" y="23"/>
                  <a:pt x="92" y="28"/>
                </a:cubicBezTo>
                <a:cubicBezTo>
                  <a:pt x="89" y="29"/>
                  <a:pt x="86" y="31"/>
                  <a:pt x="84" y="33"/>
                </a:cubicBezTo>
                <a:cubicBezTo>
                  <a:pt x="83" y="34"/>
                  <a:pt x="82" y="35"/>
                  <a:pt x="81" y="36"/>
                </a:cubicBezTo>
                <a:cubicBezTo>
                  <a:pt x="77" y="36"/>
                  <a:pt x="74" y="33"/>
                  <a:pt x="72" y="30"/>
                </a:cubicBezTo>
                <a:cubicBezTo>
                  <a:pt x="72" y="28"/>
                  <a:pt x="70" y="27"/>
                  <a:pt x="68" y="28"/>
                </a:cubicBezTo>
                <a:cubicBezTo>
                  <a:pt x="66" y="29"/>
                  <a:pt x="65" y="31"/>
                  <a:pt x="66" y="33"/>
                </a:cubicBezTo>
                <a:cubicBezTo>
                  <a:pt x="68" y="38"/>
                  <a:pt x="73" y="41"/>
                  <a:pt x="78" y="43"/>
                </a:cubicBezTo>
                <a:cubicBezTo>
                  <a:pt x="78" y="44"/>
                  <a:pt x="78" y="45"/>
                  <a:pt x="78" y="47"/>
                </a:cubicBezTo>
                <a:cubicBezTo>
                  <a:pt x="78" y="48"/>
                  <a:pt x="78" y="49"/>
                  <a:pt x="79" y="49"/>
                </a:cubicBezTo>
                <a:cubicBezTo>
                  <a:pt x="81" y="51"/>
                  <a:pt x="85" y="50"/>
                  <a:pt x="85" y="47"/>
                </a:cubicBezTo>
                <a:cubicBezTo>
                  <a:pt x="85" y="44"/>
                  <a:pt x="86" y="40"/>
                  <a:pt x="89" y="38"/>
                </a:cubicBezTo>
                <a:cubicBezTo>
                  <a:pt x="91" y="35"/>
                  <a:pt x="95" y="34"/>
                  <a:pt x="98" y="34"/>
                </a:cubicBezTo>
                <a:cubicBezTo>
                  <a:pt x="105" y="34"/>
                  <a:pt x="111" y="40"/>
                  <a:pt x="111" y="47"/>
                </a:cubicBezTo>
                <a:cubicBezTo>
                  <a:pt x="111" y="55"/>
                  <a:pt x="105" y="61"/>
                  <a:pt x="98" y="61"/>
                </a:cubicBezTo>
                <a:close/>
                <a:moveTo>
                  <a:pt x="98" y="61"/>
                </a:moveTo>
                <a:cubicBezTo>
                  <a:pt x="98" y="61"/>
                  <a:pt x="98" y="61"/>
                  <a:pt x="98" y="61"/>
                </a:cubicBezTo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2" name="Google Shape;2088;p81"/>
          <p:cNvGrpSpPr/>
          <p:nvPr/>
        </p:nvGrpSpPr>
        <p:grpSpPr>
          <a:xfrm>
            <a:off x="804471" y="2732713"/>
            <a:ext cx="345295" cy="323206"/>
            <a:chOff x="1771280" y="4273892"/>
            <a:chExt cx="345295" cy="323206"/>
          </a:xfrm>
        </p:grpSpPr>
        <p:sp>
          <p:nvSpPr>
            <p:cNvPr id="13" name="Google Shape;2089;p81"/>
            <p:cNvSpPr/>
            <p:nvPr/>
          </p:nvSpPr>
          <p:spPr>
            <a:xfrm>
              <a:off x="1771280" y="4273892"/>
              <a:ext cx="345295" cy="323206"/>
            </a:xfrm>
            <a:custGeom>
              <a:avLst/>
              <a:gdLst/>
              <a:ahLst/>
              <a:cxnLst/>
              <a:rect l="l" t="t" r="r" b="b"/>
              <a:pathLst>
                <a:path w="125" h="117" extrusionOk="0">
                  <a:moveTo>
                    <a:pt x="121" y="44"/>
                  </a:moveTo>
                  <a:cubicBezTo>
                    <a:pt x="120" y="44"/>
                    <a:pt x="120" y="44"/>
                    <a:pt x="120" y="44"/>
                  </a:cubicBezTo>
                  <a:cubicBezTo>
                    <a:pt x="120" y="37"/>
                    <a:pt x="120" y="37"/>
                    <a:pt x="120" y="37"/>
                  </a:cubicBezTo>
                  <a:cubicBezTo>
                    <a:pt x="120" y="23"/>
                    <a:pt x="109" y="12"/>
                    <a:pt x="95" y="12"/>
                  </a:cubicBezTo>
                  <a:cubicBezTo>
                    <a:pt x="93" y="12"/>
                    <a:pt x="91" y="12"/>
                    <a:pt x="89" y="12"/>
                  </a:cubicBezTo>
                  <a:cubicBezTo>
                    <a:pt x="87" y="9"/>
                    <a:pt x="82" y="6"/>
                    <a:pt x="75" y="4"/>
                  </a:cubicBezTo>
                  <a:cubicBezTo>
                    <a:pt x="67" y="1"/>
                    <a:pt x="56" y="0"/>
                    <a:pt x="46" y="0"/>
                  </a:cubicBezTo>
                  <a:cubicBezTo>
                    <a:pt x="34" y="0"/>
                    <a:pt x="23" y="1"/>
                    <a:pt x="15" y="4"/>
                  </a:cubicBezTo>
                  <a:cubicBezTo>
                    <a:pt x="3" y="8"/>
                    <a:pt x="0" y="14"/>
                    <a:pt x="0" y="18"/>
                  </a:cubicBezTo>
                  <a:cubicBezTo>
                    <a:pt x="0" y="18"/>
                    <a:pt x="0" y="99"/>
                    <a:pt x="0" y="99"/>
                  </a:cubicBezTo>
                  <a:cubicBezTo>
                    <a:pt x="0" y="111"/>
                    <a:pt x="23" y="117"/>
                    <a:pt x="46" y="117"/>
                  </a:cubicBezTo>
                  <a:cubicBezTo>
                    <a:pt x="68" y="117"/>
                    <a:pt x="91" y="111"/>
                    <a:pt x="91" y="99"/>
                  </a:cubicBezTo>
                  <a:cubicBezTo>
                    <a:pt x="91" y="95"/>
                    <a:pt x="91" y="95"/>
                    <a:pt x="91" y="95"/>
                  </a:cubicBezTo>
                  <a:cubicBezTo>
                    <a:pt x="92" y="95"/>
                    <a:pt x="94" y="95"/>
                    <a:pt x="95" y="95"/>
                  </a:cubicBezTo>
                  <a:cubicBezTo>
                    <a:pt x="112" y="95"/>
                    <a:pt x="125" y="82"/>
                    <a:pt x="125" y="65"/>
                  </a:cubicBezTo>
                  <a:cubicBezTo>
                    <a:pt x="125" y="47"/>
                    <a:pt x="125" y="47"/>
                    <a:pt x="125" y="47"/>
                  </a:cubicBezTo>
                  <a:cubicBezTo>
                    <a:pt x="125" y="45"/>
                    <a:pt x="123" y="44"/>
                    <a:pt x="121" y="44"/>
                  </a:cubicBezTo>
                  <a:close/>
                  <a:moveTo>
                    <a:pt x="113" y="37"/>
                  </a:moveTo>
                  <a:cubicBezTo>
                    <a:pt x="113" y="44"/>
                    <a:pt x="113" y="44"/>
                    <a:pt x="113" y="44"/>
                  </a:cubicBezTo>
                  <a:cubicBezTo>
                    <a:pt x="106" y="44"/>
                    <a:pt x="106" y="44"/>
                    <a:pt x="106" y="44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6" y="31"/>
                    <a:pt x="101" y="26"/>
                    <a:pt x="95" y="26"/>
                  </a:cubicBezTo>
                  <a:cubicBezTo>
                    <a:pt x="89" y="26"/>
                    <a:pt x="84" y="31"/>
                    <a:pt x="84" y="37"/>
                  </a:cubicBezTo>
                  <a:cubicBezTo>
                    <a:pt x="84" y="44"/>
                    <a:pt x="84" y="44"/>
                    <a:pt x="84" y="44"/>
                  </a:cubicBezTo>
                  <a:cubicBezTo>
                    <a:pt x="77" y="44"/>
                    <a:pt x="77" y="44"/>
                    <a:pt x="77" y="44"/>
                  </a:cubicBezTo>
                  <a:cubicBezTo>
                    <a:pt x="77" y="37"/>
                    <a:pt x="77" y="37"/>
                    <a:pt x="77" y="37"/>
                  </a:cubicBezTo>
                  <a:cubicBezTo>
                    <a:pt x="77" y="27"/>
                    <a:pt x="85" y="19"/>
                    <a:pt x="95" y="19"/>
                  </a:cubicBezTo>
                  <a:cubicBezTo>
                    <a:pt x="105" y="19"/>
                    <a:pt x="113" y="27"/>
                    <a:pt x="113" y="37"/>
                  </a:cubicBezTo>
                  <a:close/>
                  <a:moveTo>
                    <a:pt x="98" y="44"/>
                  </a:moveTo>
                  <a:cubicBezTo>
                    <a:pt x="92" y="44"/>
                    <a:pt x="92" y="44"/>
                    <a:pt x="92" y="44"/>
                  </a:cubicBezTo>
                  <a:cubicBezTo>
                    <a:pt x="92" y="37"/>
                    <a:pt x="92" y="37"/>
                    <a:pt x="92" y="37"/>
                  </a:cubicBezTo>
                  <a:cubicBezTo>
                    <a:pt x="92" y="35"/>
                    <a:pt x="93" y="34"/>
                    <a:pt x="95" y="34"/>
                  </a:cubicBezTo>
                  <a:cubicBezTo>
                    <a:pt x="97" y="34"/>
                    <a:pt x="98" y="35"/>
                    <a:pt x="98" y="37"/>
                  </a:cubicBezTo>
                  <a:lnTo>
                    <a:pt x="98" y="44"/>
                  </a:lnTo>
                  <a:close/>
                  <a:moveTo>
                    <a:pt x="15" y="32"/>
                  </a:moveTo>
                  <a:cubicBezTo>
                    <a:pt x="23" y="35"/>
                    <a:pt x="34" y="37"/>
                    <a:pt x="46" y="37"/>
                  </a:cubicBezTo>
                  <a:cubicBezTo>
                    <a:pt x="54" y="37"/>
                    <a:pt x="63" y="36"/>
                    <a:pt x="70" y="34"/>
                  </a:cubicBezTo>
                  <a:cubicBezTo>
                    <a:pt x="70" y="35"/>
                    <a:pt x="70" y="36"/>
                    <a:pt x="70" y="37"/>
                  </a:cubicBezTo>
                  <a:cubicBezTo>
                    <a:pt x="70" y="44"/>
                    <a:pt x="70" y="44"/>
                    <a:pt x="70" y="44"/>
                  </a:cubicBezTo>
                  <a:cubicBezTo>
                    <a:pt x="69" y="44"/>
                    <a:pt x="69" y="44"/>
                    <a:pt x="69" y="44"/>
                  </a:cubicBezTo>
                  <a:cubicBezTo>
                    <a:pt x="67" y="44"/>
                    <a:pt x="65" y="45"/>
                    <a:pt x="65" y="47"/>
                  </a:cubicBezTo>
                  <a:cubicBezTo>
                    <a:pt x="65" y="54"/>
                    <a:pt x="65" y="54"/>
                    <a:pt x="65" y="54"/>
                  </a:cubicBezTo>
                  <a:cubicBezTo>
                    <a:pt x="59" y="55"/>
                    <a:pt x="52" y="56"/>
                    <a:pt x="46" y="56"/>
                  </a:cubicBezTo>
                  <a:cubicBezTo>
                    <a:pt x="35" y="56"/>
                    <a:pt x="25" y="55"/>
                    <a:pt x="17" y="52"/>
                  </a:cubicBezTo>
                  <a:cubicBezTo>
                    <a:pt x="11" y="50"/>
                    <a:pt x="8" y="47"/>
                    <a:pt x="8" y="45"/>
                  </a:cubicBezTo>
                  <a:cubicBezTo>
                    <a:pt x="8" y="29"/>
                    <a:pt x="8" y="29"/>
                    <a:pt x="8" y="29"/>
                  </a:cubicBezTo>
                  <a:cubicBezTo>
                    <a:pt x="10" y="30"/>
                    <a:pt x="12" y="31"/>
                    <a:pt x="15" y="32"/>
                  </a:cubicBezTo>
                  <a:close/>
                  <a:moveTo>
                    <a:pt x="8" y="72"/>
                  </a:moveTo>
                  <a:cubicBezTo>
                    <a:pt x="8" y="55"/>
                    <a:pt x="8" y="55"/>
                    <a:pt x="8" y="55"/>
                  </a:cubicBezTo>
                  <a:cubicBezTo>
                    <a:pt x="16" y="61"/>
                    <a:pt x="31" y="63"/>
                    <a:pt x="46" y="63"/>
                  </a:cubicBezTo>
                  <a:cubicBezTo>
                    <a:pt x="52" y="63"/>
                    <a:pt x="59" y="63"/>
                    <a:pt x="65" y="62"/>
                  </a:cubicBezTo>
                  <a:cubicBezTo>
                    <a:pt x="65" y="65"/>
                    <a:pt x="65" y="65"/>
                    <a:pt x="65" y="65"/>
                  </a:cubicBezTo>
                  <a:cubicBezTo>
                    <a:pt x="65" y="71"/>
                    <a:pt x="66" y="76"/>
                    <a:pt x="69" y="80"/>
                  </a:cubicBezTo>
                  <a:cubicBezTo>
                    <a:pt x="62" y="82"/>
                    <a:pt x="54" y="83"/>
                    <a:pt x="46" y="83"/>
                  </a:cubicBezTo>
                  <a:cubicBezTo>
                    <a:pt x="35" y="83"/>
                    <a:pt x="25" y="82"/>
                    <a:pt x="17" y="79"/>
                  </a:cubicBezTo>
                  <a:cubicBezTo>
                    <a:pt x="11" y="77"/>
                    <a:pt x="8" y="74"/>
                    <a:pt x="8" y="72"/>
                  </a:cubicBezTo>
                  <a:close/>
                  <a:moveTo>
                    <a:pt x="17" y="11"/>
                  </a:moveTo>
                  <a:cubicBezTo>
                    <a:pt x="25" y="8"/>
                    <a:pt x="35" y="7"/>
                    <a:pt x="46" y="7"/>
                  </a:cubicBezTo>
                  <a:cubicBezTo>
                    <a:pt x="56" y="7"/>
                    <a:pt x="65" y="8"/>
                    <a:pt x="73" y="11"/>
                  </a:cubicBezTo>
                  <a:cubicBezTo>
                    <a:pt x="77" y="12"/>
                    <a:pt x="80" y="14"/>
                    <a:pt x="82" y="15"/>
                  </a:cubicBezTo>
                  <a:cubicBezTo>
                    <a:pt x="78" y="18"/>
                    <a:pt x="75" y="21"/>
                    <a:pt x="72" y="26"/>
                  </a:cubicBezTo>
                  <a:cubicBezTo>
                    <a:pt x="65" y="28"/>
                    <a:pt x="56" y="29"/>
                    <a:pt x="46" y="29"/>
                  </a:cubicBezTo>
                  <a:cubicBezTo>
                    <a:pt x="35" y="29"/>
                    <a:pt x="25" y="28"/>
                    <a:pt x="17" y="25"/>
                  </a:cubicBezTo>
                  <a:cubicBezTo>
                    <a:pt x="11" y="23"/>
                    <a:pt x="8" y="20"/>
                    <a:pt x="8" y="18"/>
                  </a:cubicBezTo>
                  <a:cubicBezTo>
                    <a:pt x="8" y="16"/>
                    <a:pt x="11" y="13"/>
                    <a:pt x="17" y="11"/>
                  </a:cubicBezTo>
                  <a:close/>
                  <a:moveTo>
                    <a:pt x="84" y="99"/>
                  </a:moveTo>
                  <a:cubicBezTo>
                    <a:pt x="84" y="101"/>
                    <a:pt x="81" y="104"/>
                    <a:pt x="74" y="106"/>
                  </a:cubicBezTo>
                  <a:cubicBezTo>
                    <a:pt x="66" y="109"/>
                    <a:pt x="56" y="110"/>
                    <a:pt x="46" y="110"/>
                  </a:cubicBezTo>
                  <a:cubicBezTo>
                    <a:pt x="35" y="110"/>
                    <a:pt x="25" y="109"/>
                    <a:pt x="17" y="106"/>
                  </a:cubicBezTo>
                  <a:cubicBezTo>
                    <a:pt x="11" y="104"/>
                    <a:pt x="8" y="101"/>
                    <a:pt x="8" y="99"/>
                  </a:cubicBezTo>
                  <a:cubicBezTo>
                    <a:pt x="8" y="83"/>
                    <a:pt x="8" y="83"/>
                    <a:pt x="8" y="83"/>
                  </a:cubicBezTo>
                  <a:cubicBezTo>
                    <a:pt x="16" y="88"/>
                    <a:pt x="31" y="90"/>
                    <a:pt x="46" y="90"/>
                  </a:cubicBezTo>
                  <a:cubicBezTo>
                    <a:pt x="56" y="90"/>
                    <a:pt x="66" y="89"/>
                    <a:pt x="74" y="87"/>
                  </a:cubicBezTo>
                  <a:cubicBezTo>
                    <a:pt x="77" y="89"/>
                    <a:pt x="80" y="91"/>
                    <a:pt x="84" y="93"/>
                  </a:cubicBezTo>
                  <a:lnTo>
                    <a:pt x="84" y="99"/>
                  </a:lnTo>
                  <a:close/>
                  <a:moveTo>
                    <a:pt x="118" y="65"/>
                  </a:moveTo>
                  <a:cubicBezTo>
                    <a:pt x="118" y="78"/>
                    <a:pt x="107" y="88"/>
                    <a:pt x="95" y="88"/>
                  </a:cubicBezTo>
                  <a:cubicBezTo>
                    <a:pt x="93" y="88"/>
                    <a:pt x="90" y="87"/>
                    <a:pt x="88" y="87"/>
                  </a:cubicBezTo>
                  <a:cubicBezTo>
                    <a:pt x="79" y="84"/>
                    <a:pt x="72" y="75"/>
                    <a:pt x="72" y="65"/>
                  </a:cubicBezTo>
                  <a:cubicBezTo>
                    <a:pt x="72" y="51"/>
                    <a:pt x="72" y="51"/>
                    <a:pt x="72" y="51"/>
                  </a:cubicBezTo>
                  <a:cubicBezTo>
                    <a:pt x="118" y="51"/>
                    <a:pt x="118" y="51"/>
                    <a:pt x="118" y="51"/>
                  </a:cubicBezTo>
                  <a:lnTo>
                    <a:pt x="118" y="65"/>
                  </a:lnTo>
                  <a:close/>
                  <a:moveTo>
                    <a:pt x="118" y="65"/>
                  </a:moveTo>
                  <a:cubicBezTo>
                    <a:pt x="118" y="65"/>
                    <a:pt x="118" y="65"/>
                    <a:pt x="118" y="6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2090;p81"/>
            <p:cNvSpPr/>
            <p:nvPr/>
          </p:nvSpPr>
          <p:spPr>
            <a:xfrm>
              <a:off x="2022403" y="4447122"/>
              <a:ext cx="22090" cy="41854"/>
            </a:xfrm>
            <a:custGeom>
              <a:avLst/>
              <a:gdLst/>
              <a:ahLst/>
              <a:cxnLst/>
              <a:rect l="l" t="t" r="r" b="b"/>
              <a:pathLst>
                <a:path w="8" h="15" extrusionOk="0">
                  <a:moveTo>
                    <a:pt x="4" y="15"/>
                  </a:moveTo>
                  <a:cubicBezTo>
                    <a:pt x="6" y="15"/>
                    <a:pt x="8" y="14"/>
                    <a:pt x="8" y="12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2"/>
                    <a:pt x="0" y="12"/>
                    <a:pt x="0" y="12"/>
                  </a:cubicBezTo>
                  <a:cubicBezTo>
                    <a:pt x="0" y="14"/>
                    <a:pt x="2" y="15"/>
                    <a:pt x="4" y="15"/>
                  </a:cubicBezTo>
                  <a:close/>
                  <a:moveTo>
                    <a:pt x="4" y="15"/>
                  </a:moveTo>
                  <a:cubicBezTo>
                    <a:pt x="4" y="15"/>
                    <a:pt x="4" y="15"/>
                    <a:pt x="4" y="15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" name="Google Shape;2013;p81"/>
          <p:cNvGrpSpPr/>
          <p:nvPr/>
        </p:nvGrpSpPr>
        <p:grpSpPr>
          <a:xfrm>
            <a:off x="831291" y="4002233"/>
            <a:ext cx="325530" cy="326695"/>
            <a:chOff x="6961158" y="2955489"/>
            <a:chExt cx="325530" cy="326695"/>
          </a:xfrm>
        </p:grpSpPr>
        <p:sp>
          <p:nvSpPr>
            <p:cNvPr id="19" name="Google Shape;2014;p81"/>
            <p:cNvSpPr/>
            <p:nvPr/>
          </p:nvSpPr>
          <p:spPr>
            <a:xfrm>
              <a:off x="6961158" y="2955489"/>
              <a:ext cx="325530" cy="326695"/>
            </a:xfrm>
            <a:custGeom>
              <a:avLst/>
              <a:gdLst/>
              <a:ahLst/>
              <a:cxnLst/>
              <a:rect l="l" t="t" r="r" b="b"/>
              <a:pathLst>
                <a:path w="118" h="118" extrusionOk="0">
                  <a:moveTo>
                    <a:pt x="118" y="23"/>
                  </a:moveTo>
                  <a:cubicBezTo>
                    <a:pt x="118" y="22"/>
                    <a:pt x="118" y="21"/>
                    <a:pt x="117" y="20"/>
                  </a:cubicBezTo>
                  <a:cubicBezTo>
                    <a:pt x="117" y="20"/>
                    <a:pt x="98" y="1"/>
                    <a:pt x="98" y="1"/>
                  </a:cubicBezTo>
                  <a:cubicBezTo>
                    <a:pt x="98" y="0"/>
                    <a:pt x="97" y="0"/>
                    <a:pt x="97" y="0"/>
                  </a:cubicBezTo>
                  <a:cubicBezTo>
                    <a:pt x="96" y="0"/>
                    <a:pt x="96" y="0"/>
                    <a:pt x="95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1"/>
                    <a:pt x="0" y="3"/>
                  </a:cubicBezTo>
                  <a:cubicBezTo>
                    <a:pt x="0" y="114"/>
                    <a:pt x="0" y="114"/>
                    <a:pt x="0" y="114"/>
                  </a:cubicBezTo>
                  <a:cubicBezTo>
                    <a:pt x="0" y="116"/>
                    <a:pt x="2" y="118"/>
                    <a:pt x="4" y="118"/>
                  </a:cubicBezTo>
                  <a:cubicBezTo>
                    <a:pt x="115" y="118"/>
                    <a:pt x="115" y="118"/>
                    <a:pt x="115" y="118"/>
                  </a:cubicBezTo>
                  <a:cubicBezTo>
                    <a:pt x="117" y="118"/>
                    <a:pt x="118" y="116"/>
                    <a:pt x="118" y="114"/>
                  </a:cubicBezTo>
                  <a:cubicBezTo>
                    <a:pt x="118" y="114"/>
                    <a:pt x="118" y="23"/>
                    <a:pt x="118" y="23"/>
                  </a:cubicBezTo>
                  <a:close/>
                  <a:moveTo>
                    <a:pt x="99" y="12"/>
                  </a:moveTo>
                  <a:cubicBezTo>
                    <a:pt x="107" y="19"/>
                    <a:pt x="107" y="19"/>
                    <a:pt x="107" y="19"/>
                  </a:cubicBezTo>
                  <a:cubicBezTo>
                    <a:pt x="99" y="19"/>
                    <a:pt x="99" y="19"/>
                    <a:pt x="99" y="19"/>
                  </a:cubicBezTo>
                  <a:lnTo>
                    <a:pt x="99" y="12"/>
                  </a:lnTo>
                  <a:close/>
                  <a:moveTo>
                    <a:pt x="7" y="111"/>
                  </a:moveTo>
                  <a:cubicBezTo>
                    <a:pt x="7" y="7"/>
                    <a:pt x="7" y="7"/>
                    <a:pt x="7" y="7"/>
                  </a:cubicBezTo>
                  <a:cubicBezTo>
                    <a:pt x="92" y="7"/>
                    <a:pt x="92" y="7"/>
                    <a:pt x="92" y="7"/>
                  </a:cubicBezTo>
                  <a:cubicBezTo>
                    <a:pt x="92" y="23"/>
                    <a:pt x="92" y="23"/>
                    <a:pt x="92" y="23"/>
                  </a:cubicBezTo>
                  <a:cubicBezTo>
                    <a:pt x="92" y="24"/>
                    <a:pt x="94" y="26"/>
                    <a:pt x="95" y="26"/>
                  </a:cubicBezTo>
                  <a:cubicBezTo>
                    <a:pt x="111" y="26"/>
                    <a:pt x="111" y="26"/>
                    <a:pt x="111" y="26"/>
                  </a:cubicBezTo>
                  <a:cubicBezTo>
                    <a:pt x="111" y="111"/>
                    <a:pt x="111" y="111"/>
                    <a:pt x="111" y="111"/>
                  </a:cubicBezTo>
                  <a:lnTo>
                    <a:pt x="7" y="111"/>
                  </a:lnTo>
                  <a:close/>
                  <a:moveTo>
                    <a:pt x="7" y="111"/>
                  </a:moveTo>
                  <a:cubicBezTo>
                    <a:pt x="7" y="111"/>
                    <a:pt x="7" y="111"/>
                    <a:pt x="7" y="1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15;p81"/>
            <p:cNvSpPr/>
            <p:nvPr/>
          </p:nvSpPr>
          <p:spPr>
            <a:xfrm>
              <a:off x="6999523" y="2993856"/>
              <a:ext cx="248798" cy="248799"/>
            </a:xfrm>
            <a:custGeom>
              <a:avLst/>
              <a:gdLst/>
              <a:ahLst/>
              <a:cxnLst/>
              <a:rect l="l" t="t" r="r" b="b"/>
              <a:pathLst>
                <a:path w="90" h="90" extrusionOk="0">
                  <a:moveTo>
                    <a:pt x="87" y="81"/>
                  </a:moveTo>
                  <a:cubicBezTo>
                    <a:pt x="9" y="81"/>
                    <a:pt x="9" y="81"/>
                    <a:pt x="9" y="81"/>
                  </a:cubicBezTo>
                  <a:cubicBezTo>
                    <a:pt x="9" y="3"/>
                    <a:pt x="9" y="3"/>
                    <a:pt x="9" y="3"/>
                  </a:cubicBezTo>
                  <a:cubicBezTo>
                    <a:pt x="9" y="1"/>
                    <a:pt x="7" y="0"/>
                    <a:pt x="6" y="0"/>
                  </a:cubicBezTo>
                  <a:cubicBezTo>
                    <a:pt x="4" y="0"/>
                    <a:pt x="2" y="1"/>
                    <a:pt x="2" y="3"/>
                  </a:cubicBezTo>
                  <a:cubicBezTo>
                    <a:pt x="2" y="81"/>
                    <a:pt x="2" y="81"/>
                    <a:pt x="2" y="81"/>
                  </a:cubicBezTo>
                  <a:cubicBezTo>
                    <a:pt x="1" y="82"/>
                    <a:pt x="0" y="83"/>
                    <a:pt x="0" y="85"/>
                  </a:cubicBezTo>
                  <a:cubicBezTo>
                    <a:pt x="0" y="86"/>
                    <a:pt x="1" y="87"/>
                    <a:pt x="2" y="88"/>
                  </a:cubicBezTo>
                  <a:cubicBezTo>
                    <a:pt x="3" y="89"/>
                    <a:pt x="4" y="90"/>
                    <a:pt x="6" y="90"/>
                  </a:cubicBezTo>
                  <a:cubicBezTo>
                    <a:pt x="7" y="90"/>
                    <a:pt x="8" y="89"/>
                    <a:pt x="9" y="88"/>
                  </a:cubicBezTo>
                  <a:cubicBezTo>
                    <a:pt x="87" y="88"/>
                    <a:pt x="87" y="88"/>
                    <a:pt x="87" y="88"/>
                  </a:cubicBezTo>
                  <a:cubicBezTo>
                    <a:pt x="89" y="88"/>
                    <a:pt x="90" y="86"/>
                    <a:pt x="90" y="85"/>
                  </a:cubicBezTo>
                  <a:cubicBezTo>
                    <a:pt x="90" y="83"/>
                    <a:pt x="89" y="81"/>
                    <a:pt x="87" y="81"/>
                  </a:cubicBezTo>
                  <a:close/>
                  <a:moveTo>
                    <a:pt x="87" y="81"/>
                  </a:moveTo>
                  <a:cubicBezTo>
                    <a:pt x="87" y="81"/>
                    <a:pt x="87" y="81"/>
                    <a:pt x="87" y="8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016;p81"/>
            <p:cNvSpPr/>
            <p:nvPr/>
          </p:nvSpPr>
          <p:spPr>
            <a:xfrm>
              <a:off x="7043702" y="3039197"/>
              <a:ext cx="160440" cy="159278"/>
            </a:xfrm>
            <a:custGeom>
              <a:avLst/>
              <a:gdLst/>
              <a:ahLst/>
              <a:cxnLst/>
              <a:rect l="l" t="t" r="r" b="b"/>
              <a:pathLst>
                <a:path w="58" h="58" extrusionOk="0">
                  <a:moveTo>
                    <a:pt x="44" y="9"/>
                  </a:moveTo>
                  <a:cubicBezTo>
                    <a:pt x="1" y="52"/>
                    <a:pt x="1" y="52"/>
                    <a:pt x="1" y="52"/>
                  </a:cubicBezTo>
                  <a:cubicBezTo>
                    <a:pt x="0" y="54"/>
                    <a:pt x="0" y="56"/>
                    <a:pt x="1" y="57"/>
                  </a:cubicBezTo>
                  <a:cubicBezTo>
                    <a:pt x="2" y="58"/>
                    <a:pt x="2" y="58"/>
                    <a:pt x="3" y="58"/>
                  </a:cubicBezTo>
                  <a:cubicBezTo>
                    <a:pt x="4" y="58"/>
                    <a:pt x="5" y="58"/>
                    <a:pt x="6" y="57"/>
                  </a:cubicBezTo>
                  <a:cubicBezTo>
                    <a:pt x="49" y="14"/>
                    <a:pt x="49" y="14"/>
                    <a:pt x="49" y="14"/>
                  </a:cubicBezTo>
                  <a:cubicBezTo>
                    <a:pt x="49" y="16"/>
                    <a:pt x="50" y="17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7"/>
                    <a:pt x="55" y="16"/>
                    <a:pt x="56" y="1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8" y="3"/>
                    <a:pt x="58" y="2"/>
                    <a:pt x="57" y="1"/>
                  </a:cubicBezTo>
                  <a:cubicBezTo>
                    <a:pt x="56" y="0"/>
                    <a:pt x="55" y="0"/>
                    <a:pt x="54" y="0"/>
                  </a:cubicBezTo>
                  <a:cubicBezTo>
                    <a:pt x="43" y="2"/>
                    <a:pt x="43" y="2"/>
                    <a:pt x="43" y="2"/>
                  </a:cubicBezTo>
                  <a:cubicBezTo>
                    <a:pt x="41" y="2"/>
                    <a:pt x="40" y="4"/>
                    <a:pt x="41" y="6"/>
                  </a:cubicBezTo>
                  <a:cubicBezTo>
                    <a:pt x="41" y="8"/>
                    <a:pt x="42" y="9"/>
                    <a:pt x="44" y="9"/>
                  </a:cubicBezTo>
                  <a:close/>
                  <a:moveTo>
                    <a:pt x="44" y="9"/>
                  </a:moveTo>
                  <a:cubicBezTo>
                    <a:pt x="44" y="9"/>
                    <a:pt x="44" y="9"/>
                    <a:pt x="44" y="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017;p81"/>
            <p:cNvSpPr/>
            <p:nvPr/>
          </p:nvSpPr>
          <p:spPr>
            <a:xfrm>
              <a:off x="7061142" y="303338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018;p81"/>
            <p:cNvSpPr/>
            <p:nvPr/>
          </p:nvSpPr>
          <p:spPr>
            <a:xfrm>
              <a:off x="7115784" y="3035710"/>
              <a:ext cx="19765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019;p81"/>
            <p:cNvSpPr/>
            <p:nvPr/>
          </p:nvSpPr>
          <p:spPr>
            <a:xfrm>
              <a:off x="7091370" y="307756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6" y="7"/>
                    <a:pt x="4" y="7"/>
                  </a:cubicBezTo>
                  <a:cubicBezTo>
                    <a:pt x="2" y="7"/>
                    <a:pt x="0" y="6"/>
                    <a:pt x="0" y="4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020;p81"/>
            <p:cNvSpPr/>
            <p:nvPr/>
          </p:nvSpPr>
          <p:spPr>
            <a:xfrm>
              <a:off x="7162288" y="3113604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021;p81"/>
            <p:cNvSpPr/>
            <p:nvPr/>
          </p:nvSpPr>
          <p:spPr>
            <a:xfrm>
              <a:off x="7192516" y="3132206"/>
              <a:ext cx="19765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022;p81"/>
            <p:cNvSpPr/>
            <p:nvPr/>
          </p:nvSpPr>
          <p:spPr>
            <a:xfrm>
              <a:off x="7179728" y="3176386"/>
              <a:ext cx="18602" cy="19765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2"/>
                    <a:pt x="2" y="0"/>
                    <a:pt x="4" y="0"/>
                  </a:cubicBezTo>
                  <a:cubicBezTo>
                    <a:pt x="6" y="0"/>
                    <a:pt x="7" y="2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023;p81"/>
            <p:cNvSpPr/>
            <p:nvPr/>
          </p:nvSpPr>
          <p:spPr>
            <a:xfrm>
              <a:off x="7143686" y="3157784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024;p81"/>
            <p:cNvSpPr/>
            <p:nvPr/>
          </p:nvSpPr>
          <p:spPr>
            <a:xfrm>
              <a:off x="7101833" y="3179874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4"/>
                  </a:moveTo>
                  <a:cubicBezTo>
                    <a:pt x="7" y="6"/>
                    <a:pt x="5" y="7"/>
                    <a:pt x="3" y="7"/>
                  </a:cubicBezTo>
                  <a:cubicBezTo>
                    <a:pt x="1" y="7"/>
                    <a:pt x="0" y="6"/>
                    <a:pt x="0" y="4"/>
                  </a:cubicBezTo>
                  <a:cubicBezTo>
                    <a:pt x="0" y="2"/>
                    <a:pt x="1" y="0"/>
                    <a:pt x="3" y="0"/>
                  </a:cubicBezTo>
                  <a:cubicBezTo>
                    <a:pt x="5" y="0"/>
                    <a:pt x="7" y="2"/>
                    <a:pt x="7" y="4"/>
                  </a:cubicBezTo>
                  <a:close/>
                  <a:moveTo>
                    <a:pt x="7" y="4"/>
                  </a:moveTo>
                  <a:cubicBezTo>
                    <a:pt x="7" y="4"/>
                    <a:pt x="7" y="4"/>
                    <a:pt x="7" y="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2025;p81"/>
            <p:cNvSpPr/>
            <p:nvPr/>
          </p:nvSpPr>
          <p:spPr>
            <a:xfrm>
              <a:off x="7043702" y="3083376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2026;p81"/>
            <p:cNvSpPr/>
            <p:nvPr/>
          </p:nvSpPr>
          <p:spPr>
            <a:xfrm>
              <a:off x="7043702" y="3127556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2" name="Google Shape;2046;p81"/>
          <p:cNvGrpSpPr/>
          <p:nvPr/>
        </p:nvGrpSpPr>
        <p:grpSpPr>
          <a:xfrm>
            <a:off x="801063" y="3593061"/>
            <a:ext cx="327855" cy="331345"/>
            <a:chOff x="2516511" y="3641431"/>
            <a:chExt cx="327855" cy="331345"/>
          </a:xfrm>
        </p:grpSpPr>
        <p:sp>
          <p:nvSpPr>
            <p:cNvPr id="33" name="Google Shape;2047;p81"/>
            <p:cNvSpPr/>
            <p:nvPr/>
          </p:nvSpPr>
          <p:spPr>
            <a:xfrm>
              <a:off x="2516511" y="3641431"/>
              <a:ext cx="327855" cy="331345"/>
            </a:xfrm>
            <a:custGeom>
              <a:avLst/>
              <a:gdLst/>
              <a:ahLst/>
              <a:cxnLst/>
              <a:rect l="l" t="t" r="r" b="b"/>
              <a:pathLst>
                <a:path w="119" h="120" extrusionOk="0">
                  <a:moveTo>
                    <a:pt x="116" y="50"/>
                  </a:moveTo>
                  <a:cubicBezTo>
                    <a:pt x="105" y="49"/>
                    <a:pt x="105" y="49"/>
                    <a:pt x="105" y="49"/>
                  </a:cubicBezTo>
                  <a:cubicBezTo>
                    <a:pt x="104" y="44"/>
                    <a:pt x="103" y="40"/>
                    <a:pt x="100" y="36"/>
                  </a:cubicBezTo>
                  <a:cubicBezTo>
                    <a:pt x="107" y="28"/>
                    <a:pt x="107" y="28"/>
                    <a:pt x="107" y="28"/>
                  </a:cubicBezTo>
                  <a:cubicBezTo>
                    <a:pt x="108" y="26"/>
                    <a:pt x="108" y="24"/>
                    <a:pt x="107" y="23"/>
                  </a:cubicBezTo>
                  <a:cubicBezTo>
                    <a:pt x="97" y="13"/>
                    <a:pt x="97" y="13"/>
                    <a:pt x="97" y="13"/>
                  </a:cubicBezTo>
                  <a:cubicBezTo>
                    <a:pt x="95" y="12"/>
                    <a:pt x="93" y="12"/>
                    <a:pt x="92" y="13"/>
                  </a:cubicBezTo>
                  <a:cubicBezTo>
                    <a:pt x="84" y="19"/>
                    <a:pt x="84" y="19"/>
                    <a:pt x="84" y="19"/>
                  </a:cubicBezTo>
                  <a:cubicBezTo>
                    <a:pt x="80" y="17"/>
                    <a:pt x="75" y="15"/>
                    <a:pt x="71" y="14"/>
                  </a:cubicBezTo>
                  <a:cubicBezTo>
                    <a:pt x="70" y="4"/>
                    <a:pt x="70" y="4"/>
                    <a:pt x="70" y="4"/>
                  </a:cubicBezTo>
                  <a:cubicBezTo>
                    <a:pt x="70" y="2"/>
                    <a:pt x="68" y="0"/>
                    <a:pt x="66" y="0"/>
                  </a:cubicBezTo>
                  <a:cubicBezTo>
                    <a:pt x="52" y="0"/>
                    <a:pt x="52" y="0"/>
                    <a:pt x="52" y="0"/>
                  </a:cubicBezTo>
                  <a:cubicBezTo>
                    <a:pt x="50" y="0"/>
                    <a:pt x="49" y="2"/>
                    <a:pt x="49" y="4"/>
                  </a:cubicBezTo>
                  <a:cubicBezTo>
                    <a:pt x="48" y="14"/>
                    <a:pt x="48" y="14"/>
                    <a:pt x="48" y="14"/>
                  </a:cubicBezTo>
                  <a:cubicBezTo>
                    <a:pt x="43" y="15"/>
                    <a:pt x="39" y="17"/>
                    <a:pt x="35" y="19"/>
                  </a:cubicBezTo>
                  <a:cubicBezTo>
                    <a:pt x="27" y="13"/>
                    <a:pt x="27" y="13"/>
                    <a:pt x="27" y="13"/>
                  </a:cubicBezTo>
                  <a:cubicBezTo>
                    <a:pt x="25" y="12"/>
                    <a:pt x="23" y="12"/>
                    <a:pt x="22" y="13"/>
                  </a:cubicBezTo>
                  <a:cubicBezTo>
                    <a:pt x="12" y="23"/>
                    <a:pt x="12" y="23"/>
                    <a:pt x="12" y="23"/>
                  </a:cubicBezTo>
                  <a:cubicBezTo>
                    <a:pt x="11" y="24"/>
                    <a:pt x="11" y="26"/>
                    <a:pt x="12" y="28"/>
                  </a:cubicBezTo>
                  <a:cubicBezTo>
                    <a:pt x="18" y="36"/>
                    <a:pt x="18" y="36"/>
                    <a:pt x="18" y="36"/>
                  </a:cubicBezTo>
                  <a:cubicBezTo>
                    <a:pt x="16" y="40"/>
                    <a:pt x="14" y="44"/>
                    <a:pt x="13" y="49"/>
                  </a:cubicBezTo>
                  <a:cubicBezTo>
                    <a:pt x="3" y="50"/>
                    <a:pt x="3" y="50"/>
                    <a:pt x="3" y="50"/>
                  </a:cubicBezTo>
                  <a:cubicBezTo>
                    <a:pt x="1" y="50"/>
                    <a:pt x="0" y="51"/>
                    <a:pt x="0" y="53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69"/>
                    <a:pt x="1" y="70"/>
                    <a:pt x="3" y="71"/>
                  </a:cubicBezTo>
                  <a:cubicBezTo>
                    <a:pt x="13" y="72"/>
                    <a:pt x="13" y="72"/>
                    <a:pt x="13" y="72"/>
                  </a:cubicBezTo>
                  <a:cubicBezTo>
                    <a:pt x="14" y="76"/>
                    <a:pt x="16" y="81"/>
                    <a:pt x="18" y="85"/>
                  </a:cubicBezTo>
                  <a:cubicBezTo>
                    <a:pt x="12" y="93"/>
                    <a:pt x="12" y="93"/>
                    <a:pt x="12" y="93"/>
                  </a:cubicBezTo>
                  <a:cubicBezTo>
                    <a:pt x="11" y="94"/>
                    <a:pt x="11" y="96"/>
                    <a:pt x="12" y="97"/>
                  </a:cubicBezTo>
                  <a:cubicBezTo>
                    <a:pt x="22" y="107"/>
                    <a:pt x="22" y="107"/>
                    <a:pt x="22" y="107"/>
                  </a:cubicBezTo>
                  <a:cubicBezTo>
                    <a:pt x="23" y="109"/>
                    <a:pt x="25" y="109"/>
                    <a:pt x="27" y="108"/>
                  </a:cubicBezTo>
                  <a:cubicBezTo>
                    <a:pt x="35" y="101"/>
                    <a:pt x="35" y="101"/>
                    <a:pt x="35" y="101"/>
                  </a:cubicBezTo>
                  <a:cubicBezTo>
                    <a:pt x="39" y="103"/>
                    <a:pt x="43" y="105"/>
                    <a:pt x="48" y="106"/>
                  </a:cubicBezTo>
                  <a:cubicBezTo>
                    <a:pt x="49" y="117"/>
                    <a:pt x="49" y="117"/>
                    <a:pt x="49" y="117"/>
                  </a:cubicBezTo>
                  <a:cubicBezTo>
                    <a:pt x="49" y="119"/>
                    <a:pt x="50" y="120"/>
                    <a:pt x="52" y="120"/>
                  </a:cubicBezTo>
                  <a:cubicBezTo>
                    <a:pt x="66" y="120"/>
                    <a:pt x="66" y="120"/>
                    <a:pt x="66" y="120"/>
                  </a:cubicBezTo>
                  <a:cubicBezTo>
                    <a:pt x="68" y="120"/>
                    <a:pt x="70" y="119"/>
                    <a:pt x="70" y="117"/>
                  </a:cubicBezTo>
                  <a:cubicBezTo>
                    <a:pt x="71" y="106"/>
                    <a:pt x="71" y="106"/>
                    <a:pt x="71" y="106"/>
                  </a:cubicBezTo>
                  <a:cubicBezTo>
                    <a:pt x="75" y="105"/>
                    <a:pt x="80" y="103"/>
                    <a:pt x="84" y="101"/>
                  </a:cubicBezTo>
                  <a:cubicBezTo>
                    <a:pt x="92" y="108"/>
                    <a:pt x="92" y="108"/>
                    <a:pt x="92" y="108"/>
                  </a:cubicBezTo>
                  <a:cubicBezTo>
                    <a:pt x="93" y="109"/>
                    <a:pt x="95" y="109"/>
                    <a:pt x="97" y="107"/>
                  </a:cubicBezTo>
                  <a:cubicBezTo>
                    <a:pt x="107" y="97"/>
                    <a:pt x="107" y="97"/>
                    <a:pt x="107" y="97"/>
                  </a:cubicBezTo>
                  <a:cubicBezTo>
                    <a:pt x="108" y="96"/>
                    <a:pt x="108" y="94"/>
                    <a:pt x="107" y="93"/>
                  </a:cubicBezTo>
                  <a:cubicBezTo>
                    <a:pt x="100" y="85"/>
                    <a:pt x="100" y="85"/>
                    <a:pt x="100" y="85"/>
                  </a:cubicBezTo>
                  <a:cubicBezTo>
                    <a:pt x="103" y="81"/>
                    <a:pt x="104" y="76"/>
                    <a:pt x="105" y="72"/>
                  </a:cubicBezTo>
                  <a:cubicBezTo>
                    <a:pt x="116" y="71"/>
                    <a:pt x="116" y="71"/>
                    <a:pt x="116" y="71"/>
                  </a:cubicBezTo>
                  <a:cubicBezTo>
                    <a:pt x="118" y="70"/>
                    <a:pt x="119" y="69"/>
                    <a:pt x="119" y="67"/>
                  </a:cubicBezTo>
                  <a:cubicBezTo>
                    <a:pt x="119" y="53"/>
                    <a:pt x="119" y="53"/>
                    <a:pt x="119" y="53"/>
                  </a:cubicBezTo>
                  <a:cubicBezTo>
                    <a:pt x="119" y="51"/>
                    <a:pt x="118" y="50"/>
                    <a:pt x="116" y="50"/>
                  </a:cubicBezTo>
                  <a:close/>
                  <a:moveTo>
                    <a:pt x="112" y="64"/>
                  </a:moveTo>
                  <a:cubicBezTo>
                    <a:pt x="102" y="65"/>
                    <a:pt x="102" y="65"/>
                    <a:pt x="102" y="65"/>
                  </a:cubicBezTo>
                  <a:cubicBezTo>
                    <a:pt x="101" y="65"/>
                    <a:pt x="99" y="66"/>
                    <a:pt x="99" y="68"/>
                  </a:cubicBezTo>
                  <a:cubicBezTo>
                    <a:pt x="98" y="73"/>
                    <a:pt x="96" y="78"/>
                    <a:pt x="93" y="83"/>
                  </a:cubicBezTo>
                  <a:cubicBezTo>
                    <a:pt x="92" y="84"/>
                    <a:pt x="92" y="86"/>
                    <a:pt x="93" y="87"/>
                  </a:cubicBezTo>
                  <a:cubicBezTo>
                    <a:pt x="99" y="95"/>
                    <a:pt x="99" y="95"/>
                    <a:pt x="99" y="95"/>
                  </a:cubicBezTo>
                  <a:cubicBezTo>
                    <a:pt x="94" y="100"/>
                    <a:pt x="94" y="100"/>
                    <a:pt x="94" y="100"/>
                  </a:cubicBezTo>
                  <a:cubicBezTo>
                    <a:pt x="86" y="94"/>
                    <a:pt x="86" y="94"/>
                    <a:pt x="86" y="94"/>
                  </a:cubicBezTo>
                  <a:cubicBezTo>
                    <a:pt x="85" y="93"/>
                    <a:pt x="83" y="93"/>
                    <a:pt x="82" y="94"/>
                  </a:cubicBezTo>
                  <a:cubicBezTo>
                    <a:pt x="77" y="97"/>
                    <a:pt x="72" y="99"/>
                    <a:pt x="67" y="100"/>
                  </a:cubicBezTo>
                  <a:cubicBezTo>
                    <a:pt x="66" y="100"/>
                    <a:pt x="64" y="102"/>
                    <a:pt x="64" y="103"/>
                  </a:cubicBezTo>
                  <a:cubicBezTo>
                    <a:pt x="63" y="113"/>
                    <a:pt x="63" y="113"/>
                    <a:pt x="63" y="113"/>
                  </a:cubicBezTo>
                  <a:cubicBezTo>
                    <a:pt x="55" y="113"/>
                    <a:pt x="55" y="113"/>
                    <a:pt x="55" y="113"/>
                  </a:cubicBezTo>
                  <a:cubicBezTo>
                    <a:pt x="54" y="103"/>
                    <a:pt x="54" y="103"/>
                    <a:pt x="54" y="103"/>
                  </a:cubicBezTo>
                  <a:cubicBezTo>
                    <a:pt x="54" y="102"/>
                    <a:pt x="53" y="100"/>
                    <a:pt x="51" y="100"/>
                  </a:cubicBezTo>
                  <a:cubicBezTo>
                    <a:pt x="46" y="99"/>
                    <a:pt x="41" y="97"/>
                    <a:pt x="37" y="94"/>
                  </a:cubicBezTo>
                  <a:cubicBezTo>
                    <a:pt x="35" y="93"/>
                    <a:pt x="34" y="93"/>
                    <a:pt x="32" y="94"/>
                  </a:cubicBezTo>
                  <a:cubicBezTo>
                    <a:pt x="25" y="100"/>
                    <a:pt x="25" y="100"/>
                    <a:pt x="25" y="100"/>
                  </a:cubicBezTo>
                  <a:cubicBezTo>
                    <a:pt x="19" y="95"/>
                    <a:pt x="19" y="95"/>
                    <a:pt x="19" y="95"/>
                  </a:cubicBezTo>
                  <a:cubicBezTo>
                    <a:pt x="25" y="87"/>
                    <a:pt x="25" y="87"/>
                    <a:pt x="25" y="87"/>
                  </a:cubicBezTo>
                  <a:cubicBezTo>
                    <a:pt x="26" y="86"/>
                    <a:pt x="26" y="84"/>
                    <a:pt x="26" y="83"/>
                  </a:cubicBezTo>
                  <a:cubicBezTo>
                    <a:pt x="23" y="78"/>
                    <a:pt x="20" y="73"/>
                    <a:pt x="19" y="68"/>
                  </a:cubicBezTo>
                  <a:cubicBezTo>
                    <a:pt x="19" y="66"/>
                    <a:pt x="18" y="65"/>
                    <a:pt x="16" y="65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56"/>
                    <a:pt x="7" y="56"/>
                    <a:pt x="7" y="56"/>
                  </a:cubicBezTo>
                  <a:cubicBezTo>
                    <a:pt x="16" y="55"/>
                    <a:pt x="16" y="55"/>
                    <a:pt x="16" y="55"/>
                  </a:cubicBezTo>
                  <a:cubicBezTo>
                    <a:pt x="18" y="55"/>
                    <a:pt x="19" y="54"/>
                    <a:pt x="19" y="52"/>
                  </a:cubicBezTo>
                  <a:cubicBezTo>
                    <a:pt x="20" y="47"/>
                    <a:pt x="23" y="42"/>
                    <a:pt x="26" y="37"/>
                  </a:cubicBezTo>
                  <a:cubicBezTo>
                    <a:pt x="26" y="36"/>
                    <a:pt x="26" y="35"/>
                    <a:pt x="25" y="33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25" y="20"/>
                    <a:pt x="25" y="20"/>
                    <a:pt x="25" y="20"/>
                  </a:cubicBezTo>
                  <a:cubicBezTo>
                    <a:pt x="32" y="26"/>
                    <a:pt x="32" y="26"/>
                    <a:pt x="32" y="26"/>
                  </a:cubicBezTo>
                  <a:cubicBezTo>
                    <a:pt x="34" y="27"/>
                    <a:pt x="35" y="27"/>
                    <a:pt x="37" y="26"/>
                  </a:cubicBezTo>
                  <a:cubicBezTo>
                    <a:pt x="41" y="23"/>
                    <a:pt x="46" y="21"/>
                    <a:pt x="51" y="20"/>
                  </a:cubicBezTo>
                  <a:cubicBezTo>
                    <a:pt x="53" y="20"/>
                    <a:pt x="54" y="19"/>
                    <a:pt x="54" y="17"/>
                  </a:cubicBezTo>
                  <a:cubicBezTo>
                    <a:pt x="55" y="7"/>
                    <a:pt x="55" y="7"/>
                    <a:pt x="55" y="7"/>
                  </a:cubicBezTo>
                  <a:cubicBezTo>
                    <a:pt x="63" y="7"/>
                    <a:pt x="63" y="7"/>
                    <a:pt x="63" y="7"/>
                  </a:cubicBezTo>
                  <a:cubicBezTo>
                    <a:pt x="64" y="17"/>
                    <a:pt x="64" y="17"/>
                    <a:pt x="64" y="17"/>
                  </a:cubicBezTo>
                  <a:cubicBezTo>
                    <a:pt x="64" y="19"/>
                    <a:pt x="66" y="20"/>
                    <a:pt x="67" y="20"/>
                  </a:cubicBezTo>
                  <a:cubicBezTo>
                    <a:pt x="72" y="21"/>
                    <a:pt x="77" y="23"/>
                    <a:pt x="82" y="26"/>
                  </a:cubicBezTo>
                  <a:cubicBezTo>
                    <a:pt x="83" y="27"/>
                    <a:pt x="85" y="27"/>
                    <a:pt x="86" y="26"/>
                  </a:cubicBezTo>
                  <a:cubicBezTo>
                    <a:pt x="94" y="20"/>
                    <a:pt x="94" y="20"/>
                    <a:pt x="94" y="20"/>
                  </a:cubicBezTo>
                  <a:cubicBezTo>
                    <a:pt x="99" y="26"/>
                    <a:pt x="99" y="26"/>
                    <a:pt x="99" y="26"/>
                  </a:cubicBezTo>
                  <a:cubicBezTo>
                    <a:pt x="93" y="33"/>
                    <a:pt x="93" y="33"/>
                    <a:pt x="93" y="33"/>
                  </a:cubicBezTo>
                  <a:cubicBezTo>
                    <a:pt x="92" y="35"/>
                    <a:pt x="92" y="36"/>
                    <a:pt x="93" y="37"/>
                  </a:cubicBezTo>
                  <a:cubicBezTo>
                    <a:pt x="96" y="42"/>
                    <a:pt x="98" y="47"/>
                    <a:pt x="99" y="52"/>
                  </a:cubicBezTo>
                  <a:cubicBezTo>
                    <a:pt x="99" y="54"/>
                    <a:pt x="101" y="55"/>
                    <a:pt x="102" y="55"/>
                  </a:cubicBezTo>
                  <a:cubicBezTo>
                    <a:pt x="112" y="56"/>
                    <a:pt x="112" y="56"/>
                    <a:pt x="112" y="56"/>
                  </a:cubicBezTo>
                  <a:lnTo>
                    <a:pt x="112" y="64"/>
                  </a:lnTo>
                  <a:close/>
                  <a:moveTo>
                    <a:pt x="112" y="64"/>
                  </a:moveTo>
                  <a:cubicBezTo>
                    <a:pt x="112" y="64"/>
                    <a:pt x="112" y="64"/>
                    <a:pt x="112" y="6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2048;p81"/>
            <p:cNvSpPr/>
            <p:nvPr/>
          </p:nvSpPr>
          <p:spPr>
            <a:xfrm>
              <a:off x="2593243" y="3762343"/>
              <a:ext cx="83708" cy="88359"/>
            </a:xfrm>
            <a:custGeom>
              <a:avLst/>
              <a:gdLst/>
              <a:ahLst/>
              <a:cxnLst/>
              <a:rect l="l" t="t" r="r" b="b"/>
              <a:pathLst>
                <a:path w="30" h="32" extrusionOk="0">
                  <a:moveTo>
                    <a:pt x="18" y="2"/>
                  </a:moveTo>
                  <a:cubicBezTo>
                    <a:pt x="18" y="1"/>
                    <a:pt x="16" y="0"/>
                    <a:pt x="15" y="0"/>
                  </a:cubicBezTo>
                  <a:cubicBezTo>
                    <a:pt x="13" y="0"/>
                    <a:pt x="12" y="1"/>
                    <a:pt x="11" y="2"/>
                  </a:cubicBezTo>
                  <a:cubicBezTo>
                    <a:pt x="11" y="2"/>
                    <a:pt x="0" y="27"/>
                    <a:pt x="0" y="27"/>
                  </a:cubicBezTo>
                  <a:cubicBezTo>
                    <a:pt x="0" y="29"/>
                    <a:pt x="0" y="31"/>
                    <a:pt x="2" y="32"/>
                  </a:cubicBezTo>
                  <a:cubicBezTo>
                    <a:pt x="3" y="32"/>
                    <a:pt x="3" y="32"/>
                    <a:pt x="4" y="32"/>
                  </a:cubicBezTo>
                  <a:cubicBezTo>
                    <a:pt x="5" y="32"/>
                    <a:pt x="6" y="31"/>
                    <a:pt x="7" y="30"/>
                  </a:cubicBezTo>
                  <a:cubicBezTo>
                    <a:pt x="9" y="26"/>
                    <a:pt x="9" y="26"/>
                    <a:pt x="9" y="26"/>
                  </a:cubicBezTo>
                  <a:cubicBezTo>
                    <a:pt x="21" y="26"/>
                    <a:pt x="21" y="26"/>
                    <a:pt x="21" y="26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3" y="31"/>
                    <a:pt x="24" y="32"/>
                    <a:pt x="26" y="32"/>
                  </a:cubicBezTo>
                  <a:cubicBezTo>
                    <a:pt x="26" y="32"/>
                    <a:pt x="27" y="32"/>
                    <a:pt x="27" y="32"/>
                  </a:cubicBezTo>
                  <a:cubicBezTo>
                    <a:pt x="29" y="31"/>
                    <a:pt x="30" y="29"/>
                    <a:pt x="29" y="27"/>
                  </a:cubicBezTo>
                  <a:cubicBezTo>
                    <a:pt x="29" y="27"/>
                    <a:pt x="18" y="2"/>
                    <a:pt x="18" y="2"/>
                  </a:cubicBezTo>
                  <a:close/>
                  <a:moveTo>
                    <a:pt x="11" y="19"/>
                  </a:moveTo>
                  <a:cubicBezTo>
                    <a:pt x="15" y="11"/>
                    <a:pt x="15" y="11"/>
                    <a:pt x="15" y="11"/>
                  </a:cubicBezTo>
                  <a:cubicBezTo>
                    <a:pt x="18" y="19"/>
                    <a:pt x="18" y="19"/>
                    <a:pt x="18" y="19"/>
                  </a:cubicBezTo>
                  <a:lnTo>
                    <a:pt x="11" y="19"/>
                  </a:lnTo>
                  <a:close/>
                  <a:moveTo>
                    <a:pt x="11" y="19"/>
                  </a:moveTo>
                  <a:cubicBezTo>
                    <a:pt x="11" y="19"/>
                    <a:pt x="11" y="19"/>
                    <a:pt x="11" y="1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2049;p81"/>
            <p:cNvSpPr/>
            <p:nvPr/>
          </p:nvSpPr>
          <p:spPr>
            <a:xfrm>
              <a:off x="2745545" y="3762343"/>
              <a:ext cx="19765" cy="88359"/>
            </a:xfrm>
            <a:custGeom>
              <a:avLst/>
              <a:gdLst/>
              <a:ahLst/>
              <a:cxnLst/>
              <a:rect l="l" t="t" r="r" b="b"/>
              <a:pathLst>
                <a:path w="7" h="32" extrusionOk="0">
                  <a:moveTo>
                    <a:pt x="4" y="0"/>
                  </a:moveTo>
                  <a:cubicBezTo>
                    <a:pt x="2" y="0"/>
                    <a:pt x="0" y="2"/>
                    <a:pt x="0" y="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6" y="32"/>
                    <a:pt x="7" y="30"/>
                    <a:pt x="7" y="29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7" y="2"/>
                    <a:pt x="6" y="0"/>
                    <a:pt x="4" y="0"/>
                  </a:cubicBezTo>
                  <a:close/>
                  <a:moveTo>
                    <a:pt x="4" y="0"/>
                  </a:moveTo>
                  <a:cubicBezTo>
                    <a:pt x="4" y="0"/>
                    <a:pt x="4" y="0"/>
                    <a:pt x="4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2050;p81"/>
            <p:cNvSpPr/>
            <p:nvPr/>
          </p:nvSpPr>
          <p:spPr>
            <a:xfrm>
              <a:off x="2679276" y="3762343"/>
              <a:ext cx="60456" cy="88359"/>
            </a:xfrm>
            <a:custGeom>
              <a:avLst/>
              <a:gdLst/>
              <a:ahLst/>
              <a:cxnLst/>
              <a:rect l="l" t="t" r="r" b="b"/>
              <a:pathLst>
                <a:path w="22" h="32" extrusionOk="0">
                  <a:moveTo>
                    <a:pt x="11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0"/>
                    <a:pt x="2" y="0"/>
                    <a:pt x="1" y="1"/>
                  </a:cubicBezTo>
                  <a:cubicBezTo>
                    <a:pt x="1" y="2"/>
                    <a:pt x="0" y="3"/>
                    <a:pt x="0" y="3"/>
                  </a:cubicBezTo>
                  <a:cubicBezTo>
                    <a:pt x="0" y="29"/>
                    <a:pt x="0" y="29"/>
                    <a:pt x="0" y="29"/>
                  </a:cubicBezTo>
                  <a:cubicBezTo>
                    <a:pt x="0" y="30"/>
                    <a:pt x="2" y="32"/>
                    <a:pt x="4" y="32"/>
                  </a:cubicBezTo>
                  <a:cubicBezTo>
                    <a:pt x="6" y="32"/>
                    <a:pt x="7" y="30"/>
                    <a:pt x="7" y="29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9" y="21"/>
                    <a:pt x="10" y="21"/>
                    <a:pt x="11" y="21"/>
                  </a:cubicBezTo>
                  <a:cubicBezTo>
                    <a:pt x="17" y="21"/>
                    <a:pt x="22" y="16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lose/>
                  <a:moveTo>
                    <a:pt x="11" y="14"/>
                  </a:moveTo>
                  <a:cubicBezTo>
                    <a:pt x="10" y="14"/>
                    <a:pt x="9" y="14"/>
                    <a:pt x="7" y="14"/>
                  </a:cubicBezTo>
                  <a:cubicBezTo>
                    <a:pt x="7" y="13"/>
                    <a:pt x="7" y="11"/>
                    <a:pt x="7" y="11"/>
                  </a:cubicBezTo>
                  <a:cubicBezTo>
                    <a:pt x="7" y="10"/>
                    <a:pt x="7" y="8"/>
                    <a:pt x="7" y="7"/>
                  </a:cubicBezTo>
                  <a:cubicBezTo>
                    <a:pt x="11" y="7"/>
                    <a:pt x="11" y="7"/>
                    <a:pt x="11" y="7"/>
                  </a:cubicBezTo>
                  <a:cubicBezTo>
                    <a:pt x="13" y="7"/>
                    <a:pt x="15" y="9"/>
                    <a:pt x="15" y="11"/>
                  </a:cubicBezTo>
                  <a:cubicBezTo>
                    <a:pt x="15" y="12"/>
                    <a:pt x="13" y="14"/>
                    <a:pt x="11" y="14"/>
                  </a:cubicBezTo>
                  <a:close/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" name="Google Shape;1969;p81"/>
          <p:cNvGrpSpPr/>
          <p:nvPr/>
        </p:nvGrpSpPr>
        <p:grpSpPr>
          <a:xfrm>
            <a:off x="4993952" y="2905877"/>
            <a:ext cx="306210" cy="280408"/>
            <a:chOff x="6203138" y="2317215"/>
            <a:chExt cx="372034" cy="329020"/>
          </a:xfrm>
        </p:grpSpPr>
        <p:sp>
          <p:nvSpPr>
            <p:cNvPr id="43" name="Google Shape;1970;p81"/>
            <p:cNvSpPr/>
            <p:nvPr/>
          </p:nvSpPr>
          <p:spPr>
            <a:xfrm>
              <a:off x="6203138" y="2317215"/>
              <a:ext cx="372034" cy="329020"/>
            </a:xfrm>
            <a:custGeom>
              <a:avLst/>
              <a:gdLst/>
              <a:ahLst/>
              <a:cxnLst/>
              <a:rect l="l" t="t" r="r" b="b"/>
              <a:pathLst>
                <a:path w="135" h="119" extrusionOk="0">
                  <a:moveTo>
                    <a:pt x="131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7"/>
                    <a:pt x="1" y="119"/>
                    <a:pt x="3" y="119"/>
                  </a:cubicBezTo>
                  <a:cubicBezTo>
                    <a:pt x="131" y="119"/>
                    <a:pt x="131" y="119"/>
                    <a:pt x="131" y="119"/>
                  </a:cubicBezTo>
                  <a:cubicBezTo>
                    <a:pt x="133" y="119"/>
                    <a:pt x="135" y="117"/>
                    <a:pt x="135" y="115"/>
                  </a:cubicBezTo>
                  <a:cubicBezTo>
                    <a:pt x="135" y="4"/>
                    <a:pt x="135" y="4"/>
                    <a:pt x="135" y="4"/>
                  </a:cubicBezTo>
                  <a:cubicBezTo>
                    <a:pt x="135" y="2"/>
                    <a:pt x="133" y="0"/>
                    <a:pt x="131" y="0"/>
                  </a:cubicBezTo>
                  <a:close/>
                  <a:moveTo>
                    <a:pt x="127" y="111"/>
                  </a:moveTo>
                  <a:cubicBezTo>
                    <a:pt x="7" y="111"/>
                    <a:pt x="7" y="111"/>
                    <a:pt x="7" y="111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127" y="8"/>
                    <a:pt x="127" y="8"/>
                    <a:pt x="127" y="8"/>
                  </a:cubicBezTo>
                  <a:lnTo>
                    <a:pt x="127" y="111"/>
                  </a:lnTo>
                  <a:close/>
                  <a:moveTo>
                    <a:pt x="127" y="111"/>
                  </a:moveTo>
                  <a:cubicBezTo>
                    <a:pt x="127" y="111"/>
                    <a:pt x="127" y="111"/>
                    <a:pt x="127" y="1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1971;p81"/>
            <p:cNvSpPr/>
            <p:nvPr/>
          </p:nvSpPr>
          <p:spPr>
            <a:xfrm>
              <a:off x="6243829" y="2361394"/>
              <a:ext cx="287164" cy="240661"/>
            </a:xfrm>
            <a:custGeom>
              <a:avLst/>
              <a:gdLst/>
              <a:ahLst/>
              <a:cxnLst/>
              <a:rect l="l" t="t" r="r" b="b"/>
              <a:pathLst>
                <a:path w="104" h="87" extrusionOk="0">
                  <a:moveTo>
                    <a:pt x="4" y="87"/>
                  </a:moveTo>
                  <a:cubicBezTo>
                    <a:pt x="23" y="87"/>
                    <a:pt x="23" y="87"/>
                    <a:pt x="23" y="87"/>
                  </a:cubicBezTo>
                  <a:cubicBezTo>
                    <a:pt x="25" y="87"/>
                    <a:pt x="27" y="85"/>
                    <a:pt x="27" y="83"/>
                  </a:cubicBezTo>
                  <a:cubicBezTo>
                    <a:pt x="27" y="79"/>
                    <a:pt x="27" y="79"/>
                    <a:pt x="27" y="79"/>
                  </a:cubicBezTo>
                  <a:cubicBezTo>
                    <a:pt x="35" y="79"/>
                    <a:pt x="35" y="79"/>
                    <a:pt x="35" y="79"/>
                  </a:cubicBezTo>
                  <a:cubicBezTo>
                    <a:pt x="42" y="79"/>
                    <a:pt x="47" y="74"/>
                    <a:pt x="47" y="67"/>
                  </a:cubicBezTo>
                  <a:cubicBezTo>
                    <a:pt x="47" y="58"/>
                    <a:pt x="47" y="58"/>
                    <a:pt x="47" y="58"/>
                  </a:cubicBezTo>
                  <a:cubicBezTo>
                    <a:pt x="47" y="56"/>
                    <a:pt x="48" y="55"/>
                    <a:pt x="50" y="55"/>
                  </a:cubicBezTo>
                  <a:cubicBezTo>
                    <a:pt x="54" y="55"/>
                    <a:pt x="54" y="55"/>
                    <a:pt x="54" y="55"/>
                  </a:cubicBezTo>
                  <a:cubicBezTo>
                    <a:pt x="56" y="55"/>
                    <a:pt x="57" y="56"/>
                    <a:pt x="57" y="58"/>
                  </a:cubicBezTo>
                  <a:cubicBezTo>
                    <a:pt x="57" y="67"/>
                    <a:pt x="57" y="67"/>
                    <a:pt x="57" y="67"/>
                  </a:cubicBezTo>
                  <a:cubicBezTo>
                    <a:pt x="57" y="74"/>
                    <a:pt x="62" y="79"/>
                    <a:pt x="69" y="79"/>
                  </a:cubicBezTo>
                  <a:cubicBezTo>
                    <a:pt x="77" y="79"/>
                    <a:pt x="77" y="79"/>
                    <a:pt x="77" y="79"/>
                  </a:cubicBezTo>
                  <a:cubicBezTo>
                    <a:pt x="77" y="83"/>
                    <a:pt x="77" y="83"/>
                    <a:pt x="77" y="83"/>
                  </a:cubicBezTo>
                  <a:cubicBezTo>
                    <a:pt x="77" y="85"/>
                    <a:pt x="79" y="87"/>
                    <a:pt x="81" y="87"/>
                  </a:cubicBezTo>
                  <a:cubicBezTo>
                    <a:pt x="100" y="87"/>
                    <a:pt x="100" y="87"/>
                    <a:pt x="100" y="87"/>
                  </a:cubicBezTo>
                  <a:cubicBezTo>
                    <a:pt x="102" y="87"/>
                    <a:pt x="104" y="85"/>
                    <a:pt x="104" y="83"/>
                  </a:cubicBezTo>
                  <a:cubicBezTo>
                    <a:pt x="104" y="67"/>
                    <a:pt x="104" y="67"/>
                    <a:pt x="104" y="67"/>
                  </a:cubicBezTo>
                  <a:cubicBezTo>
                    <a:pt x="104" y="65"/>
                    <a:pt x="102" y="63"/>
                    <a:pt x="100" y="63"/>
                  </a:cubicBezTo>
                  <a:cubicBezTo>
                    <a:pt x="81" y="63"/>
                    <a:pt x="81" y="63"/>
                    <a:pt x="81" y="63"/>
                  </a:cubicBezTo>
                  <a:cubicBezTo>
                    <a:pt x="79" y="63"/>
                    <a:pt x="77" y="65"/>
                    <a:pt x="77" y="67"/>
                  </a:cubicBezTo>
                  <a:cubicBezTo>
                    <a:pt x="77" y="71"/>
                    <a:pt x="77" y="71"/>
                    <a:pt x="77" y="71"/>
                  </a:cubicBezTo>
                  <a:cubicBezTo>
                    <a:pt x="69" y="71"/>
                    <a:pt x="69" y="71"/>
                    <a:pt x="69" y="71"/>
                  </a:cubicBezTo>
                  <a:cubicBezTo>
                    <a:pt x="67" y="71"/>
                    <a:pt x="65" y="69"/>
                    <a:pt x="65" y="67"/>
                  </a:cubicBezTo>
                  <a:cubicBezTo>
                    <a:pt x="65" y="58"/>
                    <a:pt x="65" y="58"/>
                    <a:pt x="65" y="58"/>
                  </a:cubicBezTo>
                  <a:cubicBezTo>
                    <a:pt x="65" y="56"/>
                    <a:pt x="64" y="54"/>
                    <a:pt x="64" y="53"/>
                  </a:cubicBezTo>
                  <a:cubicBezTo>
                    <a:pt x="66" y="51"/>
                    <a:pt x="67" y="50"/>
                    <a:pt x="68" y="47"/>
                  </a:cubicBezTo>
                  <a:cubicBezTo>
                    <a:pt x="68" y="47"/>
                    <a:pt x="68" y="47"/>
                    <a:pt x="68" y="47"/>
                  </a:cubicBezTo>
                  <a:cubicBezTo>
                    <a:pt x="77" y="47"/>
                    <a:pt x="77" y="47"/>
                    <a:pt x="77" y="47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7" y="53"/>
                    <a:pt x="79" y="55"/>
                    <a:pt x="81" y="55"/>
                  </a:cubicBezTo>
                  <a:cubicBezTo>
                    <a:pt x="100" y="55"/>
                    <a:pt x="100" y="55"/>
                    <a:pt x="100" y="55"/>
                  </a:cubicBezTo>
                  <a:cubicBezTo>
                    <a:pt x="102" y="55"/>
                    <a:pt x="104" y="53"/>
                    <a:pt x="104" y="51"/>
                  </a:cubicBezTo>
                  <a:cubicBezTo>
                    <a:pt x="104" y="35"/>
                    <a:pt x="104" y="35"/>
                    <a:pt x="104" y="35"/>
                  </a:cubicBezTo>
                  <a:cubicBezTo>
                    <a:pt x="104" y="33"/>
                    <a:pt x="102" y="31"/>
                    <a:pt x="100" y="31"/>
                  </a:cubicBezTo>
                  <a:cubicBezTo>
                    <a:pt x="81" y="31"/>
                    <a:pt x="81" y="31"/>
                    <a:pt x="81" y="31"/>
                  </a:cubicBezTo>
                  <a:cubicBezTo>
                    <a:pt x="79" y="31"/>
                    <a:pt x="77" y="33"/>
                    <a:pt x="77" y="35"/>
                  </a:cubicBezTo>
                  <a:cubicBezTo>
                    <a:pt x="77" y="39"/>
                    <a:pt x="77" y="39"/>
                    <a:pt x="77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8" y="39"/>
                    <a:pt x="68" y="39"/>
                    <a:pt x="68" y="39"/>
                  </a:cubicBezTo>
                  <a:cubicBezTo>
                    <a:pt x="67" y="37"/>
                    <a:pt x="66" y="35"/>
                    <a:pt x="64" y="34"/>
                  </a:cubicBezTo>
                  <a:cubicBezTo>
                    <a:pt x="64" y="32"/>
                    <a:pt x="65" y="31"/>
                    <a:pt x="65" y="29"/>
                  </a:cubicBezTo>
                  <a:cubicBezTo>
                    <a:pt x="65" y="20"/>
                    <a:pt x="65" y="20"/>
                    <a:pt x="65" y="20"/>
                  </a:cubicBezTo>
                  <a:cubicBezTo>
                    <a:pt x="65" y="17"/>
                    <a:pt x="67" y="16"/>
                    <a:pt x="69" y="16"/>
                  </a:cubicBezTo>
                  <a:cubicBezTo>
                    <a:pt x="77" y="16"/>
                    <a:pt x="77" y="16"/>
                    <a:pt x="77" y="16"/>
                  </a:cubicBezTo>
                  <a:cubicBezTo>
                    <a:pt x="77" y="20"/>
                    <a:pt x="77" y="20"/>
                    <a:pt x="77" y="20"/>
                  </a:cubicBezTo>
                  <a:cubicBezTo>
                    <a:pt x="77" y="22"/>
                    <a:pt x="79" y="24"/>
                    <a:pt x="81" y="24"/>
                  </a:cubicBezTo>
                  <a:cubicBezTo>
                    <a:pt x="100" y="24"/>
                    <a:pt x="100" y="24"/>
                    <a:pt x="100" y="24"/>
                  </a:cubicBezTo>
                  <a:cubicBezTo>
                    <a:pt x="102" y="24"/>
                    <a:pt x="104" y="22"/>
                    <a:pt x="104" y="20"/>
                  </a:cubicBezTo>
                  <a:cubicBezTo>
                    <a:pt x="104" y="4"/>
                    <a:pt x="104" y="4"/>
                    <a:pt x="104" y="4"/>
                  </a:cubicBezTo>
                  <a:cubicBezTo>
                    <a:pt x="104" y="2"/>
                    <a:pt x="102" y="0"/>
                    <a:pt x="100" y="0"/>
                  </a:cubicBezTo>
                  <a:cubicBezTo>
                    <a:pt x="81" y="0"/>
                    <a:pt x="81" y="0"/>
                    <a:pt x="81" y="0"/>
                  </a:cubicBezTo>
                  <a:cubicBezTo>
                    <a:pt x="79" y="0"/>
                    <a:pt x="77" y="2"/>
                    <a:pt x="77" y="4"/>
                  </a:cubicBezTo>
                  <a:cubicBezTo>
                    <a:pt x="77" y="8"/>
                    <a:pt x="77" y="8"/>
                    <a:pt x="77" y="8"/>
                  </a:cubicBezTo>
                  <a:cubicBezTo>
                    <a:pt x="69" y="8"/>
                    <a:pt x="69" y="8"/>
                    <a:pt x="69" y="8"/>
                  </a:cubicBezTo>
                  <a:cubicBezTo>
                    <a:pt x="62" y="8"/>
                    <a:pt x="57" y="13"/>
                    <a:pt x="57" y="20"/>
                  </a:cubicBezTo>
                  <a:cubicBezTo>
                    <a:pt x="57" y="29"/>
                    <a:pt x="57" y="29"/>
                    <a:pt x="57" y="29"/>
                  </a:cubicBezTo>
                  <a:cubicBezTo>
                    <a:pt x="57" y="30"/>
                    <a:pt x="56" y="31"/>
                    <a:pt x="54" y="31"/>
                  </a:cubicBezTo>
                  <a:cubicBezTo>
                    <a:pt x="50" y="31"/>
                    <a:pt x="50" y="31"/>
                    <a:pt x="50" y="31"/>
                  </a:cubicBezTo>
                  <a:cubicBezTo>
                    <a:pt x="48" y="31"/>
                    <a:pt x="47" y="30"/>
                    <a:pt x="47" y="29"/>
                  </a:cubicBezTo>
                  <a:cubicBezTo>
                    <a:pt x="47" y="20"/>
                    <a:pt x="47" y="20"/>
                    <a:pt x="47" y="20"/>
                  </a:cubicBezTo>
                  <a:cubicBezTo>
                    <a:pt x="47" y="13"/>
                    <a:pt x="42" y="8"/>
                    <a:pt x="35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27" y="4"/>
                    <a:pt x="27" y="4"/>
                    <a:pt x="27" y="4"/>
                  </a:cubicBezTo>
                  <a:cubicBezTo>
                    <a:pt x="27" y="2"/>
                    <a:pt x="25" y="0"/>
                    <a:pt x="23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0" y="22"/>
                    <a:pt x="2" y="24"/>
                    <a:pt x="4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5" y="24"/>
                    <a:pt x="27" y="22"/>
                    <a:pt x="27" y="20"/>
                  </a:cubicBezTo>
                  <a:cubicBezTo>
                    <a:pt x="27" y="16"/>
                    <a:pt x="27" y="16"/>
                    <a:pt x="27" y="16"/>
                  </a:cubicBezTo>
                  <a:cubicBezTo>
                    <a:pt x="35" y="16"/>
                    <a:pt x="35" y="16"/>
                    <a:pt x="35" y="16"/>
                  </a:cubicBezTo>
                  <a:cubicBezTo>
                    <a:pt x="38" y="16"/>
                    <a:pt x="39" y="17"/>
                    <a:pt x="39" y="20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31"/>
                    <a:pt x="40" y="32"/>
                    <a:pt x="41" y="34"/>
                  </a:cubicBezTo>
                  <a:cubicBezTo>
                    <a:pt x="39" y="35"/>
                    <a:pt x="37" y="37"/>
                    <a:pt x="36" y="39"/>
                  </a:cubicBezTo>
                  <a:cubicBezTo>
                    <a:pt x="36" y="39"/>
                    <a:pt x="36" y="39"/>
                    <a:pt x="36" y="39"/>
                  </a:cubicBezTo>
                  <a:cubicBezTo>
                    <a:pt x="27" y="39"/>
                    <a:pt x="27" y="39"/>
                    <a:pt x="27" y="39"/>
                  </a:cubicBezTo>
                  <a:cubicBezTo>
                    <a:pt x="27" y="35"/>
                    <a:pt x="27" y="35"/>
                    <a:pt x="27" y="35"/>
                  </a:cubicBezTo>
                  <a:cubicBezTo>
                    <a:pt x="27" y="33"/>
                    <a:pt x="25" y="31"/>
                    <a:pt x="23" y="31"/>
                  </a:cubicBezTo>
                  <a:cubicBezTo>
                    <a:pt x="4" y="31"/>
                    <a:pt x="4" y="31"/>
                    <a:pt x="4" y="31"/>
                  </a:cubicBezTo>
                  <a:cubicBezTo>
                    <a:pt x="2" y="31"/>
                    <a:pt x="0" y="33"/>
                    <a:pt x="0" y="35"/>
                  </a:cubicBezTo>
                  <a:cubicBezTo>
                    <a:pt x="0" y="51"/>
                    <a:pt x="0" y="51"/>
                    <a:pt x="0" y="51"/>
                  </a:cubicBezTo>
                  <a:cubicBezTo>
                    <a:pt x="0" y="53"/>
                    <a:pt x="2" y="55"/>
                    <a:pt x="4" y="55"/>
                  </a:cubicBezTo>
                  <a:cubicBezTo>
                    <a:pt x="23" y="55"/>
                    <a:pt x="23" y="55"/>
                    <a:pt x="23" y="55"/>
                  </a:cubicBezTo>
                  <a:cubicBezTo>
                    <a:pt x="25" y="55"/>
                    <a:pt x="27" y="53"/>
                    <a:pt x="27" y="51"/>
                  </a:cubicBezTo>
                  <a:cubicBezTo>
                    <a:pt x="27" y="47"/>
                    <a:pt x="27" y="47"/>
                    <a:pt x="27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6" y="47"/>
                    <a:pt x="36" y="47"/>
                    <a:pt x="36" y="47"/>
                  </a:cubicBezTo>
                  <a:cubicBezTo>
                    <a:pt x="37" y="50"/>
                    <a:pt x="39" y="51"/>
                    <a:pt x="41" y="53"/>
                  </a:cubicBezTo>
                  <a:cubicBezTo>
                    <a:pt x="40" y="54"/>
                    <a:pt x="39" y="56"/>
                    <a:pt x="39" y="58"/>
                  </a:cubicBezTo>
                  <a:cubicBezTo>
                    <a:pt x="39" y="67"/>
                    <a:pt x="39" y="67"/>
                    <a:pt x="39" y="67"/>
                  </a:cubicBezTo>
                  <a:cubicBezTo>
                    <a:pt x="39" y="69"/>
                    <a:pt x="38" y="71"/>
                    <a:pt x="35" y="71"/>
                  </a:cubicBezTo>
                  <a:cubicBezTo>
                    <a:pt x="27" y="71"/>
                    <a:pt x="27" y="71"/>
                    <a:pt x="27" y="71"/>
                  </a:cubicBezTo>
                  <a:cubicBezTo>
                    <a:pt x="27" y="67"/>
                    <a:pt x="27" y="67"/>
                    <a:pt x="27" y="67"/>
                  </a:cubicBezTo>
                  <a:cubicBezTo>
                    <a:pt x="27" y="65"/>
                    <a:pt x="25" y="63"/>
                    <a:pt x="23" y="63"/>
                  </a:cubicBezTo>
                  <a:cubicBezTo>
                    <a:pt x="4" y="63"/>
                    <a:pt x="4" y="63"/>
                    <a:pt x="4" y="63"/>
                  </a:cubicBezTo>
                  <a:cubicBezTo>
                    <a:pt x="2" y="63"/>
                    <a:pt x="0" y="65"/>
                    <a:pt x="0" y="67"/>
                  </a:cubicBezTo>
                  <a:cubicBezTo>
                    <a:pt x="0" y="83"/>
                    <a:pt x="0" y="83"/>
                    <a:pt x="0" y="83"/>
                  </a:cubicBezTo>
                  <a:cubicBezTo>
                    <a:pt x="0" y="85"/>
                    <a:pt x="2" y="87"/>
                    <a:pt x="4" y="87"/>
                  </a:cubicBezTo>
                  <a:close/>
                  <a:moveTo>
                    <a:pt x="85" y="71"/>
                  </a:moveTo>
                  <a:cubicBezTo>
                    <a:pt x="96" y="71"/>
                    <a:pt x="96" y="71"/>
                    <a:pt x="96" y="71"/>
                  </a:cubicBezTo>
                  <a:cubicBezTo>
                    <a:pt x="96" y="79"/>
                    <a:pt x="96" y="79"/>
                    <a:pt x="96" y="79"/>
                  </a:cubicBezTo>
                  <a:cubicBezTo>
                    <a:pt x="85" y="79"/>
                    <a:pt x="85" y="79"/>
                    <a:pt x="85" y="79"/>
                  </a:cubicBezTo>
                  <a:lnTo>
                    <a:pt x="85" y="71"/>
                  </a:lnTo>
                  <a:close/>
                  <a:moveTo>
                    <a:pt x="85" y="39"/>
                  </a:moveTo>
                  <a:cubicBezTo>
                    <a:pt x="96" y="39"/>
                    <a:pt x="96" y="39"/>
                    <a:pt x="96" y="39"/>
                  </a:cubicBezTo>
                  <a:cubicBezTo>
                    <a:pt x="96" y="47"/>
                    <a:pt x="96" y="47"/>
                    <a:pt x="96" y="47"/>
                  </a:cubicBezTo>
                  <a:cubicBezTo>
                    <a:pt x="85" y="47"/>
                    <a:pt x="85" y="47"/>
                    <a:pt x="85" y="47"/>
                  </a:cubicBezTo>
                  <a:lnTo>
                    <a:pt x="85" y="39"/>
                  </a:lnTo>
                  <a:close/>
                  <a:moveTo>
                    <a:pt x="85" y="8"/>
                  </a:moveTo>
                  <a:cubicBezTo>
                    <a:pt x="96" y="8"/>
                    <a:pt x="96" y="8"/>
                    <a:pt x="96" y="8"/>
                  </a:cubicBezTo>
                  <a:cubicBezTo>
                    <a:pt x="96" y="16"/>
                    <a:pt x="96" y="16"/>
                    <a:pt x="96" y="16"/>
                  </a:cubicBezTo>
                  <a:cubicBezTo>
                    <a:pt x="85" y="16"/>
                    <a:pt x="85" y="16"/>
                    <a:pt x="85" y="16"/>
                  </a:cubicBezTo>
                  <a:lnTo>
                    <a:pt x="85" y="8"/>
                  </a:lnTo>
                  <a:close/>
                  <a:moveTo>
                    <a:pt x="19" y="16"/>
                  </a:moveTo>
                  <a:cubicBezTo>
                    <a:pt x="8" y="16"/>
                    <a:pt x="8" y="16"/>
                    <a:pt x="8" y="16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19" y="8"/>
                    <a:pt x="19" y="8"/>
                    <a:pt x="19" y="8"/>
                  </a:cubicBezTo>
                  <a:lnTo>
                    <a:pt x="19" y="16"/>
                  </a:lnTo>
                  <a:close/>
                  <a:moveTo>
                    <a:pt x="19" y="47"/>
                  </a:moveTo>
                  <a:cubicBezTo>
                    <a:pt x="8" y="47"/>
                    <a:pt x="8" y="47"/>
                    <a:pt x="8" y="4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19" y="39"/>
                    <a:pt x="19" y="39"/>
                    <a:pt x="19" y="39"/>
                  </a:cubicBezTo>
                  <a:lnTo>
                    <a:pt x="19" y="47"/>
                  </a:lnTo>
                  <a:close/>
                  <a:moveTo>
                    <a:pt x="57" y="39"/>
                  </a:moveTo>
                  <a:cubicBezTo>
                    <a:pt x="59" y="39"/>
                    <a:pt x="61" y="41"/>
                    <a:pt x="61" y="43"/>
                  </a:cubicBezTo>
                  <a:cubicBezTo>
                    <a:pt x="61" y="46"/>
                    <a:pt x="59" y="47"/>
                    <a:pt x="57" y="47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5" y="47"/>
                    <a:pt x="44" y="46"/>
                    <a:pt x="44" y="43"/>
                  </a:cubicBezTo>
                  <a:cubicBezTo>
                    <a:pt x="44" y="41"/>
                    <a:pt x="45" y="39"/>
                    <a:pt x="48" y="39"/>
                  </a:cubicBezTo>
                  <a:lnTo>
                    <a:pt x="57" y="39"/>
                  </a:lnTo>
                  <a:close/>
                  <a:moveTo>
                    <a:pt x="8" y="71"/>
                  </a:moveTo>
                  <a:cubicBezTo>
                    <a:pt x="19" y="71"/>
                    <a:pt x="19" y="71"/>
                    <a:pt x="19" y="71"/>
                  </a:cubicBezTo>
                  <a:cubicBezTo>
                    <a:pt x="19" y="79"/>
                    <a:pt x="19" y="79"/>
                    <a:pt x="19" y="79"/>
                  </a:cubicBezTo>
                  <a:cubicBezTo>
                    <a:pt x="8" y="79"/>
                    <a:pt x="8" y="79"/>
                    <a:pt x="8" y="79"/>
                  </a:cubicBezTo>
                  <a:lnTo>
                    <a:pt x="8" y="71"/>
                  </a:lnTo>
                  <a:close/>
                  <a:moveTo>
                    <a:pt x="8" y="71"/>
                  </a:moveTo>
                  <a:cubicBezTo>
                    <a:pt x="8" y="71"/>
                    <a:pt x="8" y="71"/>
                    <a:pt x="8" y="7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" name="Google Shape;1426;p55"/>
          <p:cNvSpPr txBox="1"/>
          <p:nvPr/>
        </p:nvSpPr>
        <p:spPr>
          <a:xfrm>
            <a:off x="1283505" y="3547749"/>
            <a:ext cx="2679340" cy="38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indent="0"/>
            <a:r>
              <a:rPr lang="en-US" dirty="0"/>
              <a:t>REST API </a:t>
            </a:r>
            <a:endParaRPr lang="en-US" dirty="0"/>
          </a:p>
        </p:txBody>
      </p:sp>
      <p:sp>
        <p:nvSpPr>
          <p:cNvPr id="49" name="Google Shape;1426;p55"/>
          <p:cNvSpPr txBox="1"/>
          <p:nvPr/>
        </p:nvSpPr>
        <p:spPr>
          <a:xfrm>
            <a:off x="1335232" y="3969497"/>
            <a:ext cx="3061507" cy="381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None/>
              <a:defRPr sz="1400" b="0" i="0" u="none" strike="noStrike" cap="none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indent="0"/>
            <a:r>
              <a:rPr lang="en-US" dirty="0"/>
              <a:t>Personalization</a:t>
            </a:r>
            <a:endParaRPr lang="en-US" dirty="0"/>
          </a:p>
        </p:txBody>
      </p:sp>
      <p:grpSp>
        <p:nvGrpSpPr>
          <p:cNvPr id="50" name="Google Shape;2027;p81"/>
          <p:cNvGrpSpPr/>
          <p:nvPr/>
        </p:nvGrpSpPr>
        <p:grpSpPr>
          <a:xfrm>
            <a:off x="801063" y="1943655"/>
            <a:ext cx="339481" cy="311580"/>
            <a:chOff x="7761031" y="2961302"/>
            <a:chExt cx="339481" cy="311580"/>
          </a:xfrm>
        </p:grpSpPr>
        <p:sp>
          <p:nvSpPr>
            <p:cNvPr id="51" name="Google Shape;2028;p81"/>
            <p:cNvSpPr/>
            <p:nvPr/>
          </p:nvSpPr>
          <p:spPr>
            <a:xfrm>
              <a:off x="7761031" y="2961302"/>
              <a:ext cx="339481" cy="311580"/>
            </a:xfrm>
            <a:custGeom>
              <a:avLst/>
              <a:gdLst/>
              <a:ahLst/>
              <a:cxnLst/>
              <a:rect l="l" t="t" r="r" b="b"/>
              <a:pathLst>
                <a:path w="123" h="113" extrusionOk="0">
                  <a:moveTo>
                    <a:pt x="112" y="0"/>
                  </a:moveTo>
                  <a:cubicBezTo>
                    <a:pt x="10" y="0"/>
                    <a:pt x="10" y="0"/>
                    <a:pt x="10" y="0"/>
                  </a:cubicBezTo>
                  <a:cubicBezTo>
                    <a:pt x="5" y="0"/>
                    <a:pt x="0" y="5"/>
                    <a:pt x="0" y="10"/>
                  </a:cubicBezTo>
                  <a:cubicBezTo>
                    <a:pt x="0" y="103"/>
                    <a:pt x="0" y="103"/>
                    <a:pt x="0" y="103"/>
                  </a:cubicBezTo>
                  <a:cubicBezTo>
                    <a:pt x="0" y="109"/>
                    <a:pt x="5" y="113"/>
                    <a:pt x="10" y="113"/>
                  </a:cubicBezTo>
                  <a:cubicBezTo>
                    <a:pt x="112" y="113"/>
                    <a:pt x="112" y="113"/>
                    <a:pt x="112" y="113"/>
                  </a:cubicBezTo>
                  <a:cubicBezTo>
                    <a:pt x="118" y="113"/>
                    <a:pt x="123" y="109"/>
                    <a:pt x="123" y="103"/>
                  </a:cubicBezTo>
                  <a:cubicBezTo>
                    <a:pt x="123" y="10"/>
                    <a:pt x="123" y="10"/>
                    <a:pt x="123" y="10"/>
                  </a:cubicBezTo>
                  <a:cubicBezTo>
                    <a:pt x="123" y="5"/>
                    <a:pt x="118" y="0"/>
                    <a:pt x="112" y="0"/>
                  </a:cubicBezTo>
                  <a:close/>
                  <a:moveTo>
                    <a:pt x="116" y="103"/>
                  </a:moveTo>
                  <a:cubicBezTo>
                    <a:pt x="116" y="105"/>
                    <a:pt x="114" y="106"/>
                    <a:pt x="112" y="106"/>
                  </a:cubicBezTo>
                  <a:cubicBezTo>
                    <a:pt x="10" y="106"/>
                    <a:pt x="10" y="106"/>
                    <a:pt x="10" y="106"/>
                  </a:cubicBezTo>
                  <a:cubicBezTo>
                    <a:pt x="9" y="106"/>
                    <a:pt x="7" y="105"/>
                    <a:pt x="7" y="103"/>
                  </a:cubicBezTo>
                  <a:cubicBezTo>
                    <a:pt x="7" y="36"/>
                    <a:pt x="7" y="36"/>
                    <a:pt x="7" y="36"/>
                  </a:cubicBezTo>
                  <a:cubicBezTo>
                    <a:pt x="116" y="36"/>
                    <a:pt x="116" y="36"/>
                    <a:pt x="116" y="36"/>
                  </a:cubicBezTo>
                  <a:lnTo>
                    <a:pt x="116" y="103"/>
                  </a:lnTo>
                  <a:close/>
                  <a:moveTo>
                    <a:pt x="116" y="29"/>
                  </a:moveTo>
                  <a:cubicBezTo>
                    <a:pt x="7" y="29"/>
                    <a:pt x="7" y="29"/>
                    <a:pt x="7" y="29"/>
                  </a:cubicBezTo>
                  <a:cubicBezTo>
                    <a:pt x="7" y="10"/>
                    <a:pt x="7" y="10"/>
                    <a:pt x="7" y="10"/>
                  </a:cubicBezTo>
                  <a:cubicBezTo>
                    <a:pt x="7" y="9"/>
                    <a:pt x="9" y="7"/>
                    <a:pt x="10" y="7"/>
                  </a:cubicBezTo>
                  <a:cubicBezTo>
                    <a:pt x="112" y="7"/>
                    <a:pt x="112" y="7"/>
                    <a:pt x="112" y="7"/>
                  </a:cubicBezTo>
                  <a:cubicBezTo>
                    <a:pt x="114" y="7"/>
                    <a:pt x="116" y="9"/>
                    <a:pt x="116" y="10"/>
                  </a:cubicBezTo>
                  <a:lnTo>
                    <a:pt x="116" y="29"/>
                  </a:lnTo>
                  <a:close/>
                  <a:moveTo>
                    <a:pt x="116" y="29"/>
                  </a:moveTo>
                  <a:cubicBezTo>
                    <a:pt x="116" y="29"/>
                    <a:pt x="116" y="29"/>
                    <a:pt x="116" y="29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2029;p81"/>
            <p:cNvSpPr/>
            <p:nvPr/>
          </p:nvSpPr>
          <p:spPr>
            <a:xfrm>
              <a:off x="7901706" y="3079889"/>
              <a:ext cx="58130" cy="69757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0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4" y="25"/>
                    <a:pt x="10" y="25"/>
                  </a:cubicBezTo>
                  <a:close/>
                  <a:moveTo>
                    <a:pt x="7" y="11"/>
                  </a:moveTo>
                  <a:cubicBezTo>
                    <a:pt x="7" y="9"/>
                    <a:pt x="8" y="7"/>
                    <a:pt x="10" y="7"/>
                  </a:cubicBezTo>
                  <a:cubicBezTo>
                    <a:pt x="12" y="7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2" y="18"/>
                    <a:pt x="10" y="18"/>
                  </a:cubicBezTo>
                  <a:cubicBezTo>
                    <a:pt x="8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2030;p81"/>
            <p:cNvSpPr/>
            <p:nvPr/>
          </p:nvSpPr>
          <p:spPr>
            <a:xfrm>
              <a:off x="7800560" y="3079889"/>
              <a:ext cx="32553" cy="69757"/>
            </a:xfrm>
            <a:custGeom>
              <a:avLst/>
              <a:gdLst/>
              <a:ahLst/>
              <a:cxnLst/>
              <a:rect l="l" t="t" r="r" b="b"/>
              <a:pathLst>
                <a:path w="12" h="25" extrusionOk="0"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2" y="23"/>
                    <a:pt x="12" y="21"/>
                  </a:cubicBezTo>
                  <a:cubicBezTo>
                    <a:pt x="12" y="4"/>
                    <a:pt x="12" y="4"/>
                    <a:pt x="12" y="4"/>
                  </a:cubicBezTo>
                  <a:cubicBezTo>
                    <a:pt x="12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lose/>
                  <a:moveTo>
                    <a:pt x="4" y="7"/>
                  </a:moveTo>
                  <a:cubicBezTo>
                    <a:pt x="4" y="7"/>
                    <a:pt x="4" y="7"/>
                    <a:pt x="4" y="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2031;p81"/>
            <p:cNvSpPr/>
            <p:nvPr/>
          </p:nvSpPr>
          <p:spPr>
            <a:xfrm>
              <a:off x="7800560" y="3165922"/>
              <a:ext cx="60456" cy="68595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1" y="25"/>
                  </a:moveTo>
                  <a:cubicBezTo>
                    <a:pt x="17" y="25"/>
                    <a:pt x="22" y="20"/>
                    <a:pt x="22" y="14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8" y="11"/>
                  </a:moveTo>
                  <a:cubicBezTo>
                    <a:pt x="8" y="9"/>
                    <a:pt x="9" y="8"/>
                    <a:pt x="11" y="8"/>
                  </a:cubicBezTo>
                  <a:cubicBezTo>
                    <a:pt x="13" y="8"/>
                    <a:pt x="15" y="9"/>
                    <a:pt x="15" y="1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6"/>
                    <a:pt x="13" y="18"/>
                    <a:pt x="11" y="18"/>
                  </a:cubicBezTo>
                  <a:cubicBezTo>
                    <a:pt x="9" y="18"/>
                    <a:pt x="8" y="16"/>
                    <a:pt x="8" y="14"/>
                  </a:cubicBezTo>
                  <a:lnTo>
                    <a:pt x="8" y="11"/>
                  </a:lnTo>
                  <a:close/>
                  <a:moveTo>
                    <a:pt x="8" y="11"/>
                  </a:moveTo>
                  <a:cubicBezTo>
                    <a:pt x="8" y="11"/>
                    <a:pt x="8" y="11"/>
                    <a:pt x="8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2032;p81"/>
            <p:cNvSpPr/>
            <p:nvPr/>
          </p:nvSpPr>
          <p:spPr>
            <a:xfrm>
              <a:off x="7901706" y="3165922"/>
              <a:ext cx="58130" cy="6859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0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0" y="0"/>
                  </a:cubicBezTo>
                  <a:cubicBezTo>
                    <a:pt x="4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4" y="25"/>
                    <a:pt x="10" y="25"/>
                  </a:cubicBezTo>
                  <a:close/>
                  <a:moveTo>
                    <a:pt x="7" y="11"/>
                  </a:moveTo>
                  <a:cubicBezTo>
                    <a:pt x="7" y="9"/>
                    <a:pt x="8" y="8"/>
                    <a:pt x="10" y="8"/>
                  </a:cubicBezTo>
                  <a:cubicBezTo>
                    <a:pt x="12" y="8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2" y="18"/>
                    <a:pt x="10" y="18"/>
                  </a:cubicBezTo>
                  <a:cubicBezTo>
                    <a:pt x="8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" name="Google Shape;2033;p81"/>
            <p:cNvSpPr/>
            <p:nvPr/>
          </p:nvSpPr>
          <p:spPr>
            <a:xfrm>
              <a:off x="7863340" y="3165922"/>
              <a:ext cx="30228" cy="68595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ubicBezTo>
                    <a:pt x="4" y="8"/>
                    <a:pt x="4" y="8"/>
                    <a:pt x="4" y="8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5" y="25"/>
                    <a:pt x="7" y="25"/>
                  </a:cubicBezTo>
                  <a:cubicBezTo>
                    <a:pt x="9" y="25"/>
                    <a:pt x="11" y="23"/>
                    <a:pt x="11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9" y="0"/>
                    <a:pt x="7" y="0"/>
                  </a:cubicBezTo>
                  <a:close/>
                  <a:moveTo>
                    <a:pt x="7" y="0"/>
                  </a:moveTo>
                  <a:cubicBezTo>
                    <a:pt x="7" y="0"/>
                    <a:pt x="7" y="0"/>
                    <a:pt x="7" y="0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2034;p81"/>
            <p:cNvSpPr/>
            <p:nvPr/>
          </p:nvSpPr>
          <p:spPr>
            <a:xfrm>
              <a:off x="7963325" y="3165922"/>
              <a:ext cx="30228" cy="68595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3" y="8"/>
                  </a:moveTo>
                  <a:cubicBezTo>
                    <a:pt x="4" y="8"/>
                    <a:pt x="4" y="8"/>
                    <a:pt x="4" y="8"/>
                  </a:cubicBezTo>
                  <a:cubicBezTo>
                    <a:pt x="4" y="22"/>
                    <a:pt x="4" y="22"/>
                    <a:pt x="4" y="22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1" y="23"/>
                    <a:pt x="11" y="22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8"/>
                    <a:pt x="3" y="8"/>
                  </a:cubicBezTo>
                  <a:close/>
                  <a:moveTo>
                    <a:pt x="3" y="8"/>
                  </a:moveTo>
                  <a:cubicBezTo>
                    <a:pt x="3" y="8"/>
                    <a:pt x="3" y="8"/>
                    <a:pt x="3" y="8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2035;p81"/>
            <p:cNvSpPr/>
            <p:nvPr/>
          </p:nvSpPr>
          <p:spPr>
            <a:xfrm>
              <a:off x="8001690" y="3165922"/>
              <a:ext cx="58130" cy="68595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1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8"/>
                    <a:pt x="11" y="8"/>
                  </a:cubicBezTo>
                  <a:cubicBezTo>
                    <a:pt x="13" y="8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" name="Google Shape;2036;p81"/>
            <p:cNvSpPr/>
            <p:nvPr/>
          </p:nvSpPr>
          <p:spPr>
            <a:xfrm>
              <a:off x="7835438" y="3079889"/>
              <a:ext cx="61619" cy="69757"/>
            </a:xfrm>
            <a:custGeom>
              <a:avLst/>
              <a:gdLst/>
              <a:ahLst/>
              <a:cxnLst/>
              <a:rect l="l" t="t" r="r" b="b"/>
              <a:pathLst>
                <a:path w="22" h="25" extrusionOk="0">
                  <a:moveTo>
                    <a:pt x="11" y="25"/>
                  </a:moveTo>
                  <a:cubicBezTo>
                    <a:pt x="17" y="25"/>
                    <a:pt x="22" y="20"/>
                    <a:pt x="22" y="14"/>
                  </a:cubicBezTo>
                  <a:cubicBezTo>
                    <a:pt x="22" y="11"/>
                    <a:pt x="22" y="11"/>
                    <a:pt x="22" y="11"/>
                  </a:cubicBezTo>
                  <a:cubicBezTo>
                    <a:pt x="22" y="5"/>
                    <a:pt x="17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7"/>
                    <a:pt x="11" y="7"/>
                  </a:cubicBezTo>
                  <a:cubicBezTo>
                    <a:pt x="13" y="7"/>
                    <a:pt x="15" y="9"/>
                    <a:pt x="15" y="11"/>
                  </a:cubicBezTo>
                  <a:cubicBezTo>
                    <a:pt x="15" y="14"/>
                    <a:pt x="15" y="14"/>
                    <a:pt x="15" y="14"/>
                  </a:cubicBezTo>
                  <a:cubicBezTo>
                    <a:pt x="15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2037;p81"/>
            <p:cNvSpPr/>
            <p:nvPr/>
          </p:nvSpPr>
          <p:spPr>
            <a:xfrm>
              <a:off x="7963325" y="3079889"/>
              <a:ext cx="30228" cy="69757"/>
            </a:xfrm>
            <a:custGeom>
              <a:avLst/>
              <a:gdLst/>
              <a:ahLst/>
              <a:cxnLst/>
              <a:rect l="l" t="t" r="r" b="b"/>
              <a:pathLst>
                <a:path w="11" h="25" extrusionOk="0">
                  <a:moveTo>
                    <a:pt x="3" y="7"/>
                  </a:moveTo>
                  <a:cubicBezTo>
                    <a:pt x="4" y="7"/>
                    <a:pt x="4" y="7"/>
                    <a:pt x="4" y="7"/>
                  </a:cubicBezTo>
                  <a:cubicBezTo>
                    <a:pt x="4" y="21"/>
                    <a:pt x="4" y="21"/>
                    <a:pt x="4" y="21"/>
                  </a:cubicBezTo>
                  <a:cubicBezTo>
                    <a:pt x="4" y="23"/>
                    <a:pt x="6" y="25"/>
                    <a:pt x="8" y="25"/>
                  </a:cubicBezTo>
                  <a:cubicBezTo>
                    <a:pt x="10" y="25"/>
                    <a:pt x="11" y="23"/>
                    <a:pt x="11" y="21"/>
                  </a:cubicBezTo>
                  <a:cubicBezTo>
                    <a:pt x="11" y="4"/>
                    <a:pt x="11" y="4"/>
                    <a:pt x="11" y="4"/>
                  </a:cubicBezTo>
                  <a:cubicBezTo>
                    <a:pt x="11" y="2"/>
                    <a:pt x="10" y="0"/>
                    <a:pt x="8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lose/>
                  <a:moveTo>
                    <a:pt x="3" y="7"/>
                  </a:moveTo>
                  <a:cubicBezTo>
                    <a:pt x="3" y="7"/>
                    <a:pt x="3" y="7"/>
                    <a:pt x="3" y="7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2038;p81"/>
            <p:cNvSpPr/>
            <p:nvPr/>
          </p:nvSpPr>
          <p:spPr>
            <a:xfrm>
              <a:off x="8001690" y="3079889"/>
              <a:ext cx="58130" cy="69757"/>
            </a:xfrm>
            <a:custGeom>
              <a:avLst/>
              <a:gdLst/>
              <a:ahLst/>
              <a:cxnLst/>
              <a:rect l="l" t="t" r="r" b="b"/>
              <a:pathLst>
                <a:path w="21" h="25" extrusionOk="0">
                  <a:moveTo>
                    <a:pt x="11" y="25"/>
                  </a:moveTo>
                  <a:cubicBezTo>
                    <a:pt x="16" y="25"/>
                    <a:pt x="21" y="20"/>
                    <a:pt x="21" y="14"/>
                  </a:cubicBezTo>
                  <a:cubicBezTo>
                    <a:pt x="21" y="11"/>
                    <a:pt x="21" y="11"/>
                    <a:pt x="21" y="11"/>
                  </a:cubicBezTo>
                  <a:cubicBezTo>
                    <a:pt x="21" y="5"/>
                    <a:pt x="16" y="0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20"/>
                    <a:pt x="5" y="25"/>
                    <a:pt x="11" y="25"/>
                  </a:cubicBezTo>
                  <a:close/>
                  <a:moveTo>
                    <a:pt x="7" y="11"/>
                  </a:moveTo>
                  <a:cubicBezTo>
                    <a:pt x="7" y="9"/>
                    <a:pt x="9" y="7"/>
                    <a:pt x="11" y="7"/>
                  </a:cubicBezTo>
                  <a:cubicBezTo>
                    <a:pt x="13" y="7"/>
                    <a:pt x="14" y="9"/>
                    <a:pt x="14" y="11"/>
                  </a:cubicBezTo>
                  <a:cubicBezTo>
                    <a:pt x="14" y="14"/>
                    <a:pt x="14" y="14"/>
                    <a:pt x="14" y="14"/>
                  </a:cubicBezTo>
                  <a:cubicBezTo>
                    <a:pt x="14" y="16"/>
                    <a:pt x="13" y="18"/>
                    <a:pt x="11" y="18"/>
                  </a:cubicBezTo>
                  <a:cubicBezTo>
                    <a:pt x="9" y="18"/>
                    <a:pt x="7" y="16"/>
                    <a:pt x="7" y="14"/>
                  </a:cubicBezTo>
                  <a:lnTo>
                    <a:pt x="7" y="11"/>
                  </a:lnTo>
                  <a:close/>
                  <a:moveTo>
                    <a:pt x="7" y="11"/>
                  </a:moveTo>
                  <a:cubicBezTo>
                    <a:pt x="7" y="11"/>
                    <a:pt x="7" y="11"/>
                    <a:pt x="7" y="11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2039;p81"/>
            <p:cNvSpPr/>
            <p:nvPr/>
          </p:nvSpPr>
          <p:spPr>
            <a:xfrm>
              <a:off x="7959837" y="3003157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2040;p81"/>
            <p:cNvSpPr/>
            <p:nvPr/>
          </p:nvSpPr>
          <p:spPr>
            <a:xfrm>
              <a:off x="8001690" y="3003157"/>
              <a:ext cx="18602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5" y="7"/>
                    <a:pt x="3" y="7"/>
                  </a:cubicBezTo>
                  <a:cubicBezTo>
                    <a:pt x="1" y="7"/>
                    <a:pt x="0" y="5"/>
                    <a:pt x="0" y="3"/>
                  </a:cubicBezTo>
                  <a:cubicBezTo>
                    <a:pt x="0" y="1"/>
                    <a:pt x="1" y="0"/>
                    <a:pt x="3" y="0"/>
                  </a:cubicBezTo>
                  <a:cubicBezTo>
                    <a:pt x="5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2041;p81"/>
            <p:cNvSpPr/>
            <p:nvPr/>
          </p:nvSpPr>
          <p:spPr>
            <a:xfrm>
              <a:off x="8040057" y="3003157"/>
              <a:ext cx="19765" cy="18602"/>
            </a:xfrm>
            <a:custGeom>
              <a:avLst/>
              <a:gdLst/>
              <a:ahLst/>
              <a:cxnLst/>
              <a:rect l="l" t="t" r="r" b="b"/>
              <a:pathLst>
                <a:path w="7" h="7" extrusionOk="0">
                  <a:moveTo>
                    <a:pt x="7" y="3"/>
                  </a:moveTo>
                  <a:cubicBezTo>
                    <a:pt x="7" y="5"/>
                    <a:pt x="6" y="7"/>
                    <a:pt x="4" y="7"/>
                  </a:cubicBezTo>
                  <a:cubicBezTo>
                    <a:pt x="2" y="7"/>
                    <a:pt x="0" y="5"/>
                    <a:pt x="0" y="3"/>
                  </a:cubicBezTo>
                  <a:cubicBezTo>
                    <a:pt x="0" y="1"/>
                    <a:pt x="2" y="0"/>
                    <a:pt x="4" y="0"/>
                  </a:cubicBezTo>
                  <a:cubicBezTo>
                    <a:pt x="6" y="0"/>
                    <a:pt x="7" y="1"/>
                    <a:pt x="7" y="3"/>
                  </a:cubicBezTo>
                  <a:close/>
                  <a:moveTo>
                    <a:pt x="7" y="3"/>
                  </a:moveTo>
                  <a:cubicBezTo>
                    <a:pt x="7" y="3"/>
                    <a:pt x="7" y="3"/>
                    <a:pt x="7" y="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8" name="Google Shape;1818;p78"/>
          <p:cNvSpPr txBox="1">
            <a:spLocks noGrp="1"/>
          </p:cNvSpPr>
          <p:nvPr>
            <p:ph type="title"/>
          </p:nvPr>
        </p:nvSpPr>
        <p:spPr>
          <a:xfrm>
            <a:off x="2190115" y="121285"/>
            <a:ext cx="4770120" cy="1116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 &amp; Future Scope</a:t>
            </a:r>
            <a:endParaRPr dirty="0"/>
          </a:p>
        </p:txBody>
      </p:sp>
      <p:grpSp>
        <p:nvGrpSpPr>
          <p:cNvPr id="1820" name="Google Shape;1820;p78"/>
          <p:cNvGrpSpPr/>
          <p:nvPr/>
        </p:nvGrpSpPr>
        <p:grpSpPr>
          <a:xfrm>
            <a:off x="-502268" y="-486721"/>
            <a:ext cx="2471175" cy="2747975"/>
            <a:chOff x="7398357" y="-662077"/>
            <a:chExt cx="2471175" cy="2747975"/>
          </a:xfrm>
        </p:grpSpPr>
        <p:sp>
          <p:nvSpPr>
            <p:cNvPr id="1821" name="Google Shape;1821;p78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2" name="Google Shape;1822;p78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3" name="Google Shape;1823;p78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4" name="Google Shape;1824;p78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5" name="Google Shape;1825;p78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26" name="Google Shape;1826;p78"/>
          <p:cNvGrpSpPr/>
          <p:nvPr/>
        </p:nvGrpSpPr>
        <p:grpSpPr>
          <a:xfrm>
            <a:off x="7598602" y="3"/>
            <a:ext cx="1664331" cy="1664331"/>
            <a:chOff x="3901550" y="2223725"/>
            <a:chExt cx="1557050" cy="1557050"/>
          </a:xfrm>
        </p:grpSpPr>
        <p:sp>
          <p:nvSpPr>
            <p:cNvPr id="1827" name="Google Shape;1827;p78"/>
            <p:cNvSpPr/>
            <p:nvPr/>
          </p:nvSpPr>
          <p:spPr>
            <a:xfrm>
              <a:off x="4212350" y="2535275"/>
              <a:ext cx="934700" cy="933925"/>
            </a:xfrm>
            <a:custGeom>
              <a:avLst/>
              <a:gdLst/>
              <a:ahLst/>
              <a:cxnLst/>
              <a:rect l="l" t="t" r="r" b="b"/>
              <a:pathLst>
                <a:path w="37388" h="37357" extrusionOk="0">
                  <a:moveTo>
                    <a:pt x="18694" y="1"/>
                  </a:moveTo>
                  <a:cubicBezTo>
                    <a:pt x="8390" y="1"/>
                    <a:pt x="1" y="8360"/>
                    <a:pt x="1" y="18664"/>
                  </a:cubicBezTo>
                  <a:cubicBezTo>
                    <a:pt x="1" y="28998"/>
                    <a:pt x="8390" y="37357"/>
                    <a:pt x="18694" y="37357"/>
                  </a:cubicBezTo>
                  <a:cubicBezTo>
                    <a:pt x="29028" y="37357"/>
                    <a:pt x="37387" y="28998"/>
                    <a:pt x="37387" y="18664"/>
                  </a:cubicBezTo>
                  <a:cubicBezTo>
                    <a:pt x="37387" y="8360"/>
                    <a:pt x="29028" y="1"/>
                    <a:pt x="1869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8" name="Google Shape;1828;p78"/>
            <p:cNvSpPr/>
            <p:nvPr/>
          </p:nvSpPr>
          <p:spPr>
            <a:xfrm>
              <a:off x="4385600" y="2707775"/>
              <a:ext cx="588950" cy="588950"/>
            </a:xfrm>
            <a:custGeom>
              <a:avLst/>
              <a:gdLst/>
              <a:ahLst/>
              <a:cxnLst/>
              <a:rect l="l" t="t" r="r" b="b"/>
              <a:pathLst>
                <a:path w="23558" h="23558" fill="none" extrusionOk="0">
                  <a:moveTo>
                    <a:pt x="23557" y="11764"/>
                  </a:moveTo>
                  <a:cubicBezTo>
                    <a:pt x="23557" y="18268"/>
                    <a:pt x="18269" y="23557"/>
                    <a:pt x="11764" y="23557"/>
                  </a:cubicBezTo>
                  <a:cubicBezTo>
                    <a:pt x="5259" y="23557"/>
                    <a:pt x="1" y="18268"/>
                    <a:pt x="1" y="11764"/>
                  </a:cubicBezTo>
                  <a:cubicBezTo>
                    <a:pt x="1" y="5259"/>
                    <a:pt x="5259" y="1"/>
                    <a:pt x="11764" y="1"/>
                  </a:cubicBezTo>
                  <a:cubicBezTo>
                    <a:pt x="18269" y="1"/>
                    <a:pt x="23557" y="5259"/>
                    <a:pt x="23557" y="11764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29" name="Google Shape;1829;p78"/>
            <p:cNvSpPr/>
            <p:nvPr/>
          </p:nvSpPr>
          <p:spPr>
            <a:xfrm>
              <a:off x="4596100" y="2919025"/>
              <a:ext cx="167200" cy="166450"/>
            </a:xfrm>
            <a:custGeom>
              <a:avLst/>
              <a:gdLst/>
              <a:ahLst/>
              <a:cxnLst/>
              <a:rect l="l" t="t" r="r" b="b"/>
              <a:pathLst>
                <a:path w="6688" h="6658" extrusionOk="0">
                  <a:moveTo>
                    <a:pt x="3344" y="1"/>
                  </a:moveTo>
                  <a:cubicBezTo>
                    <a:pt x="1520" y="1"/>
                    <a:pt x="0" y="1490"/>
                    <a:pt x="0" y="3314"/>
                  </a:cubicBezTo>
                  <a:cubicBezTo>
                    <a:pt x="0" y="5168"/>
                    <a:pt x="1520" y="6657"/>
                    <a:pt x="3344" y="6657"/>
                  </a:cubicBezTo>
                  <a:cubicBezTo>
                    <a:pt x="5198" y="6657"/>
                    <a:pt x="6687" y="5168"/>
                    <a:pt x="6687" y="3314"/>
                  </a:cubicBezTo>
                  <a:cubicBezTo>
                    <a:pt x="6687" y="1490"/>
                    <a:pt x="5198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0" name="Google Shape;1830;p78"/>
            <p:cNvSpPr/>
            <p:nvPr/>
          </p:nvSpPr>
          <p:spPr>
            <a:xfrm>
              <a:off x="4496550" y="2819475"/>
              <a:ext cx="366300" cy="365525"/>
            </a:xfrm>
            <a:custGeom>
              <a:avLst/>
              <a:gdLst/>
              <a:ahLst/>
              <a:cxnLst/>
              <a:rect l="l" t="t" r="r" b="b"/>
              <a:pathLst>
                <a:path w="14652" h="14621" fill="none" extrusionOk="0">
                  <a:moveTo>
                    <a:pt x="14651" y="7296"/>
                  </a:moveTo>
                  <a:cubicBezTo>
                    <a:pt x="14651" y="11338"/>
                    <a:pt x="11369" y="14621"/>
                    <a:pt x="7326" y="14621"/>
                  </a:cubicBezTo>
                  <a:cubicBezTo>
                    <a:pt x="3283" y="14621"/>
                    <a:pt x="1" y="11338"/>
                    <a:pt x="1" y="7296"/>
                  </a:cubicBezTo>
                  <a:cubicBezTo>
                    <a:pt x="1" y="3283"/>
                    <a:pt x="3283" y="1"/>
                    <a:pt x="7326" y="1"/>
                  </a:cubicBezTo>
                  <a:cubicBezTo>
                    <a:pt x="11369" y="1"/>
                    <a:pt x="14651" y="3283"/>
                    <a:pt x="14651" y="7296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31" name="Google Shape;1831;p78"/>
            <p:cNvSpPr/>
            <p:nvPr/>
          </p:nvSpPr>
          <p:spPr>
            <a:xfrm>
              <a:off x="3901550" y="2223725"/>
              <a:ext cx="1557050" cy="1557050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" name="Subtitle 1"/>
          <p:cNvSpPr/>
          <p:nvPr>
            <p:ph type="subTitle" idx="1"/>
          </p:nvPr>
        </p:nvSpPr>
        <p:spPr>
          <a:xfrm>
            <a:off x="2092590" y="2261210"/>
            <a:ext cx="5370300" cy="1472100"/>
          </a:xfrm>
        </p:spPr>
        <p:txBody>
          <a:bodyPr/>
          <a:p>
            <a:r>
              <a:rPr lang="en-US" sz="1200"/>
              <a:t>➤Smart Education improves learning by making it flexible, personalized, and engaging.</a:t>
            </a:r>
            <a:endParaRPr lang="en-US" sz="1200"/>
          </a:p>
          <a:p>
            <a:endParaRPr lang="en-US" sz="1200"/>
          </a:p>
          <a:p>
            <a:r>
              <a:rPr lang="en-US" sz="1200"/>
              <a:t> ➤It benefits both students and teachers with better access and interactive tools.</a:t>
            </a:r>
            <a:endParaRPr lang="en-US" sz="1200"/>
          </a:p>
          <a:p>
            <a:endParaRPr lang="en-US" sz="1200"/>
          </a:p>
          <a:p>
            <a:r>
              <a:rPr lang="en-US" sz="1200"/>
              <a:t>        ➤  Future updates may include advanced AI tutors, voice interaction, and expanded AR/VR features.</a:t>
            </a:r>
            <a:endParaRPr lang="en-US" sz="1200"/>
          </a:p>
          <a:p>
            <a:endParaRPr lang="en-US" sz="1200"/>
          </a:p>
          <a:p>
            <a:r>
              <a:rPr lang="en-US" sz="1200"/>
              <a:t>➤ The system is designed to grow with technology and learner needs.</a:t>
            </a:r>
            <a:endParaRPr lang="en-US" sz="1200"/>
          </a:p>
          <a:p>
            <a:endParaRPr lang="en-US" sz="1200"/>
          </a:p>
          <a:p>
            <a:r>
              <a:rPr lang="en-US" sz="1200"/>
              <a:t>➤Empowering education for a smarter tomorrow.</a:t>
            </a:r>
            <a:endParaRPr lang="en-US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opology - Master of Science in Mathematics by Slidesgo">
  <a:themeElements>
    <a:clrScheme name="Simple Light">
      <a:dk1>
        <a:srgbClr val="233251"/>
      </a:dk1>
      <a:lt1>
        <a:srgbClr val="34579E"/>
      </a:lt1>
      <a:dk2>
        <a:srgbClr val="36867D"/>
      </a:dk2>
      <a:lt2>
        <a:srgbClr val="70A19C"/>
      </a:lt2>
      <a:accent1>
        <a:srgbClr val="F1F1F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332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3090</Words>
  <Application>WPS Writer</Application>
  <PresentationFormat>On-screen Show (16:9)</PresentationFormat>
  <Paragraphs>74</Paragraphs>
  <Slides>8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4" baseType="lpstr">
      <vt:lpstr>Arial</vt:lpstr>
      <vt:lpstr>SimSun</vt:lpstr>
      <vt:lpstr>Wingdings</vt:lpstr>
      <vt:lpstr>Arial</vt:lpstr>
      <vt:lpstr>Poppins SemiBold</vt:lpstr>
      <vt:lpstr>Roboto</vt:lpstr>
      <vt:lpstr>Poppins Medium</vt:lpstr>
      <vt:lpstr>Bebas Neue</vt:lpstr>
      <vt:lpstr>Poppins Medium</vt:lpstr>
      <vt:lpstr>Calibri</vt:lpstr>
      <vt:lpstr>Microsoft YaHei</vt:lpstr>
      <vt:lpstr>汉仪旗黑</vt:lpstr>
      <vt:lpstr>Arial Unicode MS</vt:lpstr>
      <vt:lpstr>宋体-简</vt:lpstr>
      <vt:lpstr>Helvetica Neue</vt:lpstr>
      <vt:lpstr>Topology - Master of Science in Mathematics by Slidesgo</vt:lpstr>
      <vt:lpstr>Topic 			: Smart Education Domain		: Student Innovation Team ID		: T317 Team name		: Digital Dreamers Team members	: T.VARUN(2403A51L05) 			  R.AKASH REDDY(2403A51L30) 			  A. GOUTHAM(2403A51L43) 			  A.VAMSHI KRISHNA(2403A51L47) 			  G.LOKESH(2403A51L60) 				 </vt:lpstr>
      <vt:lpstr>Objective</vt:lpstr>
      <vt:lpstr>Problem Statement</vt:lpstr>
      <vt:lpstr>Existing system</vt:lpstr>
      <vt:lpstr>Proposed system</vt:lpstr>
      <vt:lpstr>Workflow</vt:lpstr>
      <vt:lpstr>System Architecture </vt:lpstr>
      <vt:lpstr>Conclusion &amp; Future Scope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Shashank Jakku</dc:creator>
  <cp:lastModifiedBy>REKULAPALLY AKASH REDDY</cp:lastModifiedBy>
  <cp:revision>11</cp:revision>
  <dcterms:created xsi:type="dcterms:W3CDTF">2025-04-04T22:29:59Z</dcterms:created>
  <dcterms:modified xsi:type="dcterms:W3CDTF">2025-04-04T22:29:59Z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40B43C39CA24D60F1013F067DF413223_42</vt:lpwstr>
  </property>
  <property fmtid="{D5CDD505-2E9C-101B-9397-08002B2CF9AE}" pid="3" name="KSOProductBuildVer">
    <vt:lpwstr>1033-6.10.1.8203</vt:lpwstr>
  </property>
</Properties>
</file>