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E43E-DD4A-AF43-883C-81A425BFD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FE390-F12D-B645-A6E7-765F834C2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3043E-B6E6-8E40-BD6C-67567FB5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6C44-BCDF-784F-93D3-297B6DCC558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5EEA0-2363-5D40-AE76-0BC5D05A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7B251-FD4E-6946-B2FB-B8ADADF6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DFA-0FAA-1445-ADE7-C2E02163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B0F7-700D-B240-A4A8-8491AE5D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23901-FF40-A54E-9BC9-FE0E46E03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E0D2-26AF-D847-A72F-63EEB9D7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6C44-BCDF-784F-93D3-297B6DCC558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B4629-2F40-7245-A723-4C1968C6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90DF-E6D8-A74B-B889-F4024B5D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DFA-0FAA-1445-ADE7-C2E02163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3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8DF4F-6BAA-424A-A79C-0A2B86168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3307-94D9-424E-88F6-801EAFD34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28530-3D18-244F-BFB8-529E0D28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6C44-BCDF-784F-93D3-297B6DCC558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C7895-109A-444C-A4D8-73355FEE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7C023-5ACD-9548-B328-4CDCD2F4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DFA-0FAA-1445-ADE7-C2E02163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CF67-A6EE-F045-B28D-4749C752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E241-B703-B343-A98F-456A0815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EF34-9132-6B4D-A160-6C3E5EB0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6C44-BCDF-784F-93D3-297B6DCC558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E5EC7-4200-3A4B-83CA-8064586E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1FF66-3ED8-4441-9C19-9FD10123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DFA-0FAA-1445-ADE7-C2E02163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E223-5800-0C45-9437-A86179B9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D3E27-7F5F-F642-9A10-BF53114AB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79999-4FA1-534F-9CE2-8A67091B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6C44-BCDF-784F-93D3-297B6DCC558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69BDC-6A6D-854E-8B40-673B5508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B269A-63AB-934B-994E-A34619CC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DFA-0FAA-1445-ADE7-C2E02163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1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2F79-7CD6-CC4A-9691-708C4113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B9A9-59EA-874F-8A74-594BFCA3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0C953-6551-9C4D-8D15-CB7A427FE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A36F7-47BF-1C40-8044-24284020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6C44-BCDF-784F-93D3-297B6DCC558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AAB22-EFB6-DC49-A196-8DAFD4F1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A9DB9-3C3C-8A40-9532-1009FA15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DFA-0FAA-1445-ADE7-C2E02163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8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AFA7-C489-FA44-BBCA-CB3A716F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62BBD-F908-0A4C-A7D1-5A977CCF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29DBA-CDB3-5F45-800F-9E3C6A0EB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934A4-68D5-C046-BF26-CD41FBF4A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8363C-929F-3C49-8B3F-C49AAD193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EBF43-F44E-E543-8BEE-48358674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6C44-BCDF-784F-93D3-297B6DCC558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23FC4-0BCD-DD47-8FDC-EE8EA9D0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A7E51-2E13-1548-9F20-6B285835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DFA-0FAA-1445-ADE7-C2E02163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2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2956-35B4-8D46-A740-90CA1368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5E8CD-E267-7249-9AD4-A42B7535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6C44-BCDF-784F-93D3-297B6DCC558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11629-9A3A-D24C-BF98-0F5FC4D1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F064B-69F5-5343-825C-3D44FC5D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DFA-0FAA-1445-ADE7-C2E02163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1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F6A81-CB5C-0F49-A0F0-3B61C798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6C44-BCDF-784F-93D3-297B6DCC558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E88EC-2157-AD4F-BB70-0D6C67F5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6AAB4-BB8D-D64E-A690-26047830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DFA-0FAA-1445-ADE7-C2E02163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1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575D-FD7C-0D4D-BA0B-915954DF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BEA42-F5B0-464B-855C-A005610A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F1D2B-60ED-A24F-A24B-E32221DC7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A750A-1A90-304E-B125-038B189C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6C44-BCDF-784F-93D3-297B6DCC558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0DC88-006A-3944-88C9-AA88AA7E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ACBCA-9138-9846-B3E4-1B9B3075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DFA-0FAA-1445-ADE7-C2E02163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77FD-AA40-DD4B-9395-AA7FC8DA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84EC4-1599-AA42-8E88-18308FD22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70ECD-60BC-5544-8B43-B7F246534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488BD-3DB6-3F41-ADAB-DDC5F744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6C44-BCDF-784F-93D3-297B6DCC558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A5AC1-377C-2544-9951-9A096B27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4B332-A549-E841-A0AF-A982E5B6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DFA-0FAA-1445-ADE7-C2E02163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9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EFC11-83E0-7B4A-B5B0-FF836BD2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FAF6-324C-2F42-9F3A-2EAB909AC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689F9-69A2-E14D-B574-6DDF49398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56C44-BCDF-784F-93D3-297B6DCC558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C85DD-BF90-AA47-9506-02634D482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BBD85-5A43-E44F-A81A-B1F399700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ADFA-0FAA-1445-ADE7-C2E02163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0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362DA1-8358-0942-9160-F720E748B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5" t="4685" r="13040" b="3423"/>
          <a:stretch/>
        </p:blipFill>
        <p:spPr>
          <a:xfrm>
            <a:off x="6523330" y="124625"/>
            <a:ext cx="4666954" cy="3233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5C0130-92B4-F643-B041-B33FC156A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4" y="111211"/>
            <a:ext cx="5004143" cy="67467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47176F-480C-864D-94E7-6E620A02C29F}"/>
              </a:ext>
            </a:extLst>
          </p:cNvPr>
          <p:cNvSpPr/>
          <p:nvPr/>
        </p:nvSpPr>
        <p:spPr>
          <a:xfrm>
            <a:off x="5688224" y="4145690"/>
            <a:ext cx="2164953" cy="50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载入有待标文件夹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5699DE-DBC2-BF47-9199-0014286E2389}"/>
              </a:ext>
            </a:extLst>
          </p:cNvPr>
          <p:cNvSpPr/>
          <p:nvPr/>
        </p:nvSpPr>
        <p:spPr>
          <a:xfrm>
            <a:off x="8277245" y="6258695"/>
            <a:ext cx="740203" cy="50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A78BCD-930A-1C42-93E8-D8680706C4FC}"/>
              </a:ext>
            </a:extLst>
          </p:cNvPr>
          <p:cNvSpPr/>
          <p:nvPr/>
        </p:nvSpPr>
        <p:spPr>
          <a:xfrm>
            <a:off x="5688223" y="6005382"/>
            <a:ext cx="2164953" cy="50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找回自动保存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41462E-279A-0D4A-90FA-B6CF792E1E7F}"/>
              </a:ext>
            </a:extLst>
          </p:cNvPr>
          <p:cNvSpPr/>
          <p:nvPr/>
        </p:nvSpPr>
        <p:spPr>
          <a:xfrm>
            <a:off x="5688224" y="4955059"/>
            <a:ext cx="2164953" cy="50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4BFC70-9D75-7C4F-B98E-EF125A08E602}"/>
              </a:ext>
            </a:extLst>
          </p:cNvPr>
          <p:cNvSpPr/>
          <p:nvPr/>
        </p:nvSpPr>
        <p:spPr>
          <a:xfrm>
            <a:off x="8257359" y="4145690"/>
            <a:ext cx="3872517" cy="2057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已经标注的剧集列表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936BB-C303-6E44-90B2-3F313DDED574}"/>
              </a:ext>
            </a:extLst>
          </p:cNvPr>
          <p:cNvSpPr/>
          <p:nvPr/>
        </p:nvSpPr>
        <p:spPr>
          <a:xfrm>
            <a:off x="9332498" y="6258695"/>
            <a:ext cx="740204" cy="50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770193-C140-2B4D-8D98-CDD9B2A885AC}"/>
              </a:ext>
            </a:extLst>
          </p:cNvPr>
          <p:cNvSpPr/>
          <p:nvPr/>
        </p:nvSpPr>
        <p:spPr>
          <a:xfrm>
            <a:off x="10327865" y="6258696"/>
            <a:ext cx="740204" cy="50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载入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F887E5-7F00-4849-B0CD-FC568F0D302E}"/>
              </a:ext>
            </a:extLst>
          </p:cNvPr>
          <p:cNvSpPr/>
          <p:nvPr/>
        </p:nvSpPr>
        <p:spPr>
          <a:xfrm>
            <a:off x="11387025" y="6258695"/>
            <a:ext cx="740204" cy="50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清空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5FBACD-5392-6548-A9E3-F04160E0958A}"/>
              </a:ext>
            </a:extLst>
          </p:cNvPr>
          <p:cNvSpPr/>
          <p:nvPr/>
        </p:nvSpPr>
        <p:spPr>
          <a:xfrm>
            <a:off x="6227001" y="3484605"/>
            <a:ext cx="5314210" cy="50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音频播放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3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李诚</dc:creator>
  <cp:lastModifiedBy>李诚</cp:lastModifiedBy>
  <cp:revision>3</cp:revision>
  <dcterms:created xsi:type="dcterms:W3CDTF">2024-04-29T01:10:51Z</dcterms:created>
  <dcterms:modified xsi:type="dcterms:W3CDTF">2024-04-29T02:36:03Z</dcterms:modified>
</cp:coreProperties>
</file>