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5792450" cy="3384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6" userDrawn="1">
          <p15:clr>
            <a:srgbClr val="A4A3A4"/>
          </p15:clr>
        </p15:guide>
        <p15:guide id="2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>
        <p:scale>
          <a:sx n="81" d="100"/>
          <a:sy n="81" d="100"/>
        </p:scale>
        <p:origin x="168" y="2080"/>
      </p:cViewPr>
      <p:guideLst>
        <p:guide orient="horz" pos="1066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553907"/>
            <a:ext cx="11844338" cy="1178325"/>
          </a:xfrm>
        </p:spPr>
        <p:txBody>
          <a:bodyPr anchor="b"/>
          <a:lstStyle>
            <a:lvl1pPr algn="ctr">
              <a:defRPr sz="2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1777673"/>
            <a:ext cx="11844338" cy="817149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628" indent="0" algn="ctr">
              <a:buNone/>
              <a:defRPr sz="987"/>
            </a:lvl2pPr>
            <a:lvl3pPr marL="451256" indent="0" algn="ctr">
              <a:buNone/>
              <a:defRPr sz="888"/>
            </a:lvl3pPr>
            <a:lvl4pPr marL="676885" indent="0" algn="ctr">
              <a:buNone/>
              <a:defRPr sz="790"/>
            </a:lvl4pPr>
            <a:lvl5pPr marL="902513" indent="0" algn="ctr">
              <a:buNone/>
              <a:defRPr sz="790"/>
            </a:lvl5pPr>
            <a:lvl6pPr marL="1128141" indent="0" algn="ctr">
              <a:buNone/>
              <a:defRPr sz="790"/>
            </a:lvl6pPr>
            <a:lvl7pPr marL="1353769" indent="0" algn="ctr">
              <a:buNone/>
              <a:defRPr sz="790"/>
            </a:lvl7pPr>
            <a:lvl8pPr marL="1579397" indent="0" algn="ctr">
              <a:buNone/>
              <a:defRPr sz="790"/>
            </a:lvl8pPr>
            <a:lvl9pPr marL="1805026" indent="0" algn="ctr">
              <a:buNone/>
              <a:defRPr sz="7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180196"/>
            <a:ext cx="3405247" cy="2868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180196"/>
            <a:ext cx="10018335" cy="2868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843787"/>
            <a:ext cx="13620988" cy="1407879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2264985"/>
            <a:ext cx="13620988" cy="740370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628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256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88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902513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128141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353769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579397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1805026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900980"/>
            <a:ext cx="6711791" cy="2147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900980"/>
            <a:ext cx="6711791" cy="2147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180196"/>
            <a:ext cx="13620988" cy="6541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829685"/>
            <a:ext cx="6680946" cy="406616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628" indent="0">
              <a:buNone/>
              <a:defRPr sz="987" b="1"/>
            </a:lvl2pPr>
            <a:lvl3pPr marL="451256" indent="0">
              <a:buNone/>
              <a:defRPr sz="888" b="1"/>
            </a:lvl3pPr>
            <a:lvl4pPr marL="676885" indent="0">
              <a:buNone/>
              <a:defRPr sz="790" b="1"/>
            </a:lvl4pPr>
            <a:lvl5pPr marL="902513" indent="0">
              <a:buNone/>
              <a:defRPr sz="790" b="1"/>
            </a:lvl5pPr>
            <a:lvl6pPr marL="1128141" indent="0">
              <a:buNone/>
              <a:defRPr sz="790" b="1"/>
            </a:lvl6pPr>
            <a:lvl7pPr marL="1353769" indent="0">
              <a:buNone/>
              <a:defRPr sz="790" b="1"/>
            </a:lvl7pPr>
            <a:lvl8pPr marL="1579397" indent="0">
              <a:buNone/>
              <a:defRPr sz="790" b="1"/>
            </a:lvl8pPr>
            <a:lvl9pPr marL="1805026" indent="0">
              <a:buNone/>
              <a:defRPr sz="7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1236301"/>
            <a:ext cx="6680946" cy="181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829685"/>
            <a:ext cx="6713848" cy="406616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628" indent="0">
              <a:buNone/>
              <a:defRPr sz="987" b="1"/>
            </a:lvl2pPr>
            <a:lvl3pPr marL="451256" indent="0">
              <a:buNone/>
              <a:defRPr sz="888" b="1"/>
            </a:lvl3pPr>
            <a:lvl4pPr marL="676885" indent="0">
              <a:buNone/>
              <a:defRPr sz="790" b="1"/>
            </a:lvl4pPr>
            <a:lvl5pPr marL="902513" indent="0">
              <a:buNone/>
              <a:defRPr sz="790" b="1"/>
            </a:lvl5pPr>
            <a:lvl6pPr marL="1128141" indent="0">
              <a:buNone/>
              <a:defRPr sz="790" b="1"/>
            </a:lvl6pPr>
            <a:lvl7pPr marL="1353769" indent="0">
              <a:buNone/>
              <a:defRPr sz="790" b="1"/>
            </a:lvl7pPr>
            <a:lvl8pPr marL="1579397" indent="0">
              <a:buNone/>
              <a:defRPr sz="790" b="1"/>
            </a:lvl8pPr>
            <a:lvl9pPr marL="1805026" indent="0">
              <a:buNone/>
              <a:defRPr sz="7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1236301"/>
            <a:ext cx="6713848" cy="181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225637"/>
            <a:ext cx="5093476" cy="78972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487313"/>
            <a:ext cx="7994928" cy="2405224"/>
          </a:xfrm>
        </p:spPr>
        <p:txBody>
          <a:bodyPr/>
          <a:lstStyle>
            <a:lvl1pPr>
              <a:defRPr sz="1579"/>
            </a:lvl1pPr>
            <a:lvl2pPr>
              <a:defRPr sz="1382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1015365"/>
            <a:ext cx="5093476" cy="1881089"/>
          </a:xfrm>
        </p:spPr>
        <p:txBody>
          <a:bodyPr/>
          <a:lstStyle>
            <a:lvl1pPr marL="0" indent="0">
              <a:buNone/>
              <a:defRPr sz="790"/>
            </a:lvl1pPr>
            <a:lvl2pPr marL="225628" indent="0">
              <a:buNone/>
              <a:defRPr sz="691"/>
            </a:lvl2pPr>
            <a:lvl3pPr marL="451256" indent="0">
              <a:buNone/>
              <a:defRPr sz="592"/>
            </a:lvl3pPr>
            <a:lvl4pPr marL="676885" indent="0">
              <a:buNone/>
              <a:defRPr sz="493"/>
            </a:lvl4pPr>
            <a:lvl5pPr marL="902513" indent="0">
              <a:buNone/>
              <a:defRPr sz="493"/>
            </a:lvl5pPr>
            <a:lvl6pPr marL="1128141" indent="0">
              <a:buNone/>
              <a:defRPr sz="493"/>
            </a:lvl6pPr>
            <a:lvl7pPr marL="1353769" indent="0">
              <a:buNone/>
              <a:defRPr sz="493"/>
            </a:lvl7pPr>
            <a:lvl8pPr marL="1579397" indent="0">
              <a:buNone/>
              <a:defRPr sz="493"/>
            </a:lvl8pPr>
            <a:lvl9pPr marL="1805026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225637"/>
            <a:ext cx="5093476" cy="78972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487313"/>
            <a:ext cx="7994928" cy="2405224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628" indent="0">
              <a:buNone/>
              <a:defRPr sz="1382"/>
            </a:lvl2pPr>
            <a:lvl3pPr marL="451256" indent="0">
              <a:buNone/>
              <a:defRPr sz="1184"/>
            </a:lvl3pPr>
            <a:lvl4pPr marL="676885" indent="0">
              <a:buNone/>
              <a:defRPr sz="987"/>
            </a:lvl4pPr>
            <a:lvl5pPr marL="902513" indent="0">
              <a:buNone/>
              <a:defRPr sz="987"/>
            </a:lvl5pPr>
            <a:lvl6pPr marL="1128141" indent="0">
              <a:buNone/>
              <a:defRPr sz="987"/>
            </a:lvl6pPr>
            <a:lvl7pPr marL="1353769" indent="0">
              <a:buNone/>
              <a:defRPr sz="987"/>
            </a:lvl7pPr>
            <a:lvl8pPr marL="1579397" indent="0">
              <a:buNone/>
              <a:defRPr sz="987"/>
            </a:lvl8pPr>
            <a:lvl9pPr marL="1805026" indent="0">
              <a:buNone/>
              <a:defRPr sz="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1015365"/>
            <a:ext cx="5093476" cy="1881089"/>
          </a:xfrm>
        </p:spPr>
        <p:txBody>
          <a:bodyPr/>
          <a:lstStyle>
            <a:lvl1pPr marL="0" indent="0">
              <a:buNone/>
              <a:defRPr sz="790"/>
            </a:lvl1pPr>
            <a:lvl2pPr marL="225628" indent="0">
              <a:buNone/>
              <a:defRPr sz="691"/>
            </a:lvl2pPr>
            <a:lvl3pPr marL="451256" indent="0">
              <a:buNone/>
              <a:defRPr sz="592"/>
            </a:lvl3pPr>
            <a:lvl4pPr marL="676885" indent="0">
              <a:buNone/>
              <a:defRPr sz="493"/>
            </a:lvl4pPr>
            <a:lvl5pPr marL="902513" indent="0">
              <a:buNone/>
              <a:defRPr sz="493"/>
            </a:lvl5pPr>
            <a:lvl6pPr marL="1128141" indent="0">
              <a:buNone/>
              <a:defRPr sz="493"/>
            </a:lvl6pPr>
            <a:lvl7pPr marL="1353769" indent="0">
              <a:buNone/>
              <a:defRPr sz="493"/>
            </a:lvl7pPr>
            <a:lvl8pPr marL="1579397" indent="0">
              <a:buNone/>
              <a:defRPr sz="493"/>
            </a:lvl8pPr>
            <a:lvl9pPr marL="1805026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180196"/>
            <a:ext cx="13620988" cy="654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900980"/>
            <a:ext cx="13620988" cy="214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3136977"/>
            <a:ext cx="3553301" cy="180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3B34-1D12-FA43-9FDE-57308723331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3136977"/>
            <a:ext cx="5329952" cy="180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3136977"/>
            <a:ext cx="3553301" cy="180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CAA72-22E3-8248-BF9E-4C7C18D5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1256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814" indent="-112814" algn="l" defTabSz="45125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38442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4071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699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5327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955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6583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2212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840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628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256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885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513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8141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769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9397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5026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CFC7A-8A6D-0845-A01B-F5E23A767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41"/>
          <a:stretch/>
        </p:blipFill>
        <p:spPr>
          <a:xfrm>
            <a:off x="9124341" y="252932"/>
            <a:ext cx="3067296" cy="2313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2335B-2CB3-3B41-8C56-E256B7F2A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9" b="16880"/>
          <a:stretch/>
        </p:blipFill>
        <p:spPr>
          <a:xfrm>
            <a:off x="12609146" y="252932"/>
            <a:ext cx="3046275" cy="23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9F9DF-A114-C84A-98B6-57FC10A08F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80"/>
          <a:stretch/>
        </p:blipFill>
        <p:spPr>
          <a:xfrm>
            <a:off x="5879283" y="206634"/>
            <a:ext cx="2723825" cy="235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927B6-8E61-0C40-BB75-8E77CF5CE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63" y="16971"/>
            <a:ext cx="2746880" cy="2068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52AB0-36FE-764A-8865-6EDEF5A07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875" y="1051091"/>
            <a:ext cx="2919759" cy="1860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9D470-3377-FC4A-87A6-58FD7BBA7B7C}"/>
              </a:ext>
            </a:extLst>
          </p:cNvPr>
          <p:cNvSpPr txBox="1"/>
          <p:nvPr/>
        </p:nvSpPr>
        <p:spPr>
          <a:xfrm>
            <a:off x="1813032" y="2934665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Video + Subtitles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0A4BE-8ABC-494D-A80C-688604AC8272}"/>
              </a:ext>
            </a:extLst>
          </p:cNvPr>
          <p:cNvSpPr txBox="1"/>
          <p:nvPr/>
        </p:nvSpPr>
        <p:spPr>
          <a:xfrm>
            <a:off x="6230725" y="2721969"/>
            <a:ext cx="202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Annotate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</a:p>
          <a:p>
            <a:pPr algn="ctr"/>
            <a:r>
              <a:rPr lang="en-US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 Character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6BF4F-2D25-184D-BD95-840745E5A194}"/>
              </a:ext>
            </a:extLst>
          </p:cNvPr>
          <p:cNvSpPr txBox="1"/>
          <p:nvPr/>
        </p:nvSpPr>
        <p:spPr>
          <a:xfrm>
            <a:off x="9363314" y="2738219"/>
            <a:ext cx="258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Automatically Recognized</a:t>
            </a:r>
          </a:p>
          <a:p>
            <a:pPr algn="ctr"/>
            <a:r>
              <a:rPr lang="en-US" dirty="0"/>
              <a:t>Noisy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9F81E-ECF0-0D47-A02F-994637BF8D64}"/>
              </a:ext>
            </a:extLst>
          </p:cNvPr>
          <p:cNvSpPr txBox="1"/>
          <p:nvPr/>
        </p:nvSpPr>
        <p:spPr>
          <a:xfrm>
            <a:off x="13332864" y="2911723"/>
            <a:ext cx="159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Manually Fixed</a:t>
            </a:r>
          </a:p>
        </p:txBody>
      </p:sp>
    </p:spTree>
    <p:extLst>
      <p:ext uri="{BB962C8B-B14F-4D97-AF65-F5344CB8AC3E}">
        <p14:creationId xmlns:p14="http://schemas.microsoft.com/office/powerpoint/2010/main" val="98397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2</cp:revision>
  <dcterms:created xsi:type="dcterms:W3CDTF">2024-04-22T07:00:15Z</dcterms:created>
  <dcterms:modified xsi:type="dcterms:W3CDTF">2024-04-22T07:11:55Z</dcterms:modified>
</cp:coreProperties>
</file>