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0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35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0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8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80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0978-BF53-4B85-8E55-7E956C7ABBD6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DD87-D049-4AE9-B383-07CE1EE93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交易</a:t>
            </a:r>
            <a:r>
              <a:rPr lang="zh-TW" altLang="en-US" dirty="0" smtClean="0"/>
              <a:t>模擬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使用說明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20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989" y="1825624"/>
            <a:ext cx="11336055" cy="4788117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 smtClean="0"/>
              <a:t>看</a:t>
            </a:r>
            <a:r>
              <a:rPr lang="zh-TW" altLang="en-US" sz="2400" dirty="0" smtClean="0"/>
              <a:t>著自己手機的股市交易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嘗試用</a:t>
            </a:r>
            <a:r>
              <a:rPr lang="en-US" altLang="zh-TW" sz="2400" dirty="0" err="1" smtClean="0"/>
              <a:t>JFrame</a:t>
            </a:r>
            <a:r>
              <a:rPr lang="zh-TW" altLang="en-US" sz="2400" dirty="0" smtClean="0"/>
              <a:t>手刻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原本只是想嘗試能否抓實際存在的網站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aka</a:t>
            </a:r>
            <a:r>
              <a:rPr lang="zh-TW" altLang="en-US" sz="2400" dirty="0" smtClean="0"/>
              <a:t>爬蟲，看來是可以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以下是想法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000" b="1" dirty="0" smtClean="0"/>
              <a:t>用</a:t>
            </a:r>
            <a:r>
              <a:rPr lang="en-US" altLang="zh-TW" sz="2000" b="1" dirty="0" smtClean="0"/>
              <a:t>Thread</a:t>
            </a:r>
            <a:r>
              <a:rPr lang="zh-TW" altLang="en-US" sz="2000" b="1" dirty="0" smtClean="0"/>
              <a:t>每</a:t>
            </a:r>
            <a:r>
              <a:rPr lang="en-US" altLang="zh-TW" sz="2000" b="1" dirty="0" smtClean="0"/>
              <a:t>0.5</a:t>
            </a:r>
            <a:r>
              <a:rPr lang="zh-TW" altLang="en-US" sz="2000" b="1" dirty="0" smtClean="0"/>
              <a:t>秒抓網站上更新的成交價</a:t>
            </a:r>
            <a:r>
              <a:rPr lang="en-US" altLang="zh-TW" sz="2000" b="1" dirty="0" smtClean="0"/>
              <a:t>----------</a:t>
            </a:r>
            <a:r>
              <a:rPr lang="zh-TW" altLang="en-US" sz="2000" b="1" dirty="0"/>
              <a:t>已</a:t>
            </a:r>
            <a:r>
              <a:rPr lang="zh-TW" altLang="en-US" sz="2000" b="1" dirty="0" smtClean="0"/>
              <a:t>實作</a:t>
            </a:r>
            <a:endParaRPr lang="en-US" altLang="zh-TW" sz="2000" b="1" dirty="0" smtClean="0"/>
          </a:p>
          <a:p>
            <a:pPr lvl="1"/>
            <a:r>
              <a:rPr lang="zh-TW" altLang="en-US" sz="2000" dirty="0" smtClean="0"/>
              <a:t>以下只有</a:t>
            </a:r>
            <a:r>
              <a:rPr lang="zh-TW" altLang="en-US" sz="2000" dirty="0"/>
              <a:t>想法還</a:t>
            </a:r>
            <a:r>
              <a:rPr lang="zh-TW" altLang="en-US" sz="2000" dirty="0" smtClean="0"/>
              <a:t>沒完成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1.</a:t>
            </a:r>
            <a:r>
              <a:rPr lang="zh-TW" altLang="en-US" sz="2000" dirty="0" smtClean="0"/>
              <a:t>用</a:t>
            </a:r>
            <a:r>
              <a:rPr lang="en-US" altLang="zh-TW" sz="2000" dirty="0" smtClean="0"/>
              <a:t>Timer</a:t>
            </a:r>
            <a:r>
              <a:rPr lang="zh-TW" altLang="en-US" sz="2000" dirty="0" smtClean="0"/>
              <a:t>做</a:t>
            </a:r>
            <a:r>
              <a:rPr lang="zh-TW" altLang="en-US" sz="2000" dirty="0" smtClean="0"/>
              <a:t>幾個買單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賣單</a:t>
            </a:r>
            <a:r>
              <a:rPr lang="en-US" altLang="zh-TW" sz="2000" dirty="0" smtClean="0"/>
              <a:t>bot</a:t>
            </a:r>
            <a:r>
              <a:rPr lang="zh-TW" altLang="en-US" sz="2000" dirty="0" smtClean="0"/>
              <a:t>會在成交價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檔內以隨機價格數量亂下委託單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2.</a:t>
            </a:r>
            <a:r>
              <a:rPr lang="zh-TW" altLang="en-US" sz="2000" dirty="0" smtClean="0"/>
              <a:t>網站上的成交價有變動的話，</a:t>
            </a:r>
            <a:r>
              <a:rPr lang="en-US" altLang="zh-TW" sz="2000" dirty="0" smtClean="0"/>
              <a:t>0.5</a:t>
            </a:r>
            <a:r>
              <a:rPr lang="zh-TW" altLang="en-US" sz="2000" dirty="0" smtClean="0"/>
              <a:t>秒內</a:t>
            </a:r>
            <a:r>
              <a:rPr lang="en-US" altLang="zh-TW" sz="2000" dirty="0" smtClean="0"/>
              <a:t>bot</a:t>
            </a:r>
            <a:r>
              <a:rPr lang="zh-TW" altLang="en-US" sz="2000" dirty="0" smtClean="0"/>
              <a:t>會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偶然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的完成符合網站成交價的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筆成交紀錄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使用者能下委託單，跟</a:t>
            </a:r>
            <a:r>
              <a:rPr lang="zh-TW" altLang="en-US" sz="2000" dirty="0"/>
              <a:t>這些亂下委託單的</a:t>
            </a:r>
            <a:r>
              <a:rPr lang="en-US" altLang="zh-TW" sz="2000" dirty="0" smtClean="0"/>
              <a:t>bot</a:t>
            </a:r>
            <a:r>
              <a:rPr lang="zh-TW" altLang="en-US" sz="2000" dirty="0" smtClean="0"/>
              <a:t>成交，能看自己的成交紀錄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庫存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/>
              <a:t>但</a:t>
            </a:r>
            <a:r>
              <a:rPr lang="zh-TW" altLang="en-US" sz="2400" dirty="0" smtClean="0"/>
              <a:t>上述</a:t>
            </a:r>
            <a:r>
              <a:rPr lang="en-US" altLang="zh-TW" sz="2400" dirty="0" smtClean="0"/>
              <a:t>1.2.3.……</a:t>
            </a:r>
            <a:r>
              <a:rPr lang="zh-TW" altLang="en-US" sz="2400" dirty="0" smtClean="0"/>
              <a:t>沒</a:t>
            </a:r>
            <a:r>
              <a:rPr lang="zh-TW" altLang="en-US" sz="2400" dirty="0" smtClean="0"/>
              <a:t>做完</a:t>
            </a:r>
            <a:r>
              <a:rPr lang="en-US" altLang="zh-TW" sz="2400" dirty="0" smtClean="0"/>
              <a:t>……</a:t>
            </a:r>
            <a:r>
              <a:rPr lang="zh-TW" altLang="en-US" sz="2400" dirty="0" smtClean="0"/>
              <a:t>也不知道有沒有辦法完成那些交易規則</a:t>
            </a:r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89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身分證號符合現實台灣身分證規則</a:t>
            </a:r>
            <a:endParaRPr lang="en-US" altLang="zh-TW" dirty="0" smtClean="0"/>
          </a:p>
          <a:p>
            <a:r>
              <a:rPr lang="zh-TW" altLang="en-US" dirty="0" smtClean="0"/>
              <a:t>身份證字號規則參考 </a:t>
            </a:r>
            <a:r>
              <a:rPr lang="en-US" altLang="zh-TW" dirty="0" smtClean="0"/>
              <a:t>(https://web.fg.tp.edu.tw/~anny/idtest.htm)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8" y="3346153"/>
            <a:ext cx="4067743" cy="26959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37" y="2970372"/>
            <a:ext cx="6909959" cy="37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73" y="378773"/>
            <a:ext cx="7691651" cy="1325563"/>
          </a:xfrm>
        </p:spPr>
        <p:txBody>
          <a:bodyPr/>
          <a:lstStyle/>
          <a:p>
            <a:r>
              <a:rPr lang="zh-TW" altLang="en-US" dirty="0" smtClean="0"/>
              <a:t>登入後畫面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3" y="1825625"/>
            <a:ext cx="4544705" cy="4889074"/>
          </a:xfrm>
        </p:spPr>
        <p:txBody>
          <a:bodyPr/>
          <a:lstStyle/>
          <a:p>
            <a:r>
              <a:rPr lang="zh-TW" altLang="en-US" b="1" dirty="0"/>
              <a:t>有完成的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普通</a:t>
            </a:r>
            <a:r>
              <a:rPr lang="zh-TW" altLang="en-US" b="1" dirty="0"/>
              <a:t>的</a:t>
            </a:r>
            <a:r>
              <a:rPr lang="en-US" altLang="zh-TW" b="1" dirty="0" err="1" smtClean="0"/>
              <a:t>CRUDmember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一些</a:t>
            </a:r>
            <a:r>
              <a:rPr lang="en-US" altLang="zh-TW" b="1" dirty="0"/>
              <a:t>Table</a:t>
            </a:r>
            <a:r>
              <a:rPr lang="zh-TW" altLang="en-US" b="1" dirty="0"/>
              <a:t>查詢</a:t>
            </a:r>
            <a:r>
              <a:rPr lang="en-US" altLang="zh-TW" b="1" dirty="0"/>
              <a:t>&amp;</a:t>
            </a:r>
            <a:r>
              <a:rPr lang="zh-TW" altLang="en-US" b="1" dirty="0"/>
              <a:t>列印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zh-TW" altLang="en-US" dirty="0" smtClean="0"/>
              <a:t>未完成的</a:t>
            </a:r>
            <a:endParaRPr lang="en-US" altLang="zh-TW" dirty="0" smtClean="0"/>
          </a:p>
          <a:p>
            <a:pPr lvl="1"/>
            <a:r>
              <a:rPr lang="zh-TW" altLang="en-US" dirty="0"/>
              <a:t>一堆按鈕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交易規則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4" y="1188195"/>
            <a:ext cx="7161263" cy="56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應該之後會想完成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大概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3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216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交易模擬APP</vt:lpstr>
      <vt:lpstr>前言</vt:lpstr>
      <vt:lpstr>註冊 &amp; 登入</vt:lpstr>
      <vt:lpstr>登入後畫面</vt:lpstr>
      <vt:lpstr>後記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交易模擬APP</dc:title>
  <dc:creator>User</dc:creator>
  <cp:lastModifiedBy>User</cp:lastModifiedBy>
  <cp:revision>7</cp:revision>
  <dcterms:created xsi:type="dcterms:W3CDTF">2024-07-01T20:41:53Z</dcterms:created>
  <dcterms:modified xsi:type="dcterms:W3CDTF">2024-08-18T15:09:46Z</dcterms:modified>
</cp:coreProperties>
</file>