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14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25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07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40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50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729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83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4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36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55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42234-5DF2-4678-952B-F2810A955237}" type="datetimeFigureOut">
              <a:rPr lang="zh-TW" altLang="en-US" smtClean="0"/>
              <a:t>2024/6/28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2689C-F8DA-49EA-B1B4-39B53BB9D1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8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7/2,HW4 </a:t>
            </a:r>
            <a:r>
              <a:rPr lang="zh-TW" altLang="en-US" dirty="0" smtClean="0"/>
              <a:t>作業示範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JFrame</a:t>
            </a:r>
            <a:r>
              <a:rPr lang="zh-TW" altLang="en-US" dirty="0" smtClean="0"/>
              <a:t>日歷用法</a:t>
            </a:r>
            <a:r>
              <a:rPr lang="en-US" altLang="zh-TW" dirty="0" smtClean="0"/>
              <a:t>, </a:t>
            </a:r>
            <a:r>
              <a:rPr lang="zh-TW" altLang="en-US" dirty="0" smtClean="0"/>
              <a:t>等等的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31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JCalender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5301" y="1825625"/>
            <a:ext cx="3249462" cy="4351338"/>
          </a:xfrm>
        </p:spPr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err="1" smtClean="0"/>
              <a:t>J</a:t>
            </a:r>
            <a:r>
              <a:rPr lang="en-US" altLang="zh-TW" dirty="0" err="1" smtClean="0"/>
              <a:t>calender</a:t>
            </a:r>
            <a:r>
              <a:rPr lang="zh-TW" altLang="en-US" dirty="0" smtClean="0"/>
              <a:t>任何時間，</a:t>
            </a:r>
            <a:endParaRPr lang="en-US" altLang="zh-TW" dirty="0" smtClean="0"/>
          </a:p>
          <a:p>
            <a:r>
              <a:rPr lang="en-US" altLang="zh-TW" dirty="0" err="1" smtClean="0"/>
              <a:t>txtArea</a:t>
            </a:r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排字會變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94" y="249331"/>
            <a:ext cx="8109559" cy="63764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09129" y="2241743"/>
            <a:ext cx="450937" cy="3260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6075123" y="3695178"/>
            <a:ext cx="22797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8192022" y="2417523"/>
            <a:ext cx="1954060" cy="1139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71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JDayChooser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5301" y="1825625"/>
            <a:ext cx="3249462" cy="4351338"/>
          </a:xfrm>
        </p:spPr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err="1" smtClean="0"/>
              <a:t>J</a:t>
            </a:r>
            <a:r>
              <a:rPr lang="en-US" altLang="zh-TW" dirty="0" err="1" smtClean="0"/>
              <a:t>DayChooser</a:t>
            </a:r>
            <a:r>
              <a:rPr lang="zh-TW" altLang="en-US" dirty="0" smtClean="0"/>
              <a:t>任何時間，</a:t>
            </a:r>
            <a:endParaRPr lang="en-US" altLang="zh-TW" dirty="0" smtClean="0"/>
          </a:p>
          <a:p>
            <a:r>
              <a:rPr lang="en-US" altLang="zh-TW" dirty="0" err="1" smtClean="0"/>
              <a:t>txtArea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</a:t>
            </a:r>
            <a:r>
              <a:rPr lang="zh-TW" altLang="en-US" dirty="0" smtClean="0"/>
              <a:t>排字會變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94" y="265251"/>
            <a:ext cx="8109559" cy="63445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27309" y="2366839"/>
            <a:ext cx="450937" cy="3260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6112700" y="3544866"/>
            <a:ext cx="22797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6914367" y="2692933"/>
            <a:ext cx="764088" cy="744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9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301" y="266340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JMonthChooser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5301" y="1825625"/>
            <a:ext cx="3249462" cy="4351338"/>
          </a:xfrm>
        </p:spPr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err="1" smtClean="0"/>
              <a:t>J</a:t>
            </a:r>
            <a:r>
              <a:rPr lang="en-US" altLang="zh-TW" dirty="0" err="1" smtClean="0"/>
              <a:t>MonthChooser</a:t>
            </a:r>
            <a:r>
              <a:rPr lang="zh-TW" altLang="en-US" dirty="0" smtClean="0"/>
              <a:t>任何時間，</a:t>
            </a:r>
            <a:endParaRPr lang="en-US" altLang="zh-TW" dirty="0" smtClean="0"/>
          </a:p>
          <a:p>
            <a:r>
              <a:rPr lang="en-US" altLang="zh-TW" dirty="0" err="1" smtClean="0"/>
              <a:t>txtArea</a:t>
            </a:r>
            <a:r>
              <a:rPr lang="zh-TW" altLang="en-US" dirty="0" smtClean="0"/>
              <a:t>紅框字會變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594" y="303034"/>
            <a:ext cx="8109559" cy="6269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146114" y="1151813"/>
            <a:ext cx="789141" cy="11028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6096000" y="4208745"/>
            <a:ext cx="22797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4960307" y="2207729"/>
            <a:ext cx="1340285" cy="1387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983264" y="3682652"/>
            <a:ext cx="2747377" cy="5260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814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45301" y="303034"/>
            <a:ext cx="10515600" cy="1325563"/>
          </a:xfrm>
        </p:spPr>
        <p:txBody>
          <a:bodyPr/>
          <a:lstStyle/>
          <a:p>
            <a:r>
              <a:rPr lang="en-US" altLang="zh-TW" dirty="0" err="1" smtClean="0"/>
              <a:t>JDateChooser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5301" y="1825625"/>
            <a:ext cx="3249462" cy="4351338"/>
          </a:xfrm>
        </p:spPr>
        <p:txBody>
          <a:bodyPr/>
          <a:lstStyle/>
          <a:p>
            <a:r>
              <a:rPr lang="zh-TW" altLang="en-US" dirty="0" smtClean="0"/>
              <a:t>選</a:t>
            </a:r>
            <a:r>
              <a:rPr lang="en-US" altLang="zh-TW" dirty="0" err="1" smtClean="0"/>
              <a:t>J</a:t>
            </a:r>
            <a:r>
              <a:rPr lang="en-US" altLang="zh-TW" dirty="0" err="1" smtClean="0"/>
              <a:t>DateChooser</a:t>
            </a:r>
            <a:r>
              <a:rPr lang="zh-TW" altLang="en-US" dirty="0" smtClean="0"/>
              <a:t>任何時間，</a:t>
            </a:r>
            <a:endParaRPr lang="en-US" altLang="zh-TW" dirty="0" smtClean="0"/>
          </a:p>
          <a:p>
            <a:r>
              <a:rPr lang="en-US" altLang="zh-TW" dirty="0" err="1" smtClean="0"/>
              <a:t>txtArea</a:t>
            </a:r>
            <a:r>
              <a:rPr lang="zh-TW" altLang="en-US" dirty="0" smtClean="0"/>
              <a:t>第</a:t>
            </a:r>
            <a:r>
              <a:rPr lang="en-US" altLang="zh-TW" dirty="0"/>
              <a:t>3</a:t>
            </a:r>
            <a:r>
              <a:rPr lang="zh-TW" altLang="en-US" dirty="0" smtClean="0"/>
              <a:t>排字會變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56" y="303034"/>
            <a:ext cx="7985434" cy="6269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42088" y="2833449"/>
            <a:ext cx="1957879" cy="11028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6096000" y="3820438"/>
            <a:ext cx="22797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5999967" y="2881114"/>
            <a:ext cx="1635809" cy="735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56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JButton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5301" y="1825625"/>
            <a:ext cx="3249462" cy="4351338"/>
          </a:xfrm>
        </p:spPr>
        <p:txBody>
          <a:bodyPr/>
          <a:lstStyle/>
          <a:p>
            <a:r>
              <a:rPr lang="zh-TW" altLang="en-US" dirty="0" smtClean="0"/>
              <a:t>彈窗按鈕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會有小視窗訊息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56" y="333620"/>
            <a:ext cx="7985434" cy="62078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50373" y="747934"/>
            <a:ext cx="1957879" cy="5046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6096000" y="3820438"/>
            <a:ext cx="22797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9203082" y="747934"/>
            <a:ext cx="1635809" cy="735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740189" y="1320956"/>
            <a:ext cx="2483132" cy="11341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3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JComboBox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5301" y="1825625"/>
            <a:ext cx="3249462" cy="4351338"/>
          </a:xfrm>
        </p:spPr>
        <p:txBody>
          <a:bodyPr/>
          <a:lstStyle/>
          <a:p>
            <a:r>
              <a:rPr lang="zh-TW" altLang="en-US" dirty="0"/>
              <a:t>有下</a:t>
            </a:r>
            <a:r>
              <a:rPr lang="zh-TW" altLang="en-US" dirty="0" smtClean="0"/>
              <a:t>拉選項可選，</a:t>
            </a:r>
            <a:endParaRPr lang="en-US" altLang="zh-TW" dirty="0" smtClean="0"/>
          </a:p>
          <a:p>
            <a:r>
              <a:rPr lang="zh-TW" altLang="en-US" dirty="0" smtClean="0"/>
              <a:t>會有小視窗訊息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60" y="365125"/>
            <a:ext cx="7968425" cy="62078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97406" y="5987258"/>
            <a:ext cx="1957879" cy="5046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808777" y="4985359"/>
            <a:ext cx="141595" cy="9392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197406" y="4114260"/>
            <a:ext cx="2483132" cy="11341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44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後記</a:t>
            </a:r>
            <a:r>
              <a:rPr lang="en-US" altLang="zh-TW" dirty="0" smtClean="0"/>
              <a:t>/</a:t>
            </a:r>
            <a:r>
              <a:rPr lang="zh-TW" altLang="en-US" dirty="0" smtClean="0"/>
              <a:t>碎念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好麻煩，算了沒事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640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90</Words>
  <Application>Microsoft Office PowerPoint</Application>
  <PresentationFormat>寬螢幕</PresentationFormat>
  <Paragraphs>22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7/2,HW4 作業示範</vt:lpstr>
      <vt:lpstr>JCalender</vt:lpstr>
      <vt:lpstr>JDayChooser</vt:lpstr>
      <vt:lpstr>JMonthChooser</vt:lpstr>
      <vt:lpstr>JDateChooser</vt:lpstr>
      <vt:lpstr>JButton</vt:lpstr>
      <vt:lpstr>JComboBox</vt:lpstr>
      <vt:lpstr>後記/碎念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7/2,HW4 作業示範</dc:title>
  <dc:creator>User</dc:creator>
  <cp:lastModifiedBy>User</cp:lastModifiedBy>
  <cp:revision>4</cp:revision>
  <dcterms:created xsi:type="dcterms:W3CDTF">2024-06-28T06:11:19Z</dcterms:created>
  <dcterms:modified xsi:type="dcterms:W3CDTF">2024-06-28T06:31:07Z</dcterms:modified>
</cp:coreProperties>
</file>